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custDataLst>
    <p:tags r:id="rId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045"/>
    <a:srgbClr val="595959"/>
    <a:srgbClr val="000000"/>
    <a:srgbClr val="FFFFFF"/>
    <a:srgbClr val="424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Framb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2163763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797932"/>
            <a:ext cx="3300479" cy="722172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935538"/>
            <a:ext cx="9144000" cy="1816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547688" y="4689450"/>
            <a:ext cx="3833534" cy="36000"/>
            <a:chOff x="619125" y="6829425"/>
            <a:chExt cx="3833534" cy="36000"/>
          </a:xfrm>
          <a:solidFill>
            <a:schemeClr val="bg1"/>
          </a:solidFill>
        </p:grpSpPr>
        <p:sp>
          <p:nvSpPr>
            <p:cNvPr id="8" name="Ellipse 7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39518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540000" y="2609850"/>
            <a:ext cx="11112000" cy="3708149"/>
          </a:xfrm>
        </p:spPr>
        <p:txBody>
          <a:bodyPr numCol="3" spcCol="540000"/>
          <a:lstStyle>
            <a:lvl1pPr>
              <a:defRPr sz="1200">
                <a:latin typeface="+mn-lt"/>
              </a:defRPr>
            </a:lvl1pPr>
            <a:lvl2pPr>
              <a:defRPr sz="105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11112000" cy="4540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381411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790700" cy="4285999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4927600" y="2031999"/>
            <a:ext cx="6724400" cy="2082801"/>
          </a:xfrm>
          <a:solidFill>
            <a:schemeClr val="bg2"/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8" name="Espace réservé pour une image  4"/>
          <p:cNvSpPr>
            <a:spLocks noGrp="1"/>
          </p:cNvSpPr>
          <p:nvPr>
            <p:ph type="pic" sz="quarter" idx="11"/>
          </p:nvPr>
        </p:nvSpPr>
        <p:spPr>
          <a:xfrm>
            <a:off x="4927600" y="4235198"/>
            <a:ext cx="6724400" cy="2082801"/>
          </a:xfrm>
          <a:solidFill>
            <a:schemeClr val="bg2"/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304403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790700" cy="4285999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4927600" y="2031999"/>
            <a:ext cx="3289300" cy="2082801"/>
          </a:xfrm>
          <a:solidFill>
            <a:schemeClr val="bg2"/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8" name="Espace réservé pour une image  4"/>
          <p:cNvSpPr>
            <a:spLocks noGrp="1"/>
          </p:cNvSpPr>
          <p:nvPr>
            <p:ph type="pic" sz="quarter" idx="11"/>
          </p:nvPr>
        </p:nvSpPr>
        <p:spPr>
          <a:xfrm>
            <a:off x="4927600" y="4235198"/>
            <a:ext cx="3289300" cy="2082801"/>
          </a:xfrm>
          <a:solidFill>
            <a:schemeClr val="bg2"/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8362701" y="2031999"/>
            <a:ext cx="3289300" cy="2082801"/>
          </a:xfrm>
          <a:solidFill>
            <a:schemeClr val="bg2"/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8362701" y="4235198"/>
            <a:ext cx="3289300" cy="2082801"/>
          </a:xfrm>
          <a:solidFill>
            <a:schemeClr val="bg2"/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9" name="Espace réservé du texte 45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259318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790700" cy="4285999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4927600" y="2031999"/>
            <a:ext cx="6724400" cy="4286000"/>
          </a:xfrm>
          <a:solidFill>
            <a:schemeClr val="bg2"/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297194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927600" y="2031999"/>
            <a:ext cx="6724400" cy="4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790700" cy="4285999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118989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540000" y="2031999"/>
            <a:ext cx="11112000" cy="4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402687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4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1027630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- Framb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812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1" y="0"/>
            <a:ext cx="4380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2184303"/>
            <a:ext cx="3300480" cy="96539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Agenda de la</a:t>
            </a:r>
            <a:br>
              <a:rPr lang="fr-FR" dirty="0" smtClean="0"/>
            </a:br>
            <a:r>
              <a:rPr lang="fr-FR" dirty="0" smtClean="0"/>
              <a:t>rencontre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0480" y="2184303"/>
            <a:ext cx="6731520" cy="4133696"/>
          </a:xfrm>
        </p:spPr>
        <p:txBody>
          <a:bodyPr anchor="t"/>
          <a:lstStyle>
            <a:lvl1pPr marL="342900" indent="-342900">
              <a:buClr>
                <a:schemeClr val="accent2"/>
              </a:buClr>
              <a:buFont typeface="+mj-lt"/>
              <a:buAutoNum type="arabicPeriod"/>
              <a:defRPr/>
            </a:lvl1pPr>
            <a:lvl2pPr marL="355600" indent="0">
              <a:spcBef>
                <a:spcPts val="0"/>
              </a:spcBef>
              <a:defRPr sz="1400"/>
            </a:lvl2pPr>
            <a:lvl3pPr marL="622300" indent="-228600">
              <a:spcBef>
                <a:spcPts val="0"/>
              </a:spcBef>
              <a:defRPr/>
            </a:lvl3pPr>
            <a:lvl4pPr marL="1079500" indent="-228600">
              <a:defRPr/>
            </a:lvl4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225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22512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1" y="0"/>
            <a:ext cx="43804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2184303"/>
            <a:ext cx="3300480" cy="96539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Agenda de la</a:t>
            </a:r>
            <a:br>
              <a:rPr lang="fr-FR" dirty="0" smtClean="0"/>
            </a:br>
            <a:r>
              <a:rPr lang="fr-FR" dirty="0" smtClean="0"/>
              <a:t>rencontre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0480" y="2184303"/>
            <a:ext cx="6731520" cy="4133696"/>
          </a:xfrm>
        </p:spPr>
        <p:txBody>
          <a:bodyPr anchor="t"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/>
            </a:lvl1pPr>
            <a:lvl2pPr marL="355600" indent="0">
              <a:spcBef>
                <a:spcPts val="0"/>
              </a:spcBef>
              <a:defRPr sz="1400"/>
            </a:lvl2pPr>
            <a:lvl3pPr marL="622300" indent="-228600">
              <a:spcBef>
                <a:spcPts val="0"/>
              </a:spcBef>
              <a:defRPr/>
            </a:lvl3pPr>
            <a:lvl4pPr marL="1079500" indent="-228600">
              <a:defRPr/>
            </a:lvl4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6327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Texture framb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51248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1" y="0"/>
            <a:ext cx="7811521" cy="631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 userDrawn="1"/>
        </p:nvSpPr>
        <p:spPr>
          <a:xfrm>
            <a:off x="7811520" y="0"/>
            <a:ext cx="4380480" cy="6317999"/>
          </a:xfrm>
          <a:prstGeom prst="rect">
            <a:avLst/>
          </a:prstGeom>
          <a:blipFill dpi="0" rotWithShape="1">
            <a:blip r:embed="rId6"/>
            <a:srcRect/>
            <a:tile tx="0" ty="0" sx="90000" sy="9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space réservé du contenu 2"/>
          <p:cNvSpPr>
            <a:spLocks noGrp="1"/>
          </p:cNvSpPr>
          <p:nvPr>
            <p:ph idx="10"/>
          </p:nvPr>
        </p:nvSpPr>
        <p:spPr>
          <a:xfrm>
            <a:off x="539999" y="2010135"/>
            <a:ext cx="6584701" cy="36322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11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360718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8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Textur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917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1" y="0"/>
            <a:ext cx="7811521" cy="631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space réservé du contenu 2"/>
          <p:cNvSpPr>
            <a:spLocks noGrp="1"/>
          </p:cNvSpPr>
          <p:nvPr>
            <p:ph idx="10"/>
          </p:nvPr>
        </p:nvSpPr>
        <p:spPr>
          <a:xfrm>
            <a:off x="539999" y="2010135"/>
            <a:ext cx="6584701" cy="37465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11520" y="0"/>
            <a:ext cx="4380480" cy="6317999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416963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2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00" y="3657600"/>
            <a:ext cx="4318000" cy="1174750"/>
          </a:xfrm>
        </p:spPr>
        <p:txBody>
          <a:bodyPr anchor="t"/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946775" y="3429000"/>
            <a:ext cx="298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937000" y="2076451"/>
            <a:ext cx="4318000" cy="1250950"/>
          </a:xfrm>
        </p:spPr>
        <p:txBody>
          <a:bodyPr anchor="b"/>
          <a:lstStyle>
            <a:lvl1pPr algn="ctr">
              <a:defRPr sz="660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2400"/>
              </a:spcBef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8520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Textur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94660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1320800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092575"/>
            <a:ext cx="9144000" cy="18161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547688" y="3833813"/>
            <a:ext cx="3833534" cy="36000"/>
            <a:chOff x="619125" y="6829425"/>
            <a:chExt cx="3833534" cy="36000"/>
          </a:xfrm>
          <a:solidFill>
            <a:schemeClr val="tx1"/>
          </a:solidFill>
        </p:grpSpPr>
        <p:sp>
          <p:nvSpPr>
            <p:cNvPr id="12" name="Ellipse 11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8686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Texture framb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104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+mn-lt"/>
            </a:endParaRPr>
          </a:p>
        </p:txBody>
      </p:sp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0309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iapositive think-cell" r:id="rId5" imgW="359" imgH="360" progId="TCLayout.ActiveDocument.1">
                  <p:embed/>
                </p:oleObj>
              </mc:Choice>
              <mc:Fallback>
                <p:oleObj name="Diapositive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1320800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092575"/>
            <a:ext cx="9144000" cy="1816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547688" y="3833813"/>
            <a:ext cx="3833534" cy="36000"/>
            <a:chOff x="619125" y="6829425"/>
            <a:chExt cx="3833534" cy="36000"/>
          </a:xfrm>
          <a:solidFill>
            <a:schemeClr val="bg1"/>
          </a:solidFill>
        </p:grpSpPr>
        <p:sp>
          <p:nvSpPr>
            <p:cNvPr id="12" name="Ellipse 11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70878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1320800"/>
            <a:ext cx="6700385" cy="23876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092575"/>
            <a:ext cx="6700385" cy="18161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7835900" y="0"/>
            <a:ext cx="4356099" cy="6858000"/>
          </a:xfrm>
          <a:solidFill>
            <a:schemeClr val="bg2"/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A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547688" y="3833813"/>
            <a:ext cx="3833534" cy="36000"/>
            <a:chOff x="619125" y="6829425"/>
            <a:chExt cx="3833534" cy="36000"/>
          </a:xfrm>
          <a:solidFill>
            <a:schemeClr val="tx1"/>
          </a:solidFill>
        </p:grpSpPr>
        <p:sp>
          <p:nvSpPr>
            <p:cNvPr id="12" name="Ellipse 11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96431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Gr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1320800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092575"/>
            <a:ext cx="9144000" cy="1816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547688" y="3833813"/>
            <a:ext cx="3833534" cy="36000"/>
            <a:chOff x="619125" y="6829425"/>
            <a:chExt cx="3833534" cy="36000"/>
          </a:xfrm>
          <a:solidFill>
            <a:schemeClr val="bg1"/>
          </a:solidFill>
        </p:grpSpPr>
        <p:sp>
          <p:nvSpPr>
            <p:cNvPr id="8" name="Ellipse 7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61970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11112000" cy="42859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6" name="Espace réservé du texte 4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sz="900" b="0" i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175547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5286000" cy="42859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6366000" y="2032000"/>
            <a:ext cx="5256200" cy="42859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309006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344000" cy="42859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424000" y="2032000"/>
            <a:ext cx="3344000" cy="42859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8308000" y="2032000"/>
            <a:ext cx="3344000" cy="42859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 smtClean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212897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473549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iapositive think-cell" r:id="rId26" imgW="359" imgH="360" progId="TCLayout.ActiveDocument.1">
                  <p:embed/>
                </p:oleObj>
              </mc:Choice>
              <mc:Fallback>
                <p:oleObj name="Diapositive think-cell" r:id="rId2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2000" cy="9653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2032000"/>
            <a:ext cx="11112000" cy="428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682162" y="6548798"/>
            <a:ext cx="3189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CA" sz="1000" baseline="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fr-CA" sz="1000" dirty="0" smtClean="0">
                <a:solidFill>
                  <a:schemeClr val="accent1"/>
                </a:solidFill>
                <a:latin typeface="Buenos Aires Light" panose="00000400000000000000" pitchFamily="50" charset="0"/>
              </a:rPr>
              <a:t> </a:t>
            </a:r>
            <a:r>
              <a:rPr lang="fr-CA" sz="1000" dirty="0" smtClean="0">
                <a:solidFill>
                  <a:schemeClr val="accent2"/>
                </a:solidFill>
                <a:latin typeface="Buenos Aires Light" panose="00000400000000000000" pitchFamily="50" charset="0"/>
              </a:rPr>
              <a:t> </a:t>
            </a:r>
            <a:fld id="{DABF1223-E539-4E2B-A86E-4D8F54BFE6BD}" type="slidenum">
              <a:rPr lang="fr-CA" sz="1000" smtClean="0">
                <a:solidFill>
                  <a:schemeClr val="tx1"/>
                </a:solidFill>
                <a:latin typeface="+mn-lt"/>
              </a:rPr>
              <a:pPr algn="l"/>
              <a:t>‹N°›</a:t>
            </a:fld>
            <a:endParaRPr lang="fr-CA" sz="1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547688" y="1611313"/>
            <a:ext cx="3833534" cy="36000"/>
            <a:chOff x="619125" y="6829425"/>
            <a:chExt cx="3833534" cy="36000"/>
          </a:xfrm>
          <a:solidFill>
            <a:schemeClr val="tx1"/>
          </a:solidFill>
        </p:grpSpPr>
        <p:sp>
          <p:nvSpPr>
            <p:cNvPr id="9" name="Ellipse 8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Ellipse 9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6" name="Connecteur droit 5"/>
          <p:cNvCxnSpPr/>
          <p:nvPr userDrawn="1"/>
        </p:nvCxnSpPr>
        <p:spPr>
          <a:xfrm>
            <a:off x="11668125" y="6559154"/>
            <a:ext cx="0" cy="13573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1"/>
          <p:cNvGrpSpPr>
            <a:grpSpLocks noChangeAspect="1"/>
          </p:cNvGrpSpPr>
          <p:nvPr userDrawn="1"/>
        </p:nvGrpSpPr>
        <p:grpSpPr bwMode="auto">
          <a:xfrm>
            <a:off x="11313852" y="6461114"/>
            <a:ext cx="249238" cy="282574"/>
            <a:chOff x="6330" y="4070"/>
            <a:chExt cx="157" cy="178"/>
          </a:xfrm>
          <a:solidFill>
            <a:schemeClr val="tx1"/>
          </a:solidFill>
        </p:grpSpPr>
        <p:sp>
          <p:nvSpPr>
            <p:cNvPr id="55" name="Freeform 52"/>
            <p:cNvSpPr>
              <a:spLocks/>
            </p:cNvSpPr>
            <p:nvPr userDrawn="1"/>
          </p:nvSpPr>
          <p:spPr bwMode="auto">
            <a:xfrm>
              <a:off x="6381" y="4126"/>
              <a:ext cx="106" cy="122"/>
            </a:xfrm>
            <a:custGeom>
              <a:avLst/>
              <a:gdLst>
                <a:gd name="T0" fmla="*/ 401 w 408"/>
                <a:gd name="T1" fmla="*/ 0 h 472"/>
                <a:gd name="T2" fmla="*/ 399 w 408"/>
                <a:gd name="T3" fmla="*/ 0 h 472"/>
                <a:gd name="T4" fmla="*/ 391 w 408"/>
                <a:gd name="T5" fmla="*/ 2 h 472"/>
                <a:gd name="T6" fmla="*/ 213 w 408"/>
                <a:gd name="T7" fmla="*/ 164 h 472"/>
                <a:gd name="T8" fmla="*/ 204 w 408"/>
                <a:gd name="T9" fmla="*/ 167 h 472"/>
                <a:gd name="T10" fmla="*/ 196 w 408"/>
                <a:gd name="T11" fmla="*/ 164 h 472"/>
                <a:gd name="T12" fmla="*/ 17 w 408"/>
                <a:gd name="T13" fmla="*/ 2 h 472"/>
                <a:gd name="T14" fmla="*/ 9 w 408"/>
                <a:gd name="T15" fmla="*/ 0 h 472"/>
                <a:gd name="T16" fmla="*/ 8 w 408"/>
                <a:gd name="T17" fmla="*/ 0 h 472"/>
                <a:gd name="T18" fmla="*/ 0 w 408"/>
                <a:gd name="T19" fmla="*/ 9 h 472"/>
                <a:gd name="T20" fmla="*/ 0 w 408"/>
                <a:gd name="T21" fmla="*/ 16 h 472"/>
                <a:gd name="T22" fmla="*/ 0 w 408"/>
                <a:gd name="T23" fmla="*/ 462 h 472"/>
                <a:gd name="T24" fmla="*/ 10 w 408"/>
                <a:gd name="T25" fmla="*/ 472 h 472"/>
                <a:gd name="T26" fmla="*/ 10 w 408"/>
                <a:gd name="T27" fmla="*/ 472 h 472"/>
                <a:gd name="T28" fmla="*/ 20 w 408"/>
                <a:gd name="T29" fmla="*/ 462 h 472"/>
                <a:gd name="T30" fmla="*/ 20 w 408"/>
                <a:gd name="T31" fmla="*/ 48 h 472"/>
                <a:gd name="T32" fmla="*/ 31 w 408"/>
                <a:gd name="T33" fmla="*/ 43 h 472"/>
                <a:gd name="T34" fmla="*/ 188 w 408"/>
                <a:gd name="T35" fmla="*/ 185 h 472"/>
                <a:gd name="T36" fmla="*/ 204 w 408"/>
                <a:gd name="T37" fmla="*/ 191 h 472"/>
                <a:gd name="T38" fmla="*/ 221 w 408"/>
                <a:gd name="T39" fmla="*/ 184 h 472"/>
                <a:gd name="T40" fmla="*/ 378 w 408"/>
                <a:gd name="T41" fmla="*/ 43 h 472"/>
                <a:gd name="T42" fmla="*/ 389 w 408"/>
                <a:gd name="T43" fmla="*/ 48 h 472"/>
                <a:gd name="T44" fmla="*/ 389 w 408"/>
                <a:gd name="T45" fmla="*/ 462 h 472"/>
                <a:gd name="T46" fmla="*/ 399 w 408"/>
                <a:gd name="T47" fmla="*/ 472 h 472"/>
                <a:gd name="T48" fmla="*/ 399 w 408"/>
                <a:gd name="T49" fmla="*/ 472 h 472"/>
                <a:gd name="T50" fmla="*/ 408 w 408"/>
                <a:gd name="T51" fmla="*/ 462 h 472"/>
                <a:gd name="T52" fmla="*/ 408 w 408"/>
                <a:gd name="T53" fmla="*/ 16 h 472"/>
                <a:gd name="T54" fmla="*/ 408 w 408"/>
                <a:gd name="T55" fmla="*/ 9 h 472"/>
                <a:gd name="T56" fmla="*/ 401 w 408"/>
                <a:gd name="T5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472">
                  <a:moveTo>
                    <a:pt x="401" y="0"/>
                  </a:moveTo>
                  <a:cubicBezTo>
                    <a:pt x="401" y="0"/>
                    <a:pt x="400" y="0"/>
                    <a:pt x="399" y="0"/>
                  </a:cubicBezTo>
                  <a:cubicBezTo>
                    <a:pt x="394" y="0"/>
                    <a:pt x="392" y="1"/>
                    <a:pt x="391" y="2"/>
                  </a:cubicBezTo>
                  <a:cubicBezTo>
                    <a:pt x="213" y="164"/>
                    <a:pt x="213" y="164"/>
                    <a:pt x="213" y="164"/>
                  </a:cubicBezTo>
                  <a:cubicBezTo>
                    <a:pt x="210" y="166"/>
                    <a:pt x="207" y="167"/>
                    <a:pt x="204" y="167"/>
                  </a:cubicBezTo>
                  <a:cubicBezTo>
                    <a:pt x="201" y="167"/>
                    <a:pt x="198" y="166"/>
                    <a:pt x="196" y="16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4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0" y="467"/>
                    <a:pt x="4" y="472"/>
                    <a:pt x="10" y="472"/>
                  </a:cubicBezTo>
                  <a:cubicBezTo>
                    <a:pt x="10" y="472"/>
                    <a:pt x="10" y="472"/>
                    <a:pt x="10" y="472"/>
                  </a:cubicBezTo>
                  <a:cubicBezTo>
                    <a:pt x="15" y="472"/>
                    <a:pt x="20" y="467"/>
                    <a:pt x="20" y="462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2"/>
                    <a:pt x="26" y="39"/>
                    <a:pt x="31" y="43"/>
                  </a:cubicBezTo>
                  <a:cubicBezTo>
                    <a:pt x="188" y="185"/>
                    <a:pt x="188" y="185"/>
                    <a:pt x="188" y="185"/>
                  </a:cubicBezTo>
                  <a:cubicBezTo>
                    <a:pt x="193" y="190"/>
                    <a:pt x="199" y="191"/>
                    <a:pt x="204" y="191"/>
                  </a:cubicBezTo>
                  <a:cubicBezTo>
                    <a:pt x="210" y="191"/>
                    <a:pt x="214" y="190"/>
                    <a:pt x="221" y="184"/>
                  </a:cubicBezTo>
                  <a:cubicBezTo>
                    <a:pt x="378" y="43"/>
                    <a:pt x="378" y="43"/>
                    <a:pt x="378" y="43"/>
                  </a:cubicBezTo>
                  <a:cubicBezTo>
                    <a:pt x="382" y="39"/>
                    <a:pt x="389" y="42"/>
                    <a:pt x="389" y="48"/>
                  </a:cubicBezTo>
                  <a:cubicBezTo>
                    <a:pt x="389" y="462"/>
                    <a:pt x="389" y="462"/>
                    <a:pt x="389" y="462"/>
                  </a:cubicBezTo>
                  <a:cubicBezTo>
                    <a:pt x="389" y="467"/>
                    <a:pt x="393" y="472"/>
                    <a:pt x="399" y="472"/>
                  </a:cubicBezTo>
                  <a:cubicBezTo>
                    <a:pt x="399" y="472"/>
                    <a:pt x="399" y="472"/>
                    <a:pt x="399" y="472"/>
                  </a:cubicBezTo>
                  <a:cubicBezTo>
                    <a:pt x="404" y="472"/>
                    <a:pt x="408" y="467"/>
                    <a:pt x="408" y="462"/>
                  </a:cubicBezTo>
                  <a:cubicBezTo>
                    <a:pt x="408" y="16"/>
                    <a:pt x="408" y="16"/>
                    <a:pt x="408" y="16"/>
                  </a:cubicBezTo>
                  <a:cubicBezTo>
                    <a:pt x="408" y="9"/>
                    <a:pt x="408" y="9"/>
                    <a:pt x="408" y="9"/>
                  </a:cubicBezTo>
                  <a:cubicBezTo>
                    <a:pt x="408" y="5"/>
                    <a:pt x="405" y="1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6" name="Freeform 53"/>
            <p:cNvSpPr>
              <a:spLocks/>
            </p:cNvSpPr>
            <p:nvPr userDrawn="1"/>
          </p:nvSpPr>
          <p:spPr bwMode="auto">
            <a:xfrm>
              <a:off x="6330" y="4126"/>
              <a:ext cx="46" cy="122"/>
            </a:xfrm>
            <a:custGeom>
              <a:avLst/>
              <a:gdLst>
                <a:gd name="T0" fmla="*/ 167 w 175"/>
                <a:gd name="T1" fmla="*/ 135 h 472"/>
                <a:gd name="T2" fmla="*/ 17 w 175"/>
                <a:gd name="T3" fmla="*/ 2 h 472"/>
                <a:gd name="T4" fmla="*/ 9 w 175"/>
                <a:gd name="T5" fmla="*/ 0 h 472"/>
                <a:gd name="T6" fmla="*/ 7 w 175"/>
                <a:gd name="T7" fmla="*/ 0 h 472"/>
                <a:gd name="T8" fmla="*/ 0 w 175"/>
                <a:gd name="T9" fmla="*/ 9 h 472"/>
                <a:gd name="T10" fmla="*/ 0 w 175"/>
                <a:gd name="T11" fmla="*/ 16 h 472"/>
                <a:gd name="T12" fmla="*/ 0 w 175"/>
                <a:gd name="T13" fmla="*/ 461 h 472"/>
                <a:gd name="T14" fmla="*/ 9 w 175"/>
                <a:gd name="T15" fmla="*/ 472 h 472"/>
                <a:gd name="T16" fmla="*/ 20 w 175"/>
                <a:gd name="T17" fmla="*/ 462 h 472"/>
                <a:gd name="T18" fmla="*/ 20 w 175"/>
                <a:gd name="T19" fmla="*/ 48 h 472"/>
                <a:gd name="T20" fmla="*/ 30 w 175"/>
                <a:gd name="T21" fmla="*/ 43 h 472"/>
                <a:gd name="T22" fmla="*/ 165 w 175"/>
                <a:gd name="T23" fmla="*/ 161 h 472"/>
                <a:gd name="T24" fmla="*/ 174 w 175"/>
                <a:gd name="T25" fmla="*/ 153 h 472"/>
                <a:gd name="T26" fmla="*/ 167 w 175"/>
                <a:gd name="T27" fmla="*/ 1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472">
                  <a:moveTo>
                    <a:pt x="167" y="135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4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67"/>
                    <a:pt x="4" y="471"/>
                    <a:pt x="9" y="472"/>
                  </a:cubicBezTo>
                  <a:cubicBezTo>
                    <a:pt x="15" y="472"/>
                    <a:pt x="20" y="468"/>
                    <a:pt x="20" y="462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2"/>
                    <a:pt x="26" y="39"/>
                    <a:pt x="30" y="43"/>
                  </a:cubicBezTo>
                  <a:cubicBezTo>
                    <a:pt x="165" y="161"/>
                    <a:pt x="165" y="161"/>
                    <a:pt x="165" y="161"/>
                  </a:cubicBezTo>
                  <a:cubicBezTo>
                    <a:pt x="170" y="165"/>
                    <a:pt x="175" y="163"/>
                    <a:pt x="174" y="153"/>
                  </a:cubicBezTo>
                  <a:cubicBezTo>
                    <a:pt x="174" y="145"/>
                    <a:pt x="173" y="141"/>
                    <a:pt x="16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>
              <a:off x="6431" y="4181"/>
              <a:ext cx="5" cy="67"/>
            </a:xfrm>
            <a:custGeom>
              <a:avLst/>
              <a:gdLst>
                <a:gd name="T0" fmla="*/ 10 w 20"/>
                <a:gd name="T1" fmla="*/ 0 h 261"/>
                <a:gd name="T2" fmla="*/ 0 w 20"/>
                <a:gd name="T3" fmla="*/ 9 h 261"/>
                <a:gd name="T4" fmla="*/ 0 w 20"/>
                <a:gd name="T5" fmla="*/ 251 h 261"/>
                <a:gd name="T6" fmla="*/ 11 w 20"/>
                <a:gd name="T7" fmla="*/ 260 h 261"/>
                <a:gd name="T8" fmla="*/ 20 w 20"/>
                <a:gd name="T9" fmla="*/ 250 h 261"/>
                <a:gd name="T10" fmla="*/ 20 w 20"/>
                <a:gd name="T11" fmla="*/ 9 h 261"/>
                <a:gd name="T12" fmla="*/ 10 w 20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61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6"/>
                    <a:pt x="5" y="261"/>
                    <a:pt x="11" y="260"/>
                  </a:cubicBezTo>
                  <a:cubicBezTo>
                    <a:pt x="17" y="260"/>
                    <a:pt x="20" y="255"/>
                    <a:pt x="20" y="25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>
              <a:off x="6391" y="4154"/>
              <a:ext cx="13" cy="15"/>
            </a:xfrm>
            <a:custGeom>
              <a:avLst/>
              <a:gdLst>
                <a:gd name="T0" fmla="*/ 44 w 51"/>
                <a:gd name="T1" fmla="*/ 8 h 56"/>
                <a:gd name="T2" fmla="*/ 32 w 51"/>
                <a:gd name="T3" fmla="*/ 5 h 56"/>
                <a:gd name="T4" fmla="*/ 8 w 51"/>
                <a:gd name="T5" fmla="*/ 27 h 56"/>
                <a:gd name="T6" fmla="*/ 1 w 51"/>
                <a:gd name="T7" fmla="*/ 44 h 56"/>
                <a:gd name="T8" fmla="*/ 10 w 51"/>
                <a:gd name="T9" fmla="*/ 52 h 56"/>
                <a:gd name="T10" fmla="*/ 47 w 51"/>
                <a:gd name="T11" fmla="*/ 20 h 56"/>
                <a:gd name="T12" fmla="*/ 45 w 51"/>
                <a:gd name="T13" fmla="*/ 8 h 56"/>
                <a:gd name="T14" fmla="*/ 44 w 51"/>
                <a:gd name="T1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6">
                  <a:moveTo>
                    <a:pt x="44" y="8"/>
                  </a:moveTo>
                  <a:cubicBezTo>
                    <a:pt x="41" y="4"/>
                    <a:pt x="37" y="0"/>
                    <a:pt x="32" y="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" y="33"/>
                    <a:pt x="1" y="37"/>
                    <a:pt x="1" y="44"/>
                  </a:cubicBezTo>
                  <a:cubicBezTo>
                    <a:pt x="0" y="55"/>
                    <a:pt x="5" y="56"/>
                    <a:pt x="10" y="5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1" y="16"/>
                    <a:pt x="49" y="12"/>
                    <a:pt x="45" y="8"/>
                  </a:cubicBezTo>
                  <a:lnTo>
                    <a:pt x="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>
              <a:off x="6413" y="4126"/>
              <a:ext cx="23" cy="38"/>
            </a:xfrm>
            <a:custGeom>
              <a:avLst/>
              <a:gdLst>
                <a:gd name="T0" fmla="*/ 85 w 92"/>
                <a:gd name="T1" fmla="*/ 0 h 145"/>
                <a:gd name="T2" fmla="*/ 83 w 92"/>
                <a:gd name="T3" fmla="*/ 0 h 145"/>
                <a:gd name="T4" fmla="*/ 75 w 92"/>
                <a:gd name="T5" fmla="*/ 2 h 145"/>
                <a:gd name="T6" fmla="*/ 14 w 92"/>
                <a:gd name="T7" fmla="*/ 57 h 145"/>
                <a:gd name="T8" fmla="*/ 5 w 92"/>
                <a:gd name="T9" fmla="*/ 66 h 145"/>
                <a:gd name="T10" fmla="*/ 6 w 92"/>
                <a:gd name="T11" fmla="*/ 78 h 145"/>
                <a:gd name="T12" fmla="*/ 7 w 92"/>
                <a:gd name="T13" fmla="*/ 79 h 145"/>
                <a:gd name="T14" fmla="*/ 8 w 92"/>
                <a:gd name="T15" fmla="*/ 79 h 145"/>
                <a:gd name="T16" fmla="*/ 8 w 92"/>
                <a:gd name="T17" fmla="*/ 79 h 145"/>
                <a:gd name="T18" fmla="*/ 19 w 92"/>
                <a:gd name="T19" fmla="*/ 81 h 145"/>
                <a:gd name="T20" fmla="*/ 39 w 92"/>
                <a:gd name="T21" fmla="*/ 63 h 145"/>
                <a:gd name="T22" fmla="*/ 62 w 92"/>
                <a:gd name="T23" fmla="*/ 43 h 145"/>
                <a:gd name="T24" fmla="*/ 72 w 92"/>
                <a:gd name="T25" fmla="*/ 48 h 145"/>
                <a:gd name="T26" fmla="*/ 72 w 92"/>
                <a:gd name="T27" fmla="*/ 135 h 145"/>
                <a:gd name="T28" fmla="*/ 82 w 92"/>
                <a:gd name="T29" fmla="*/ 145 h 145"/>
                <a:gd name="T30" fmla="*/ 92 w 92"/>
                <a:gd name="T31" fmla="*/ 135 h 145"/>
                <a:gd name="T32" fmla="*/ 92 w 92"/>
                <a:gd name="T33" fmla="*/ 16 h 145"/>
                <a:gd name="T34" fmla="*/ 92 w 92"/>
                <a:gd name="T35" fmla="*/ 9 h 145"/>
                <a:gd name="T36" fmla="*/ 85 w 92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45">
                  <a:moveTo>
                    <a:pt x="85" y="0"/>
                  </a:moveTo>
                  <a:cubicBezTo>
                    <a:pt x="84" y="0"/>
                    <a:pt x="83" y="0"/>
                    <a:pt x="83" y="0"/>
                  </a:cubicBezTo>
                  <a:cubicBezTo>
                    <a:pt x="78" y="0"/>
                    <a:pt x="76" y="1"/>
                    <a:pt x="75" y="2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0" y="69"/>
                    <a:pt x="2" y="74"/>
                    <a:pt x="6" y="78"/>
                  </a:cubicBezTo>
                  <a:cubicBezTo>
                    <a:pt x="7" y="78"/>
                    <a:pt x="7" y="78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1" y="82"/>
                    <a:pt x="15" y="85"/>
                    <a:pt x="19" y="81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6" y="39"/>
                    <a:pt x="72" y="42"/>
                    <a:pt x="72" y="48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2" y="140"/>
                    <a:pt x="77" y="145"/>
                    <a:pt x="82" y="145"/>
                  </a:cubicBezTo>
                  <a:cubicBezTo>
                    <a:pt x="88" y="145"/>
                    <a:pt x="92" y="140"/>
                    <a:pt x="92" y="135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5"/>
                    <a:pt x="89" y="1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>
              <a:off x="6363" y="4070"/>
              <a:ext cx="38" cy="48"/>
            </a:xfrm>
            <a:custGeom>
              <a:avLst/>
              <a:gdLst>
                <a:gd name="T0" fmla="*/ 145 w 147"/>
                <a:gd name="T1" fmla="*/ 135 h 187"/>
                <a:gd name="T2" fmla="*/ 126 w 147"/>
                <a:gd name="T3" fmla="*/ 131 h 187"/>
                <a:gd name="T4" fmla="*/ 122 w 147"/>
                <a:gd name="T5" fmla="*/ 135 h 187"/>
                <a:gd name="T6" fmla="*/ 44 w 147"/>
                <a:gd name="T7" fmla="*/ 135 h 187"/>
                <a:gd name="T8" fmla="*/ 24 w 147"/>
                <a:gd name="T9" fmla="*/ 73 h 187"/>
                <a:gd name="T10" fmla="*/ 94 w 147"/>
                <a:gd name="T11" fmla="*/ 26 h 187"/>
                <a:gd name="T12" fmla="*/ 121 w 147"/>
                <a:gd name="T13" fmla="*/ 39 h 187"/>
                <a:gd name="T14" fmla="*/ 121 w 147"/>
                <a:gd name="T15" fmla="*/ 39 h 187"/>
                <a:gd name="T16" fmla="*/ 140 w 147"/>
                <a:gd name="T17" fmla="*/ 35 h 187"/>
                <a:gd name="T18" fmla="*/ 136 w 147"/>
                <a:gd name="T19" fmla="*/ 24 h 187"/>
                <a:gd name="T20" fmla="*/ 135 w 147"/>
                <a:gd name="T21" fmla="*/ 23 h 187"/>
                <a:gd name="T22" fmla="*/ 135 w 147"/>
                <a:gd name="T23" fmla="*/ 22 h 187"/>
                <a:gd name="T24" fmla="*/ 134 w 147"/>
                <a:gd name="T25" fmla="*/ 22 h 187"/>
                <a:gd name="T26" fmla="*/ 133 w 147"/>
                <a:gd name="T27" fmla="*/ 21 h 187"/>
                <a:gd name="T28" fmla="*/ 63 w 147"/>
                <a:gd name="T29" fmla="*/ 5 h 187"/>
                <a:gd name="T30" fmla="*/ 0 w 147"/>
                <a:gd name="T31" fmla="*/ 87 h 187"/>
                <a:gd name="T32" fmla="*/ 122 w 147"/>
                <a:gd name="T33" fmla="*/ 160 h 187"/>
                <a:gd name="T34" fmla="*/ 142 w 147"/>
                <a:gd name="T35" fmla="*/ 146 h 187"/>
                <a:gd name="T36" fmla="*/ 145 w 147"/>
                <a:gd name="T37" fmla="*/ 1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87">
                  <a:moveTo>
                    <a:pt x="145" y="135"/>
                  </a:moveTo>
                  <a:cubicBezTo>
                    <a:pt x="141" y="126"/>
                    <a:pt x="133" y="124"/>
                    <a:pt x="126" y="131"/>
                  </a:cubicBezTo>
                  <a:cubicBezTo>
                    <a:pt x="125" y="132"/>
                    <a:pt x="123" y="133"/>
                    <a:pt x="122" y="135"/>
                  </a:cubicBezTo>
                  <a:cubicBezTo>
                    <a:pt x="100" y="154"/>
                    <a:pt x="66" y="154"/>
                    <a:pt x="44" y="135"/>
                  </a:cubicBezTo>
                  <a:cubicBezTo>
                    <a:pt x="25" y="118"/>
                    <a:pt x="19" y="97"/>
                    <a:pt x="24" y="73"/>
                  </a:cubicBezTo>
                  <a:cubicBezTo>
                    <a:pt x="30" y="40"/>
                    <a:pt x="61" y="19"/>
                    <a:pt x="94" y="26"/>
                  </a:cubicBezTo>
                  <a:cubicBezTo>
                    <a:pt x="104" y="28"/>
                    <a:pt x="113" y="32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8" y="45"/>
                    <a:pt x="135" y="43"/>
                    <a:pt x="140" y="35"/>
                  </a:cubicBezTo>
                  <a:cubicBezTo>
                    <a:pt x="142" y="31"/>
                    <a:pt x="139" y="27"/>
                    <a:pt x="136" y="24"/>
                  </a:cubicBezTo>
                  <a:cubicBezTo>
                    <a:pt x="136" y="23"/>
                    <a:pt x="135" y="23"/>
                    <a:pt x="135" y="23"/>
                  </a:cubicBezTo>
                  <a:cubicBezTo>
                    <a:pt x="135" y="23"/>
                    <a:pt x="135" y="22"/>
                    <a:pt x="135" y="22"/>
                  </a:cubicBezTo>
                  <a:cubicBezTo>
                    <a:pt x="135" y="22"/>
                    <a:pt x="134" y="22"/>
                    <a:pt x="134" y="22"/>
                  </a:cubicBezTo>
                  <a:cubicBezTo>
                    <a:pt x="134" y="22"/>
                    <a:pt x="133" y="21"/>
                    <a:pt x="133" y="21"/>
                  </a:cubicBezTo>
                  <a:cubicBezTo>
                    <a:pt x="112" y="5"/>
                    <a:pt x="89" y="0"/>
                    <a:pt x="63" y="5"/>
                  </a:cubicBezTo>
                  <a:cubicBezTo>
                    <a:pt x="25" y="14"/>
                    <a:pt x="0" y="47"/>
                    <a:pt x="0" y="87"/>
                  </a:cubicBezTo>
                  <a:cubicBezTo>
                    <a:pt x="0" y="161"/>
                    <a:pt x="78" y="187"/>
                    <a:pt x="122" y="160"/>
                  </a:cubicBezTo>
                  <a:cubicBezTo>
                    <a:pt x="129" y="156"/>
                    <a:pt x="136" y="152"/>
                    <a:pt x="142" y="146"/>
                  </a:cubicBezTo>
                  <a:cubicBezTo>
                    <a:pt x="145" y="143"/>
                    <a:pt x="147" y="139"/>
                    <a:pt x="14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>
              <a:off x="6415" y="4070"/>
              <a:ext cx="39" cy="48"/>
            </a:xfrm>
            <a:custGeom>
              <a:avLst/>
              <a:gdLst>
                <a:gd name="T0" fmla="*/ 145 w 147"/>
                <a:gd name="T1" fmla="*/ 135 h 187"/>
                <a:gd name="T2" fmla="*/ 126 w 147"/>
                <a:gd name="T3" fmla="*/ 131 h 187"/>
                <a:gd name="T4" fmla="*/ 122 w 147"/>
                <a:gd name="T5" fmla="*/ 135 h 187"/>
                <a:gd name="T6" fmla="*/ 44 w 147"/>
                <a:gd name="T7" fmla="*/ 135 h 187"/>
                <a:gd name="T8" fmla="*/ 24 w 147"/>
                <a:gd name="T9" fmla="*/ 73 h 187"/>
                <a:gd name="T10" fmla="*/ 94 w 147"/>
                <a:gd name="T11" fmla="*/ 26 h 187"/>
                <a:gd name="T12" fmla="*/ 122 w 147"/>
                <a:gd name="T13" fmla="*/ 39 h 187"/>
                <a:gd name="T14" fmla="*/ 122 w 147"/>
                <a:gd name="T15" fmla="*/ 39 h 187"/>
                <a:gd name="T16" fmla="*/ 140 w 147"/>
                <a:gd name="T17" fmla="*/ 35 h 187"/>
                <a:gd name="T18" fmla="*/ 137 w 147"/>
                <a:gd name="T19" fmla="*/ 24 h 187"/>
                <a:gd name="T20" fmla="*/ 135 w 147"/>
                <a:gd name="T21" fmla="*/ 23 h 187"/>
                <a:gd name="T22" fmla="*/ 135 w 147"/>
                <a:gd name="T23" fmla="*/ 22 h 187"/>
                <a:gd name="T24" fmla="*/ 135 w 147"/>
                <a:gd name="T25" fmla="*/ 22 h 187"/>
                <a:gd name="T26" fmla="*/ 133 w 147"/>
                <a:gd name="T27" fmla="*/ 21 h 187"/>
                <a:gd name="T28" fmla="*/ 63 w 147"/>
                <a:gd name="T29" fmla="*/ 5 h 187"/>
                <a:gd name="T30" fmla="*/ 0 w 147"/>
                <a:gd name="T31" fmla="*/ 87 h 187"/>
                <a:gd name="T32" fmla="*/ 122 w 147"/>
                <a:gd name="T33" fmla="*/ 160 h 187"/>
                <a:gd name="T34" fmla="*/ 142 w 147"/>
                <a:gd name="T35" fmla="*/ 146 h 187"/>
                <a:gd name="T36" fmla="*/ 145 w 147"/>
                <a:gd name="T37" fmla="*/ 1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87">
                  <a:moveTo>
                    <a:pt x="145" y="135"/>
                  </a:moveTo>
                  <a:cubicBezTo>
                    <a:pt x="141" y="126"/>
                    <a:pt x="133" y="124"/>
                    <a:pt x="126" y="131"/>
                  </a:cubicBezTo>
                  <a:cubicBezTo>
                    <a:pt x="125" y="132"/>
                    <a:pt x="124" y="133"/>
                    <a:pt x="122" y="135"/>
                  </a:cubicBezTo>
                  <a:cubicBezTo>
                    <a:pt x="100" y="154"/>
                    <a:pt x="67" y="154"/>
                    <a:pt x="44" y="135"/>
                  </a:cubicBezTo>
                  <a:cubicBezTo>
                    <a:pt x="25" y="118"/>
                    <a:pt x="19" y="97"/>
                    <a:pt x="24" y="73"/>
                  </a:cubicBezTo>
                  <a:cubicBezTo>
                    <a:pt x="30" y="40"/>
                    <a:pt x="62" y="19"/>
                    <a:pt x="94" y="26"/>
                  </a:cubicBezTo>
                  <a:cubicBezTo>
                    <a:pt x="105" y="28"/>
                    <a:pt x="114" y="32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9" y="45"/>
                    <a:pt x="136" y="43"/>
                    <a:pt x="140" y="35"/>
                  </a:cubicBezTo>
                  <a:cubicBezTo>
                    <a:pt x="142" y="31"/>
                    <a:pt x="140" y="27"/>
                    <a:pt x="137" y="24"/>
                  </a:cubicBezTo>
                  <a:cubicBezTo>
                    <a:pt x="136" y="23"/>
                    <a:pt x="136" y="23"/>
                    <a:pt x="135" y="23"/>
                  </a:cubicBezTo>
                  <a:cubicBezTo>
                    <a:pt x="135" y="23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1"/>
                    <a:pt x="133" y="21"/>
                  </a:cubicBezTo>
                  <a:cubicBezTo>
                    <a:pt x="113" y="5"/>
                    <a:pt x="89" y="0"/>
                    <a:pt x="63" y="5"/>
                  </a:cubicBezTo>
                  <a:cubicBezTo>
                    <a:pt x="25" y="14"/>
                    <a:pt x="0" y="47"/>
                    <a:pt x="0" y="87"/>
                  </a:cubicBezTo>
                  <a:cubicBezTo>
                    <a:pt x="0" y="161"/>
                    <a:pt x="79" y="187"/>
                    <a:pt x="122" y="160"/>
                  </a:cubicBezTo>
                  <a:cubicBezTo>
                    <a:pt x="130" y="156"/>
                    <a:pt x="136" y="152"/>
                    <a:pt x="142" y="146"/>
                  </a:cubicBezTo>
                  <a:cubicBezTo>
                    <a:pt x="145" y="143"/>
                    <a:pt x="147" y="139"/>
                    <a:pt x="14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9123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0" r:id="rId3"/>
    <p:sldLayoutId id="2147483676" r:id="rId4"/>
    <p:sldLayoutId id="2147483669" r:id="rId5"/>
    <p:sldLayoutId id="2147483657" r:id="rId6"/>
    <p:sldLayoutId id="2147483650" r:id="rId7"/>
    <p:sldLayoutId id="2147483666" r:id="rId8"/>
    <p:sldLayoutId id="2147483665" r:id="rId9"/>
    <p:sldLayoutId id="2147483671" r:id="rId10"/>
    <p:sldLayoutId id="2147483659" r:id="rId11"/>
    <p:sldLayoutId id="2147483661" r:id="rId12"/>
    <p:sldLayoutId id="2147483660" r:id="rId13"/>
    <p:sldLayoutId id="2147483674" r:id="rId14"/>
    <p:sldLayoutId id="2147483675" r:id="rId15"/>
    <p:sldLayoutId id="2147483654" r:id="rId16"/>
    <p:sldLayoutId id="2147483663" r:id="rId17"/>
    <p:sldLayoutId id="2147483667" r:id="rId18"/>
    <p:sldLayoutId id="2147483672" r:id="rId19"/>
    <p:sldLayoutId id="2147483673" r:id="rId20"/>
    <p:sldLayoutId id="2147483655" r:id="rId21"/>
    <p:sldLayoutId id="2147483668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buFont typeface="Buenos Aires Light" panose="00000400000000000000" pitchFamily="50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228600" algn="l" defTabSz="914400" rtl="0" eaLnBrk="1" latinLnBrk="0" hangingPunct="1">
        <a:lnSpc>
          <a:spcPct val="100000"/>
        </a:lnSpc>
        <a:spcBef>
          <a:spcPts val="500"/>
        </a:spcBef>
        <a:buFont typeface="Buenos Aires Light" panose="00000400000000000000" pitchFamily="50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228600" algn="l" defTabSz="914400" rtl="0" eaLnBrk="1" latinLnBrk="0" hangingPunct="1">
        <a:lnSpc>
          <a:spcPct val="100000"/>
        </a:lnSpc>
        <a:spcBef>
          <a:spcPts val="500"/>
        </a:spcBef>
        <a:buFont typeface="Buenos Aires Light" panose="00000400000000000000" pitchFamily="50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6" y="0"/>
            <a:ext cx="10273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" y="0"/>
            <a:ext cx="12188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9" y="0"/>
            <a:ext cx="11492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5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82" y="0"/>
            <a:ext cx="5335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3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4" y="0"/>
            <a:ext cx="10291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01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CCMM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DB1045"/>
      </a:accent1>
      <a:accent2>
        <a:srgbClr val="828282"/>
      </a:accent2>
      <a:accent3>
        <a:srgbClr val="AAAAAA"/>
      </a:accent3>
      <a:accent4>
        <a:srgbClr val="DB1045"/>
      </a:accent4>
      <a:accent5>
        <a:srgbClr val="828282"/>
      </a:accent5>
      <a:accent6>
        <a:srgbClr val="AAAAAA"/>
      </a:accent6>
      <a:hlink>
        <a:srgbClr val="DB1045"/>
      </a:hlink>
      <a:folHlink>
        <a:srgbClr val="DB1045"/>
      </a:folHlink>
    </a:clrScheme>
    <a:fontScheme name="CCMM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B389ABA-63CD-4E51-A6B6-2E5A1856B9FD}" vid="{20B4F16C-CEC7-4C6B-89BA-9FFA0B94EF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Buenos Aires Light</vt:lpstr>
      <vt:lpstr>Georgia</vt:lpstr>
      <vt:lpstr>Thème Office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Chacon, Emilie</dc:creator>
  <cp:lastModifiedBy>Chacon, Emilie</cp:lastModifiedBy>
  <cp:revision>1</cp:revision>
  <dcterms:created xsi:type="dcterms:W3CDTF">2018-11-30T21:49:09Z</dcterms:created>
  <dcterms:modified xsi:type="dcterms:W3CDTF">2018-11-30T21:51:58Z</dcterms:modified>
</cp:coreProperties>
</file>