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0160000" cy="7620000"/>
  <p:notesSz cx="10160000" cy="7620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ustomXml" Target="../customXml/item2.xml"/><Relationship Id="rId3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ustomXml" Target="../customXml/item1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tableStyles" Target="tableStyles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2362200"/>
            <a:ext cx="8636000" cy="160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4267200"/>
            <a:ext cx="7112000" cy="190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752600"/>
            <a:ext cx="4419600" cy="5029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752600"/>
            <a:ext cx="4419600" cy="5029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19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8000" y="1752600"/>
            <a:ext cx="9144000" cy="5029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7086600"/>
            <a:ext cx="3251200" cy="381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7086600"/>
            <a:ext cx="2336800" cy="381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7086600"/>
            <a:ext cx="2336800" cy="381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Relationship Id="rId3" Type="http://schemas.openxmlformats.org/officeDocument/2006/relationships/image" Target="../media/image25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5.jpg"/><Relationship Id="rId5" Type="http://schemas.openxmlformats.org/officeDocument/2006/relationships/hyperlink" Target="mailto:info@quatrepointtrois.com" TargetMode="External"/><Relationship Id="rId6" Type="http://schemas.openxmlformats.org/officeDocument/2006/relationships/image" Target="../media/image6.png"/><Relationship Id="rId7" Type="http://schemas.openxmlformats.org/officeDocument/2006/relationships/image" Target="../media/image7.jpg"/><Relationship Id="rId8" Type="http://schemas.openxmlformats.org/officeDocument/2006/relationships/image" Target="../media/image8.jpg"/><Relationship Id="rId9" Type="http://schemas.openxmlformats.org/officeDocument/2006/relationships/image" Target="../media/image9.png"/><Relationship Id="rId10" Type="http://schemas.openxmlformats.org/officeDocument/2006/relationships/image" Target="../media/image10.jp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Relationship Id="rId3" Type="http://schemas.openxmlformats.org/officeDocument/2006/relationships/image" Target="../media/image23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160000" cy="7620000"/>
            <a:chOff x="0" y="0"/>
            <a:chExt cx="10160000" cy="7620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160000" cy="7620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457200"/>
              <a:ext cx="10160000" cy="571500"/>
            </a:xfrm>
            <a:custGeom>
              <a:avLst/>
              <a:gdLst/>
              <a:ahLst/>
              <a:cxnLst/>
              <a:rect l="l" t="t" r="r" b="b"/>
              <a:pathLst>
                <a:path w="10160000" h="571500">
                  <a:moveTo>
                    <a:pt x="0" y="0"/>
                  </a:moveTo>
                  <a:lnTo>
                    <a:pt x="0" y="571500"/>
                  </a:lnTo>
                  <a:lnTo>
                    <a:pt x="10160000" y="571500"/>
                  </a:lnTo>
                  <a:lnTo>
                    <a:pt x="1016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F56E">
                <a:alpha val="46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94150" y="457200"/>
              <a:ext cx="2171700" cy="57445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709861"/>
            <a:ext cx="4445000" cy="6200272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83200" y="709861"/>
            <a:ext cx="4553821" cy="62002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0100"/>
            <a:ext cx="10160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89000"/>
            <a:ext cx="10160000" cy="5613400"/>
          </a:xfrm>
          <a:custGeom>
            <a:avLst/>
            <a:gdLst/>
            <a:ahLst/>
            <a:cxnLst/>
            <a:rect l="l" t="t" r="r" b="b"/>
            <a:pathLst>
              <a:path w="10160000" h="5613400">
                <a:moveTo>
                  <a:pt x="10160000" y="0"/>
                </a:moveTo>
                <a:lnTo>
                  <a:pt x="0" y="0"/>
                </a:lnTo>
                <a:lnTo>
                  <a:pt x="0" y="5613400"/>
                </a:lnTo>
                <a:lnTo>
                  <a:pt x="10160000" y="56134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E3E3E4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3734854"/>
            <a:ext cx="2242185" cy="2748280"/>
            <a:chOff x="0" y="3734854"/>
            <a:chExt cx="2242185" cy="274828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734854"/>
              <a:ext cx="2242134" cy="2747746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228066" y="4286758"/>
              <a:ext cx="1387475" cy="1402715"/>
            </a:xfrm>
            <a:custGeom>
              <a:avLst/>
              <a:gdLst/>
              <a:ahLst/>
              <a:cxnLst/>
              <a:rect l="l" t="t" r="r" b="b"/>
              <a:pathLst>
                <a:path w="1387475" h="1402714">
                  <a:moveTo>
                    <a:pt x="592150" y="0"/>
                  </a:moveTo>
                  <a:lnTo>
                    <a:pt x="551637" y="6044"/>
                  </a:lnTo>
                  <a:lnTo>
                    <a:pt x="514819" y="23448"/>
                  </a:lnTo>
                  <a:lnTo>
                    <a:pt x="484308" y="51118"/>
                  </a:lnTo>
                  <a:lnTo>
                    <a:pt x="462711" y="87960"/>
                  </a:lnTo>
                  <a:lnTo>
                    <a:pt x="0" y="1233449"/>
                  </a:lnTo>
                  <a:lnTo>
                    <a:pt x="35136" y="1263251"/>
                  </a:lnTo>
                  <a:lnTo>
                    <a:pt x="83492" y="1285936"/>
                  </a:lnTo>
                  <a:lnTo>
                    <a:pt x="178050" y="1312982"/>
                  </a:lnTo>
                  <a:lnTo>
                    <a:pt x="351790" y="1355864"/>
                  </a:lnTo>
                  <a:lnTo>
                    <a:pt x="426682" y="1372550"/>
                  </a:lnTo>
                  <a:lnTo>
                    <a:pt x="493761" y="1384650"/>
                  </a:lnTo>
                  <a:lnTo>
                    <a:pt x="553512" y="1392902"/>
                  </a:lnTo>
                  <a:lnTo>
                    <a:pt x="606421" y="1398047"/>
                  </a:lnTo>
                  <a:lnTo>
                    <a:pt x="652977" y="1400826"/>
                  </a:lnTo>
                  <a:lnTo>
                    <a:pt x="693664" y="1401977"/>
                  </a:lnTo>
                  <a:lnTo>
                    <a:pt x="744644" y="1402359"/>
                  </a:lnTo>
                  <a:lnTo>
                    <a:pt x="867781" y="1402636"/>
                  </a:lnTo>
                  <a:lnTo>
                    <a:pt x="938002" y="1401486"/>
                  </a:lnTo>
                  <a:lnTo>
                    <a:pt x="975868" y="1399998"/>
                  </a:lnTo>
                  <a:lnTo>
                    <a:pt x="987196" y="1399260"/>
                  </a:lnTo>
                  <a:lnTo>
                    <a:pt x="1377276" y="462521"/>
                  </a:lnTo>
                  <a:lnTo>
                    <a:pt x="1387165" y="411682"/>
                  </a:lnTo>
                  <a:lnTo>
                    <a:pt x="1377278" y="362646"/>
                  </a:lnTo>
                  <a:lnTo>
                    <a:pt x="1349839" y="320819"/>
                  </a:lnTo>
                  <a:lnTo>
                    <a:pt x="1307071" y="291604"/>
                  </a:lnTo>
                  <a:lnTo>
                    <a:pt x="646468" y="11112"/>
                  </a:lnTo>
                  <a:lnTo>
                    <a:pt x="605780" y="675"/>
                  </a:lnTo>
                  <a:lnTo>
                    <a:pt x="592150" y="0"/>
                  </a:lnTo>
                  <a:close/>
                </a:path>
              </a:pathLst>
            </a:custGeom>
            <a:solidFill>
              <a:srgbClr val="E3E3E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 rot="1320000">
            <a:off x="594336" y="4908126"/>
            <a:ext cx="846354" cy="546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30"/>
              </a:lnSpc>
            </a:pPr>
            <a:r>
              <a:rPr dirty="0" baseline="6944" sz="600" spc="67">
                <a:solidFill>
                  <a:srgbClr val="162B44"/>
                </a:solidFill>
                <a:latin typeface="Verdana"/>
                <a:cs typeface="Verdana"/>
              </a:rPr>
              <a:t>A</a:t>
            </a:r>
            <a:r>
              <a:rPr dirty="0" sz="400" spc="45">
                <a:solidFill>
                  <a:srgbClr val="162B44"/>
                </a:solidFill>
                <a:latin typeface="Verdana"/>
                <a:cs typeface="Verdana"/>
              </a:rPr>
              <a:t>PPARTEMENTS</a:t>
            </a:r>
            <a:r>
              <a:rPr dirty="0" sz="400" spc="60">
                <a:solidFill>
                  <a:srgbClr val="162B44"/>
                </a:solidFill>
                <a:latin typeface="Verdana"/>
                <a:cs typeface="Verdana"/>
              </a:rPr>
              <a:t> </a:t>
            </a:r>
            <a:r>
              <a:rPr dirty="0" sz="400" spc="-10">
                <a:solidFill>
                  <a:srgbClr val="162B44"/>
                </a:solidFill>
                <a:latin typeface="Verdana"/>
                <a:cs typeface="Verdana"/>
              </a:rPr>
              <a:t>ÉTUDIANTS</a:t>
            </a:r>
            <a:endParaRPr sz="400">
              <a:latin typeface="Verdana"/>
              <a:cs typeface="Verdana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251015" y="4658455"/>
            <a:ext cx="1358900" cy="989965"/>
            <a:chOff x="251015" y="4658455"/>
            <a:chExt cx="1358900" cy="989965"/>
          </a:xfrm>
        </p:grpSpPr>
        <p:sp>
          <p:nvSpPr>
            <p:cNvPr id="8" name="object 8" descr=""/>
            <p:cNvSpPr/>
            <p:nvPr/>
          </p:nvSpPr>
          <p:spPr>
            <a:xfrm>
              <a:off x="587778" y="4659407"/>
              <a:ext cx="901700" cy="368935"/>
            </a:xfrm>
            <a:custGeom>
              <a:avLst/>
              <a:gdLst/>
              <a:ahLst/>
              <a:cxnLst/>
              <a:rect l="l" t="t" r="r" b="b"/>
              <a:pathLst>
                <a:path w="901700" h="368935">
                  <a:moveTo>
                    <a:pt x="0" y="0"/>
                  </a:moveTo>
                  <a:lnTo>
                    <a:pt x="901518" y="368544"/>
                  </a:lnTo>
                </a:path>
              </a:pathLst>
            </a:custGeom>
            <a:ln w="3175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522617" y="4818804"/>
              <a:ext cx="901065" cy="368300"/>
            </a:xfrm>
            <a:custGeom>
              <a:avLst/>
              <a:gdLst/>
              <a:ahLst/>
              <a:cxnLst/>
              <a:rect l="l" t="t" r="r" b="b"/>
              <a:pathLst>
                <a:path w="901065" h="368300">
                  <a:moveTo>
                    <a:pt x="0" y="0"/>
                  </a:moveTo>
                  <a:lnTo>
                    <a:pt x="900480" y="368119"/>
                  </a:lnTo>
                </a:path>
              </a:pathLst>
            </a:custGeom>
            <a:ln w="3175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1015" y="4729871"/>
              <a:ext cx="1358646" cy="918384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 rot="1320000">
            <a:off x="566089" y="5100634"/>
            <a:ext cx="696226" cy="1797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415"/>
              </a:lnSpc>
            </a:pPr>
            <a:r>
              <a:rPr dirty="0" sz="1400">
                <a:solidFill>
                  <a:srgbClr val="162B44"/>
                </a:solidFill>
                <a:latin typeface="Calibri"/>
                <a:cs typeface="Calibri"/>
              </a:rPr>
              <a:t>Vie</a:t>
            </a:r>
            <a:r>
              <a:rPr dirty="0" sz="1400" spc="-5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400" spc="-40">
                <a:solidFill>
                  <a:srgbClr val="162B44"/>
                </a:solidFill>
                <a:latin typeface="Calibri"/>
                <a:cs typeface="Calibri"/>
              </a:rPr>
              <a:t>facile,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 rot="1320000">
            <a:off x="601647" y="5257577"/>
            <a:ext cx="497394" cy="1797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415"/>
              </a:lnSpc>
            </a:pPr>
            <a:r>
              <a:rPr dirty="0" sz="1400" spc="-50">
                <a:solidFill>
                  <a:srgbClr val="162B44"/>
                </a:solidFill>
                <a:latin typeface="Calibri"/>
                <a:cs typeface="Calibri"/>
              </a:rPr>
              <a:t>études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 rot="1320000">
            <a:off x="475741" y="5422472"/>
            <a:ext cx="657668" cy="1797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415"/>
              </a:lnSpc>
            </a:pPr>
            <a:r>
              <a:rPr dirty="0" sz="1400" spc="-30">
                <a:solidFill>
                  <a:srgbClr val="162B44"/>
                </a:solidFill>
                <a:latin typeface="Calibri"/>
                <a:cs typeface="Calibri"/>
              </a:rPr>
              <a:t>réussies </a:t>
            </a:r>
            <a:r>
              <a:rPr dirty="0" sz="1400" spc="-170">
                <a:solidFill>
                  <a:srgbClr val="162B44"/>
                </a:solidFill>
                <a:latin typeface="Calibri"/>
                <a:cs typeface="Calibri"/>
              </a:rPr>
              <a:t>!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0" y="1008951"/>
            <a:ext cx="4199890" cy="3872865"/>
            <a:chOff x="0" y="1008951"/>
            <a:chExt cx="4199890" cy="3872865"/>
          </a:xfrm>
        </p:grpSpPr>
        <p:sp>
          <p:nvSpPr>
            <p:cNvPr id="15" name="object 15" descr=""/>
            <p:cNvSpPr/>
            <p:nvPr/>
          </p:nvSpPr>
          <p:spPr>
            <a:xfrm>
              <a:off x="778357" y="4474083"/>
              <a:ext cx="648335" cy="407670"/>
            </a:xfrm>
            <a:custGeom>
              <a:avLst/>
              <a:gdLst/>
              <a:ahLst/>
              <a:cxnLst/>
              <a:rect l="l" t="t" r="r" b="b"/>
              <a:pathLst>
                <a:path w="648335" h="407670">
                  <a:moveTo>
                    <a:pt x="130136" y="34620"/>
                  </a:moveTo>
                  <a:lnTo>
                    <a:pt x="83273" y="14605"/>
                  </a:lnTo>
                  <a:lnTo>
                    <a:pt x="55918" y="107251"/>
                  </a:lnTo>
                  <a:lnTo>
                    <a:pt x="49110" y="104355"/>
                  </a:lnTo>
                  <a:lnTo>
                    <a:pt x="75323" y="11214"/>
                  </a:lnTo>
                  <a:lnTo>
                    <a:pt x="49072" y="0"/>
                  </a:lnTo>
                  <a:lnTo>
                    <a:pt x="0" y="114871"/>
                  </a:lnTo>
                  <a:lnTo>
                    <a:pt x="44157" y="133731"/>
                  </a:lnTo>
                  <a:lnTo>
                    <a:pt x="26377" y="175361"/>
                  </a:lnTo>
                  <a:lnTo>
                    <a:pt x="63271" y="191122"/>
                  </a:lnTo>
                  <a:lnTo>
                    <a:pt x="130136" y="34620"/>
                  </a:lnTo>
                  <a:close/>
                </a:path>
                <a:path w="648335" h="407670">
                  <a:moveTo>
                    <a:pt x="214274" y="107594"/>
                  </a:moveTo>
                  <a:lnTo>
                    <a:pt x="214147" y="92976"/>
                  </a:lnTo>
                  <a:lnTo>
                    <a:pt x="214122" y="89890"/>
                  </a:lnTo>
                  <a:lnTo>
                    <a:pt x="214109" y="86880"/>
                  </a:lnTo>
                  <a:lnTo>
                    <a:pt x="205752" y="71005"/>
                  </a:lnTo>
                  <a:lnTo>
                    <a:pt x="189179" y="59855"/>
                  </a:lnTo>
                  <a:lnTo>
                    <a:pt x="179870" y="55880"/>
                  </a:lnTo>
                  <a:lnTo>
                    <a:pt x="179870" y="92976"/>
                  </a:lnTo>
                  <a:lnTo>
                    <a:pt x="160070" y="139344"/>
                  </a:lnTo>
                  <a:lnTo>
                    <a:pt x="152806" y="136245"/>
                  </a:lnTo>
                  <a:lnTo>
                    <a:pt x="172605" y="89890"/>
                  </a:lnTo>
                  <a:lnTo>
                    <a:pt x="179870" y="92976"/>
                  </a:lnTo>
                  <a:lnTo>
                    <a:pt x="179870" y="55880"/>
                  </a:lnTo>
                  <a:lnTo>
                    <a:pt x="149110" y="42735"/>
                  </a:lnTo>
                  <a:lnTo>
                    <a:pt x="82257" y="199250"/>
                  </a:lnTo>
                  <a:lnTo>
                    <a:pt x="119164" y="215011"/>
                  </a:lnTo>
                  <a:lnTo>
                    <a:pt x="139395" y="167614"/>
                  </a:lnTo>
                  <a:lnTo>
                    <a:pt x="142113" y="168783"/>
                  </a:lnTo>
                  <a:lnTo>
                    <a:pt x="162547" y="174155"/>
                  </a:lnTo>
                  <a:lnTo>
                    <a:pt x="179273" y="170522"/>
                  </a:lnTo>
                  <a:lnTo>
                    <a:pt x="182372" y="167614"/>
                  </a:lnTo>
                  <a:lnTo>
                    <a:pt x="193408" y="157264"/>
                  </a:lnTo>
                  <a:lnTo>
                    <a:pt x="203073" y="139344"/>
                  </a:lnTo>
                  <a:lnTo>
                    <a:pt x="206082" y="133769"/>
                  </a:lnTo>
                  <a:lnTo>
                    <a:pt x="206235" y="133413"/>
                  </a:lnTo>
                  <a:lnTo>
                    <a:pt x="214274" y="107594"/>
                  </a:lnTo>
                  <a:close/>
                </a:path>
                <a:path w="648335" h="407670">
                  <a:moveTo>
                    <a:pt x="311759" y="136728"/>
                  </a:moveTo>
                  <a:lnTo>
                    <a:pt x="310235" y="127165"/>
                  </a:lnTo>
                  <a:lnTo>
                    <a:pt x="309206" y="120700"/>
                  </a:lnTo>
                  <a:lnTo>
                    <a:pt x="299593" y="107416"/>
                  </a:lnTo>
                  <a:lnTo>
                    <a:pt x="283070" y="97243"/>
                  </a:lnTo>
                  <a:lnTo>
                    <a:pt x="267830" y="93281"/>
                  </a:lnTo>
                  <a:lnTo>
                    <a:pt x="267830" y="130568"/>
                  </a:lnTo>
                  <a:lnTo>
                    <a:pt x="239547" y="226606"/>
                  </a:lnTo>
                  <a:lnTo>
                    <a:pt x="232740" y="223697"/>
                  </a:lnTo>
                  <a:lnTo>
                    <a:pt x="259880" y="127165"/>
                  </a:lnTo>
                  <a:lnTo>
                    <a:pt x="267830" y="130568"/>
                  </a:lnTo>
                  <a:lnTo>
                    <a:pt x="267830" y="93281"/>
                  </a:lnTo>
                  <a:lnTo>
                    <a:pt x="226021" y="120523"/>
                  </a:lnTo>
                  <a:lnTo>
                    <a:pt x="191731" y="200799"/>
                  </a:lnTo>
                  <a:lnTo>
                    <a:pt x="186804" y="219405"/>
                  </a:lnTo>
                  <a:lnTo>
                    <a:pt x="187782" y="226606"/>
                  </a:lnTo>
                  <a:lnTo>
                    <a:pt x="189026" y="235432"/>
                  </a:lnTo>
                  <a:lnTo>
                    <a:pt x="198145" y="248386"/>
                  </a:lnTo>
                  <a:lnTo>
                    <a:pt x="214249" y="258343"/>
                  </a:lnTo>
                  <a:lnTo>
                    <a:pt x="233045" y="263232"/>
                  </a:lnTo>
                  <a:lnTo>
                    <a:pt x="249301" y="260946"/>
                  </a:lnTo>
                  <a:lnTo>
                    <a:pt x="262674" y="251625"/>
                  </a:lnTo>
                  <a:lnTo>
                    <a:pt x="272796" y="235432"/>
                  </a:lnTo>
                  <a:lnTo>
                    <a:pt x="276567" y="226606"/>
                  </a:lnTo>
                  <a:lnTo>
                    <a:pt x="307086" y="155155"/>
                  </a:lnTo>
                  <a:lnTo>
                    <a:pt x="311759" y="136728"/>
                  </a:lnTo>
                  <a:close/>
                </a:path>
                <a:path w="648335" h="407670">
                  <a:moveTo>
                    <a:pt x="362280" y="167601"/>
                  </a:moveTo>
                  <a:lnTo>
                    <a:pt x="340601" y="167284"/>
                  </a:lnTo>
                  <a:lnTo>
                    <a:pt x="325386" y="151841"/>
                  </a:lnTo>
                  <a:lnTo>
                    <a:pt x="270738" y="279755"/>
                  </a:lnTo>
                  <a:lnTo>
                    <a:pt x="307644" y="295516"/>
                  </a:lnTo>
                  <a:lnTo>
                    <a:pt x="362280" y="167601"/>
                  </a:lnTo>
                  <a:close/>
                </a:path>
                <a:path w="648335" h="407670">
                  <a:moveTo>
                    <a:pt x="476656" y="182651"/>
                  </a:moveTo>
                  <a:lnTo>
                    <a:pt x="440042" y="167005"/>
                  </a:lnTo>
                  <a:lnTo>
                    <a:pt x="412661" y="259753"/>
                  </a:lnTo>
                  <a:lnTo>
                    <a:pt x="405853" y="256844"/>
                  </a:lnTo>
                  <a:lnTo>
                    <a:pt x="432079" y="163614"/>
                  </a:lnTo>
                  <a:lnTo>
                    <a:pt x="391922" y="146443"/>
                  </a:lnTo>
                  <a:lnTo>
                    <a:pt x="325069" y="302958"/>
                  </a:lnTo>
                  <a:lnTo>
                    <a:pt x="361708" y="318617"/>
                  </a:lnTo>
                  <a:lnTo>
                    <a:pt x="389928" y="226098"/>
                  </a:lnTo>
                  <a:lnTo>
                    <a:pt x="396735" y="228993"/>
                  </a:lnTo>
                  <a:lnTo>
                    <a:pt x="369658" y="322008"/>
                  </a:lnTo>
                  <a:lnTo>
                    <a:pt x="409803" y="339153"/>
                  </a:lnTo>
                  <a:lnTo>
                    <a:pt x="476656" y="182651"/>
                  </a:lnTo>
                  <a:close/>
                </a:path>
                <a:path w="648335" h="407670">
                  <a:moveTo>
                    <a:pt x="567499" y="221462"/>
                  </a:moveTo>
                  <a:lnTo>
                    <a:pt x="489204" y="188010"/>
                  </a:lnTo>
                  <a:lnTo>
                    <a:pt x="475792" y="219392"/>
                  </a:lnTo>
                  <a:lnTo>
                    <a:pt x="496493" y="228231"/>
                  </a:lnTo>
                  <a:lnTo>
                    <a:pt x="443052" y="353352"/>
                  </a:lnTo>
                  <a:lnTo>
                    <a:pt x="479945" y="369125"/>
                  </a:lnTo>
                  <a:lnTo>
                    <a:pt x="533387" y="243992"/>
                  </a:lnTo>
                  <a:lnTo>
                    <a:pt x="554088" y="252844"/>
                  </a:lnTo>
                  <a:lnTo>
                    <a:pt x="567499" y="221462"/>
                  </a:lnTo>
                  <a:close/>
                </a:path>
                <a:path w="648335" h="407670">
                  <a:moveTo>
                    <a:pt x="647738" y="280060"/>
                  </a:moveTo>
                  <a:lnTo>
                    <a:pt x="645541" y="264198"/>
                  </a:lnTo>
                  <a:lnTo>
                    <a:pt x="636346" y="251206"/>
                  </a:lnTo>
                  <a:lnTo>
                    <a:pt x="620229" y="241261"/>
                  </a:lnTo>
                  <a:lnTo>
                    <a:pt x="601446" y="236359"/>
                  </a:lnTo>
                  <a:lnTo>
                    <a:pt x="585203" y="238607"/>
                  </a:lnTo>
                  <a:lnTo>
                    <a:pt x="571868" y="247840"/>
                  </a:lnTo>
                  <a:lnTo>
                    <a:pt x="561784" y="263956"/>
                  </a:lnTo>
                  <a:lnTo>
                    <a:pt x="556361" y="276656"/>
                  </a:lnTo>
                  <a:lnTo>
                    <a:pt x="593267" y="292417"/>
                  </a:lnTo>
                  <a:lnTo>
                    <a:pt x="602500" y="270789"/>
                  </a:lnTo>
                  <a:lnTo>
                    <a:pt x="609752" y="273900"/>
                  </a:lnTo>
                  <a:lnTo>
                    <a:pt x="601916" y="292239"/>
                  </a:lnTo>
                  <a:lnTo>
                    <a:pt x="598360" y="299808"/>
                  </a:lnTo>
                  <a:lnTo>
                    <a:pt x="594499" y="304596"/>
                  </a:lnTo>
                  <a:lnTo>
                    <a:pt x="589292" y="306197"/>
                  </a:lnTo>
                  <a:lnTo>
                    <a:pt x="581647" y="304190"/>
                  </a:lnTo>
                  <a:lnTo>
                    <a:pt x="579983" y="303491"/>
                  </a:lnTo>
                  <a:lnTo>
                    <a:pt x="568540" y="330263"/>
                  </a:lnTo>
                  <a:lnTo>
                    <a:pt x="570204" y="330974"/>
                  </a:lnTo>
                  <a:lnTo>
                    <a:pt x="576935" y="335114"/>
                  </a:lnTo>
                  <a:lnTo>
                    <a:pt x="579386" y="339979"/>
                  </a:lnTo>
                  <a:lnTo>
                    <a:pt x="578599" y="346075"/>
                  </a:lnTo>
                  <a:lnTo>
                    <a:pt x="575589" y="353885"/>
                  </a:lnTo>
                  <a:lnTo>
                    <a:pt x="567753" y="372237"/>
                  </a:lnTo>
                  <a:lnTo>
                    <a:pt x="560489" y="369138"/>
                  </a:lnTo>
                  <a:lnTo>
                    <a:pt x="569722" y="347510"/>
                  </a:lnTo>
                  <a:lnTo>
                    <a:pt x="532815" y="331749"/>
                  </a:lnTo>
                  <a:lnTo>
                    <a:pt x="527392" y="344449"/>
                  </a:lnTo>
                  <a:lnTo>
                    <a:pt x="522719" y="362864"/>
                  </a:lnTo>
                  <a:lnTo>
                    <a:pt x="525272" y="378891"/>
                  </a:lnTo>
                  <a:lnTo>
                    <a:pt x="534873" y="392176"/>
                  </a:lnTo>
                  <a:lnTo>
                    <a:pt x="551408" y="402361"/>
                  </a:lnTo>
                  <a:lnTo>
                    <a:pt x="569734" y="407136"/>
                  </a:lnTo>
                  <a:lnTo>
                    <a:pt x="585482" y="404787"/>
                  </a:lnTo>
                  <a:lnTo>
                    <a:pt x="613968" y="361289"/>
                  </a:lnTo>
                  <a:lnTo>
                    <a:pt x="614006" y="348411"/>
                  </a:lnTo>
                  <a:lnTo>
                    <a:pt x="610412" y="339001"/>
                  </a:lnTo>
                  <a:lnTo>
                    <a:pt x="604139" y="333654"/>
                  </a:lnTo>
                  <a:lnTo>
                    <a:pt x="601891" y="332701"/>
                  </a:lnTo>
                  <a:lnTo>
                    <a:pt x="604926" y="325589"/>
                  </a:lnTo>
                  <a:lnTo>
                    <a:pt x="607085" y="326339"/>
                  </a:lnTo>
                  <a:lnTo>
                    <a:pt x="615403" y="326986"/>
                  </a:lnTo>
                  <a:lnTo>
                    <a:pt x="624662" y="323291"/>
                  </a:lnTo>
                  <a:lnTo>
                    <a:pt x="633844" y="314706"/>
                  </a:lnTo>
                  <a:lnTo>
                    <a:pt x="641959" y="300647"/>
                  </a:lnTo>
                  <a:lnTo>
                    <a:pt x="642848" y="298577"/>
                  </a:lnTo>
                  <a:lnTo>
                    <a:pt x="647738" y="28006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129804" y="4615954"/>
              <a:ext cx="23495" cy="36830"/>
            </a:xfrm>
            <a:custGeom>
              <a:avLst/>
              <a:gdLst/>
              <a:ahLst/>
              <a:cxnLst/>
              <a:rect l="l" t="t" r="r" b="b"/>
              <a:pathLst>
                <a:path w="23494" h="36829">
                  <a:moveTo>
                    <a:pt x="23215" y="14998"/>
                  </a:moveTo>
                  <a:lnTo>
                    <a:pt x="355" y="0"/>
                  </a:lnTo>
                  <a:lnTo>
                    <a:pt x="0" y="838"/>
                  </a:lnTo>
                  <a:lnTo>
                    <a:pt x="21691" y="14960"/>
                  </a:lnTo>
                  <a:lnTo>
                    <a:pt x="23215" y="14998"/>
                  </a:lnTo>
                  <a:close/>
                </a:path>
                <a:path w="23494" h="36829">
                  <a:moveTo>
                    <a:pt x="23228" y="15011"/>
                  </a:moveTo>
                  <a:lnTo>
                    <a:pt x="21704" y="14973"/>
                  </a:lnTo>
                  <a:lnTo>
                    <a:pt x="15443" y="29349"/>
                  </a:lnTo>
                  <a:lnTo>
                    <a:pt x="10756" y="33604"/>
                  </a:lnTo>
                  <a:lnTo>
                    <a:pt x="11696" y="34632"/>
                  </a:lnTo>
                  <a:lnTo>
                    <a:pt x="14071" y="32486"/>
                  </a:lnTo>
                  <a:lnTo>
                    <a:pt x="12852" y="35255"/>
                  </a:lnTo>
                  <a:lnTo>
                    <a:pt x="14147" y="35814"/>
                  </a:lnTo>
                  <a:lnTo>
                    <a:pt x="15316" y="33121"/>
                  </a:lnTo>
                  <a:lnTo>
                    <a:pt x="15392" y="36220"/>
                  </a:lnTo>
                  <a:lnTo>
                    <a:pt x="16802" y="36182"/>
                  </a:lnTo>
                  <a:lnTo>
                    <a:pt x="16637" y="30099"/>
                  </a:lnTo>
                  <a:lnTo>
                    <a:pt x="23228" y="15011"/>
                  </a:lnTo>
                  <a:close/>
                </a:path>
              </a:pathLst>
            </a:custGeom>
            <a:solidFill>
              <a:srgbClr val="EA1F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099409" y="4604506"/>
              <a:ext cx="59690" cy="26670"/>
            </a:xfrm>
            <a:custGeom>
              <a:avLst/>
              <a:gdLst/>
              <a:ahLst/>
              <a:cxnLst/>
              <a:rect l="l" t="t" r="r" b="b"/>
              <a:pathLst>
                <a:path w="59690" h="26670">
                  <a:moveTo>
                    <a:pt x="0" y="0"/>
                  </a:moveTo>
                  <a:lnTo>
                    <a:pt x="23939" y="26365"/>
                  </a:lnTo>
                  <a:lnTo>
                    <a:pt x="52095" y="26403"/>
                  </a:lnTo>
                  <a:lnTo>
                    <a:pt x="30403" y="12280"/>
                  </a:lnTo>
                  <a:lnTo>
                    <a:pt x="30759" y="11442"/>
                  </a:lnTo>
                  <a:lnTo>
                    <a:pt x="53632" y="26428"/>
                  </a:lnTo>
                  <a:lnTo>
                    <a:pt x="59550" y="26454"/>
                  </a:lnTo>
                  <a:lnTo>
                    <a:pt x="3561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0" y="1008951"/>
              <a:ext cx="2046605" cy="2731135"/>
            </a:xfrm>
            <a:custGeom>
              <a:avLst/>
              <a:gdLst/>
              <a:ahLst/>
              <a:cxnLst/>
              <a:rect l="l" t="t" r="r" b="b"/>
              <a:pathLst>
                <a:path w="2046605" h="2731135">
                  <a:moveTo>
                    <a:pt x="2045995" y="0"/>
                  </a:moveTo>
                  <a:lnTo>
                    <a:pt x="0" y="0"/>
                  </a:lnTo>
                  <a:lnTo>
                    <a:pt x="0" y="2730525"/>
                  </a:lnTo>
                  <a:lnTo>
                    <a:pt x="2045995" y="2730525"/>
                  </a:lnTo>
                  <a:lnTo>
                    <a:pt x="2045995" y="0"/>
                  </a:lnTo>
                  <a:close/>
                </a:path>
              </a:pathLst>
            </a:custGeom>
            <a:solidFill>
              <a:srgbClr val="CAF46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830" y="1008951"/>
              <a:ext cx="2176513" cy="2739770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/>
          <p:nvPr/>
        </p:nvSpPr>
        <p:spPr>
          <a:xfrm>
            <a:off x="103659" y="1055257"/>
            <a:ext cx="1809114" cy="2413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400" spc="-50">
                <a:solidFill>
                  <a:srgbClr val="162B44"/>
                </a:solidFill>
                <a:latin typeface="Verdana"/>
                <a:cs typeface="Verdana"/>
              </a:rPr>
              <a:t>QUATREPOINTTROIS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103659" y="3423702"/>
            <a:ext cx="1809114" cy="2413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400" spc="-50">
                <a:solidFill>
                  <a:srgbClr val="162B44"/>
                </a:solidFill>
                <a:latin typeface="Verdana"/>
                <a:cs typeface="Verdana"/>
              </a:rPr>
              <a:t>QUATREPOINTTROIS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470160" y="1870345"/>
            <a:ext cx="1104900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>
                <a:solidFill>
                  <a:srgbClr val="162B44"/>
                </a:solidFill>
                <a:latin typeface="Calibri"/>
                <a:cs typeface="Calibri"/>
              </a:rPr>
              <a:t>Vie</a:t>
            </a:r>
            <a:r>
              <a:rPr dirty="0" sz="2250" spc="-2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2250" spc="-45">
                <a:solidFill>
                  <a:srgbClr val="162B44"/>
                </a:solidFill>
                <a:latin typeface="Calibri"/>
                <a:cs typeface="Calibri"/>
              </a:rPr>
              <a:t>facile,</a:t>
            </a:r>
            <a:endParaRPr sz="225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637145" y="2141372"/>
            <a:ext cx="770890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 spc="-55">
                <a:solidFill>
                  <a:srgbClr val="162B44"/>
                </a:solidFill>
                <a:latin typeface="Calibri"/>
                <a:cs typeface="Calibri"/>
              </a:rPr>
              <a:t>études</a:t>
            </a:r>
            <a:endParaRPr sz="225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534540" y="2412400"/>
            <a:ext cx="1033780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 spc="-35">
                <a:solidFill>
                  <a:srgbClr val="162B44"/>
                </a:solidFill>
                <a:latin typeface="Calibri"/>
                <a:cs typeface="Calibri"/>
              </a:rPr>
              <a:t>réussies</a:t>
            </a:r>
            <a:r>
              <a:rPr dirty="0" sz="2250" spc="-5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2250" spc="-450">
                <a:solidFill>
                  <a:srgbClr val="162B44"/>
                </a:solidFill>
                <a:latin typeface="Calibri"/>
                <a:cs typeface="Calibri"/>
              </a:rPr>
              <a:t>!</a:t>
            </a:r>
            <a:endParaRPr sz="225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 rot="360000">
            <a:off x="3085337" y="2123266"/>
            <a:ext cx="217037" cy="57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40"/>
              </a:lnSpc>
            </a:pPr>
            <a:r>
              <a:rPr dirty="0" sz="450">
                <a:solidFill>
                  <a:srgbClr val="162B44"/>
                </a:solidFill>
                <a:latin typeface="Calibri"/>
                <a:cs typeface="Calibri"/>
              </a:rPr>
              <a:t>Vie</a:t>
            </a:r>
            <a:r>
              <a:rPr dirty="0" sz="450" spc="-25">
                <a:solidFill>
                  <a:srgbClr val="162B44"/>
                </a:solidFill>
                <a:latin typeface="Calibri"/>
                <a:cs typeface="Calibri"/>
              </a:rPr>
              <a:t> facile,</a:t>
            </a:r>
            <a:endParaRPr sz="45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 rot="360000">
            <a:off x="3110699" y="2175745"/>
            <a:ext cx="154828" cy="57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40"/>
              </a:lnSpc>
            </a:pPr>
            <a:r>
              <a:rPr dirty="0" sz="450" spc="-35">
                <a:solidFill>
                  <a:srgbClr val="162B44"/>
                </a:solidFill>
                <a:latin typeface="Calibri"/>
                <a:cs typeface="Calibri"/>
              </a:rPr>
              <a:t>études</a:t>
            </a:r>
            <a:endParaRPr sz="45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 rot="360000">
            <a:off x="3086334" y="2228958"/>
            <a:ext cx="204802" cy="57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40"/>
              </a:lnSpc>
            </a:pPr>
            <a:r>
              <a:rPr dirty="0" sz="450" spc="-20">
                <a:solidFill>
                  <a:srgbClr val="162B44"/>
                </a:solidFill>
                <a:latin typeface="Calibri"/>
                <a:cs typeface="Calibri"/>
              </a:rPr>
              <a:t>réussies</a:t>
            </a:r>
            <a:r>
              <a:rPr dirty="0" sz="450" spc="2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450" spc="-95">
                <a:solidFill>
                  <a:srgbClr val="162B44"/>
                </a:solidFill>
                <a:latin typeface="Calibri"/>
                <a:cs typeface="Calibri"/>
              </a:rPr>
              <a:t>!</a:t>
            </a:r>
            <a:endParaRPr sz="45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 rot="360000">
            <a:off x="2974692" y="3016278"/>
            <a:ext cx="321240" cy="57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45"/>
              </a:lnSpc>
            </a:pPr>
            <a:r>
              <a:rPr dirty="0" sz="450" spc="-25">
                <a:solidFill>
                  <a:srgbClr val="162B44"/>
                </a:solidFill>
                <a:latin typeface="Calibri"/>
                <a:cs typeface="Calibri"/>
              </a:rPr>
              <a:t>Appartements</a:t>
            </a:r>
            <a:endParaRPr sz="45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 rot="360000">
            <a:off x="3011254" y="3069199"/>
            <a:ext cx="236715" cy="57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45"/>
              </a:lnSpc>
            </a:pPr>
            <a:r>
              <a:rPr dirty="0" sz="450" spc="-25">
                <a:solidFill>
                  <a:srgbClr val="162B44"/>
                </a:solidFill>
                <a:latin typeface="Calibri"/>
                <a:cs typeface="Calibri"/>
              </a:rPr>
              <a:t>étudiantes</a:t>
            </a:r>
            <a:endParaRPr sz="450">
              <a:latin typeface="Calibri"/>
              <a:cs typeface="Calibri"/>
            </a:endParaRPr>
          </a:p>
        </p:txBody>
      </p:sp>
      <p:grpSp>
        <p:nvGrpSpPr>
          <p:cNvPr id="30" name="object 30" descr=""/>
          <p:cNvGrpSpPr/>
          <p:nvPr/>
        </p:nvGrpSpPr>
        <p:grpSpPr>
          <a:xfrm>
            <a:off x="0" y="1008951"/>
            <a:ext cx="6109970" cy="2743835"/>
            <a:chOff x="0" y="1008951"/>
            <a:chExt cx="6109970" cy="2743835"/>
          </a:xfrm>
        </p:grpSpPr>
        <p:sp>
          <p:nvSpPr>
            <p:cNvPr id="31" name="object 31" descr=""/>
            <p:cNvSpPr/>
            <p:nvPr/>
          </p:nvSpPr>
          <p:spPr>
            <a:xfrm>
              <a:off x="0" y="1349438"/>
              <a:ext cx="2023110" cy="2014220"/>
            </a:xfrm>
            <a:custGeom>
              <a:avLst/>
              <a:gdLst/>
              <a:ahLst/>
              <a:cxnLst/>
              <a:rect l="l" t="t" r="r" b="b"/>
              <a:pathLst>
                <a:path w="2023110" h="2014220">
                  <a:moveTo>
                    <a:pt x="2022830" y="2007616"/>
                  </a:moveTo>
                  <a:lnTo>
                    <a:pt x="0" y="2007616"/>
                  </a:lnTo>
                  <a:lnTo>
                    <a:pt x="0" y="2013839"/>
                  </a:lnTo>
                  <a:lnTo>
                    <a:pt x="2022830" y="2013839"/>
                  </a:lnTo>
                  <a:lnTo>
                    <a:pt x="2022830" y="2007616"/>
                  </a:lnTo>
                  <a:close/>
                </a:path>
                <a:path w="2023110" h="2014220">
                  <a:moveTo>
                    <a:pt x="2022830" y="0"/>
                  </a:moveTo>
                  <a:lnTo>
                    <a:pt x="0" y="0"/>
                  </a:lnTo>
                  <a:lnTo>
                    <a:pt x="0" y="6223"/>
                  </a:lnTo>
                  <a:lnTo>
                    <a:pt x="2022830" y="6223"/>
                  </a:lnTo>
                  <a:lnTo>
                    <a:pt x="2022830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4046664" y="1008951"/>
              <a:ext cx="2063114" cy="2743835"/>
            </a:xfrm>
            <a:custGeom>
              <a:avLst/>
              <a:gdLst/>
              <a:ahLst/>
              <a:cxnLst/>
              <a:rect l="l" t="t" r="r" b="b"/>
              <a:pathLst>
                <a:path w="2063114" h="2743835">
                  <a:moveTo>
                    <a:pt x="2063000" y="0"/>
                  </a:moveTo>
                  <a:lnTo>
                    <a:pt x="0" y="0"/>
                  </a:lnTo>
                  <a:lnTo>
                    <a:pt x="0" y="2743428"/>
                  </a:lnTo>
                  <a:lnTo>
                    <a:pt x="2063000" y="2743428"/>
                  </a:lnTo>
                  <a:lnTo>
                    <a:pt x="2063000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4889597" y="3422694"/>
            <a:ext cx="431165" cy="882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400" spc="-10">
                <a:solidFill>
                  <a:srgbClr val="FFFFFF"/>
                </a:solidFill>
                <a:latin typeface="Verdana"/>
                <a:cs typeface="Verdana"/>
              </a:rPr>
              <a:t>4POINT3.COM</a:t>
            </a:r>
            <a:endParaRPr sz="400">
              <a:latin typeface="Verdana"/>
              <a:cs typeface="Verdana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4805559" y="1169886"/>
            <a:ext cx="595630" cy="882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400">
                <a:solidFill>
                  <a:srgbClr val="FFFFFF"/>
                </a:solidFill>
                <a:latin typeface="Verdana"/>
                <a:cs typeface="Verdana"/>
              </a:rPr>
              <a:t>RÉSERVE</a:t>
            </a:r>
            <a:r>
              <a:rPr dirty="0" sz="400" spc="10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400">
                <a:solidFill>
                  <a:srgbClr val="FFFFFF"/>
                </a:solidFill>
                <a:latin typeface="Verdana"/>
                <a:cs typeface="Verdana"/>
              </a:rPr>
              <a:t>TA</a:t>
            </a:r>
            <a:r>
              <a:rPr dirty="0" sz="400" spc="9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400">
                <a:solidFill>
                  <a:srgbClr val="FFFFFF"/>
                </a:solidFill>
                <a:latin typeface="Verdana"/>
                <a:cs typeface="Verdana"/>
              </a:rPr>
              <a:t>PLACE</a:t>
            </a:r>
            <a:r>
              <a:rPr dirty="0" sz="400" spc="10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400" spc="-50">
                <a:solidFill>
                  <a:srgbClr val="FFFFFF"/>
                </a:solidFill>
                <a:latin typeface="Verdana"/>
                <a:cs typeface="Verdana"/>
              </a:rPr>
              <a:t>!</a:t>
            </a:r>
            <a:endParaRPr sz="400">
              <a:latin typeface="Verdana"/>
              <a:cs typeface="Verdana"/>
            </a:endParaRPr>
          </a:p>
        </p:txBody>
      </p:sp>
      <p:grpSp>
        <p:nvGrpSpPr>
          <p:cNvPr id="35" name="object 35" descr=""/>
          <p:cNvGrpSpPr/>
          <p:nvPr/>
        </p:nvGrpSpPr>
        <p:grpSpPr>
          <a:xfrm>
            <a:off x="2023427" y="1137340"/>
            <a:ext cx="3470910" cy="5346065"/>
            <a:chOff x="2023427" y="1137340"/>
            <a:chExt cx="3470910" cy="5346065"/>
          </a:xfrm>
        </p:grpSpPr>
        <p:sp>
          <p:nvSpPr>
            <p:cNvPr id="36" name="object 36" descr=""/>
            <p:cNvSpPr/>
            <p:nvPr/>
          </p:nvSpPr>
          <p:spPr>
            <a:xfrm>
              <a:off x="4750208" y="3391395"/>
              <a:ext cx="706120" cy="145415"/>
            </a:xfrm>
            <a:custGeom>
              <a:avLst/>
              <a:gdLst/>
              <a:ahLst/>
              <a:cxnLst/>
              <a:rect l="l" t="t" r="r" b="b"/>
              <a:pathLst>
                <a:path w="706120" h="145414">
                  <a:moveTo>
                    <a:pt x="633425" y="145287"/>
                  </a:moveTo>
                  <a:lnTo>
                    <a:pt x="72631" y="145287"/>
                  </a:lnTo>
                  <a:lnTo>
                    <a:pt x="44357" y="139579"/>
                  </a:lnTo>
                  <a:lnTo>
                    <a:pt x="21270" y="124010"/>
                  </a:lnTo>
                  <a:lnTo>
                    <a:pt x="5706" y="100919"/>
                  </a:lnTo>
                  <a:lnTo>
                    <a:pt x="0" y="72643"/>
                  </a:lnTo>
                  <a:lnTo>
                    <a:pt x="5706" y="44368"/>
                  </a:lnTo>
                  <a:lnTo>
                    <a:pt x="21270" y="21277"/>
                  </a:lnTo>
                  <a:lnTo>
                    <a:pt x="44357" y="5708"/>
                  </a:lnTo>
                  <a:lnTo>
                    <a:pt x="72631" y="0"/>
                  </a:lnTo>
                  <a:lnTo>
                    <a:pt x="633425" y="0"/>
                  </a:lnTo>
                  <a:lnTo>
                    <a:pt x="661701" y="5708"/>
                  </a:lnTo>
                  <a:lnTo>
                    <a:pt x="684791" y="21277"/>
                  </a:lnTo>
                  <a:lnTo>
                    <a:pt x="700360" y="44368"/>
                  </a:lnTo>
                  <a:lnTo>
                    <a:pt x="706069" y="72643"/>
                  </a:lnTo>
                  <a:lnTo>
                    <a:pt x="700360" y="100919"/>
                  </a:lnTo>
                  <a:lnTo>
                    <a:pt x="684791" y="124010"/>
                  </a:lnTo>
                  <a:lnTo>
                    <a:pt x="661701" y="139579"/>
                  </a:lnTo>
                  <a:lnTo>
                    <a:pt x="633425" y="145287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4713799" y="1138610"/>
              <a:ext cx="779145" cy="145415"/>
            </a:xfrm>
            <a:custGeom>
              <a:avLst/>
              <a:gdLst/>
              <a:ahLst/>
              <a:cxnLst/>
              <a:rect l="l" t="t" r="r" b="b"/>
              <a:pathLst>
                <a:path w="779145" h="145415">
                  <a:moveTo>
                    <a:pt x="706234" y="145287"/>
                  </a:moveTo>
                  <a:lnTo>
                    <a:pt x="72643" y="145287"/>
                  </a:lnTo>
                  <a:lnTo>
                    <a:pt x="44368" y="139579"/>
                  </a:lnTo>
                  <a:lnTo>
                    <a:pt x="21277" y="124010"/>
                  </a:lnTo>
                  <a:lnTo>
                    <a:pt x="5708" y="100919"/>
                  </a:lnTo>
                  <a:lnTo>
                    <a:pt x="0" y="72643"/>
                  </a:lnTo>
                  <a:lnTo>
                    <a:pt x="5708" y="44368"/>
                  </a:lnTo>
                  <a:lnTo>
                    <a:pt x="21277" y="21277"/>
                  </a:lnTo>
                  <a:lnTo>
                    <a:pt x="44368" y="5708"/>
                  </a:lnTo>
                  <a:lnTo>
                    <a:pt x="72643" y="0"/>
                  </a:lnTo>
                  <a:lnTo>
                    <a:pt x="706234" y="0"/>
                  </a:lnTo>
                  <a:lnTo>
                    <a:pt x="734510" y="5708"/>
                  </a:lnTo>
                  <a:lnTo>
                    <a:pt x="757601" y="21277"/>
                  </a:lnTo>
                  <a:lnTo>
                    <a:pt x="773169" y="44368"/>
                  </a:lnTo>
                  <a:lnTo>
                    <a:pt x="778878" y="72643"/>
                  </a:lnTo>
                  <a:lnTo>
                    <a:pt x="773169" y="100919"/>
                  </a:lnTo>
                  <a:lnTo>
                    <a:pt x="757601" y="124010"/>
                  </a:lnTo>
                  <a:lnTo>
                    <a:pt x="734510" y="139579"/>
                  </a:lnTo>
                  <a:lnTo>
                    <a:pt x="706234" y="145287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2023414" y="3736784"/>
              <a:ext cx="2025014" cy="2746375"/>
            </a:xfrm>
            <a:custGeom>
              <a:avLst/>
              <a:gdLst/>
              <a:ahLst/>
              <a:cxnLst/>
              <a:rect l="l" t="t" r="r" b="b"/>
              <a:pathLst>
                <a:path w="2025014" h="2746375">
                  <a:moveTo>
                    <a:pt x="2024786" y="0"/>
                  </a:moveTo>
                  <a:lnTo>
                    <a:pt x="0" y="0"/>
                  </a:lnTo>
                  <a:lnTo>
                    <a:pt x="0" y="2746032"/>
                  </a:lnTo>
                  <a:lnTo>
                    <a:pt x="2024786" y="2746032"/>
                  </a:lnTo>
                  <a:lnTo>
                    <a:pt x="2024786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2465826" y="4335146"/>
              <a:ext cx="1099820" cy="777875"/>
            </a:xfrm>
            <a:custGeom>
              <a:avLst/>
              <a:gdLst/>
              <a:ahLst/>
              <a:cxnLst/>
              <a:rect l="l" t="t" r="r" b="b"/>
              <a:pathLst>
                <a:path w="1099820" h="777875">
                  <a:moveTo>
                    <a:pt x="1064844" y="777849"/>
                  </a:moveTo>
                  <a:lnTo>
                    <a:pt x="34963" y="777849"/>
                  </a:lnTo>
                  <a:lnTo>
                    <a:pt x="21350" y="775103"/>
                  </a:lnTo>
                  <a:lnTo>
                    <a:pt x="10237" y="767613"/>
                  </a:lnTo>
                  <a:lnTo>
                    <a:pt x="2746" y="756504"/>
                  </a:lnTo>
                  <a:lnTo>
                    <a:pt x="0" y="742899"/>
                  </a:lnTo>
                  <a:lnTo>
                    <a:pt x="0" y="34950"/>
                  </a:lnTo>
                  <a:lnTo>
                    <a:pt x="2746" y="21345"/>
                  </a:lnTo>
                  <a:lnTo>
                    <a:pt x="10237" y="10236"/>
                  </a:lnTo>
                  <a:lnTo>
                    <a:pt x="21350" y="2746"/>
                  </a:lnTo>
                  <a:lnTo>
                    <a:pt x="34963" y="0"/>
                  </a:lnTo>
                  <a:lnTo>
                    <a:pt x="1064844" y="0"/>
                  </a:lnTo>
                  <a:lnTo>
                    <a:pt x="1078449" y="2746"/>
                  </a:lnTo>
                  <a:lnTo>
                    <a:pt x="1089558" y="10236"/>
                  </a:lnTo>
                  <a:lnTo>
                    <a:pt x="1097048" y="21345"/>
                  </a:lnTo>
                  <a:lnTo>
                    <a:pt x="1099794" y="34950"/>
                  </a:lnTo>
                  <a:lnTo>
                    <a:pt x="1099794" y="742899"/>
                  </a:lnTo>
                  <a:lnTo>
                    <a:pt x="1097048" y="756504"/>
                  </a:lnTo>
                  <a:lnTo>
                    <a:pt x="1089558" y="767613"/>
                  </a:lnTo>
                  <a:lnTo>
                    <a:pt x="1078449" y="775103"/>
                  </a:lnTo>
                  <a:lnTo>
                    <a:pt x="1064844" y="777849"/>
                  </a:lnTo>
                  <a:close/>
                </a:path>
              </a:pathLst>
            </a:custGeom>
            <a:ln w="3657">
              <a:solidFill>
                <a:srgbClr val="CAF46E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2465826" y="5239142"/>
              <a:ext cx="1099820" cy="777875"/>
            </a:xfrm>
            <a:custGeom>
              <a:avLst/>
              <a:gdLst/>
              <a:ahLst/>
              <a:cxnLst/>
              <a:rect l="l" t="t" r="r" b="b"/>
              <a:pathLst>
                <a:path w="1099820" h="777875">
                  <a:moveTo>
                    <a:pt x="1064844" y="0"/>
                  </a:moveTo>
                  <a:lnTo>
                    <a:pt x="34963" y="0"/>
                  </a:lnTo>
                  <a:lnTo>
                    <a:pt x="21350" y="2746"/>
                  </a:lnTo>
                  <a:lnTo>
                    <a:pt x="10237" y="10236"/>
                  </a:lnTo>
                  <a:lnTo>
                    <a:pt x="2746" y="21345"/>
                  </a:lnTo>
                  <a:lnTo>
                    <a:pt x="0" y="34950"/>
                  </a:lnTo>
                  <a:lnTo>
                    <a:pt x="0" y="742899"/>
                  </a:lnTo>
                  <a:lnTo>
                    <a:pt x="2746" y="756504"/>
                  </a:lnTo>
                  <a:lnTo>
                    <a:pt x="10237" y="767613"/>
                  </a:lnTo>
                  <a:lnTo>
                    <a:pt x="21350" y="775103"/>
                  </a:lnTo>
                  <a:lnTo>
                    <a:pt x="34963" y="777849"/>
                  </a:lnTo>
                  <a:lnTo>
                    <a:pt x="1064844" y="777849"/>
                  </a:lnTo>
                  <a:lnTo>
                    <a:pt x="1078449" y="775103"/>
                  </a:lnTo>
                  <a:lnTo>
                    <a:pt x="1089558" y="767613"/>
                  </a:lnTo>
                  <a:lnTo>
                    <a:pt x="1097048" y="756504"/>
                  </a:lnTo>
                  <a:lnTo>
                    <a:pt x="1099794" y="742899"/>
                  </a:lnTo>
                  <a:lnTo>
                    <a:pt x="1099794" y="34950"/>
                  </a:lnTo>
                  <a:lnTo>
                    <a:pt x="1097048" y="21345"/>
                  </a:lnTo>
                  <a:lnTo>
                    <a:pt x="1089558" y="10236"/>
                  </a:lnTo>
                  <a:lnTo>
                    <a:pt x="1078449" y="2746"/>
                  </a:lnTo>
                  <a:lnTo>
                    <a:pt x="1064844" y="0"/>
                  </a:lnTo>
                  <a:close/>
                </a:path>
              </a:pathLst>
            </a:custGeom>
            <a:solidFill>
              <a:srgbClr val="CAF46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2465826" y="5239142"/>
              <a:ext cx="1099820" cy="777875"/>
            </a:xfrm>
            <a:custGeom>
              <a:avLst/>
              <a:gdLst/>
              <a:ahLst/>
              <a:cxnLst/>
              <a:rect l="l" t="t" r="r" b="b"/>
              <a:pathLst>
                <a:path w="1099820" h="777875">
                  <a:moveTo>
                    <a:pt x="1064844" y="777849"/>
                  </a:moveTo>
                  <a:lnTo>
                    <a:pt x="34963" y="777849"/>
                  </a:lnTo>
                  <a:lnTo>
                    <a:pt x="21350" y="775103"/>
                  </a:lnTo>
                  <a:lnTo>
                    <a:pt x="10237" y="767613"/>
                  </a:lnTo>
                  <a:lnTo>
                    <a:pt x="2746" y="756504"/>
                  </a:lnTo>
                  <a:lnTo>
                    <a:pt x="0" y="742899"/>
                  </a:lnTo>
                  <a:lnTo>
                    <a:pt x="0" y="34950"/>
                  </a:lnTo>
                  <a:lnTo>
                    <a:pt x="2746" y="21345"/>
                  </a:lnTo>
                  <a:lnTo>
                    <a:pt x="10237" y="10236"/>
                  </a:lnTo>
                  <a:lnTo>
                    <a:pt x="21350" y="2746"/>
                  </a:lnTo>
                  <a:lnTo>
                    <a:pt x="34963" y="0"/>
                  </a:lnTo>
                  <a:lnTo>
                    <a:pt x="1064844" y="0"/>
                  </a:lnTo>
                  <a:lnTo>
                    <a:pt x="1078449" y="2746"/>
                  </a:lnTo>
                  <a:lnTo>
                    <a:pt x="1089558" y="10236"/>
                  </a:lnTo>
                  <a:lnTo>
                    <a:pt x="1097048" y="21345"/>
                  </a:lnTo>
                  <a:lnTo>
                    <a:pt x="1099794" y="34950"/>
                  </a:lnTo>
                  <a:lnTo>
                    <a:pt x="1099794" y="742899"/>
                  </a:lnTo>
                  <a:lnTo>
                    <a:pt x="1097048" y="756504"/>
                  </a:lnTo>
                  <a:lnTo>
                    <a:pt x="1089558" y="767613"/>
                  </a:lnTo>
                  <a:lnTo>
                    <a:pt x="1078449" y="775103"/>
                  </a:lnTo>
                  <a:lnTo>
                    <a:pt x="1064844" y="777849"/>
                  </a:lnTo>
                  <a:close/>
                </a:path>
              </a:pathLst>
            </a:custGeom>
            <a:ln w="3657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 descr=""/>
          <p:cNvSpPr txBox="1"/>
          <p:nvPr/>
        </p:nvSpPr>
        <p:spPr>
          <a:xfrm>
            <a:off x="4402235" y="1917461"/>
            <a:ext cx="134302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050">
                <a:solidFill>
                  <a:srgbClr val="FFFFFF"/>
                </a:solidFill>
                <a:latin typeface="Calibri"/>
                <a:cs typeface="Calibri"/>
              </a:rPr>
              <a:t>Ton</a:t>
            </a:r>
            <a:r>
              <a:rPr dirty="0" sz="2050" spc="-8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050" spc="-55">
                <a:solidFill>
                  <a:srgbClr val="FFFFFF"/>
                </a:solidFill>
                <a:latin typeface="Calibri"/>
                <a:cs typeface="Calibri"/>
              </a:rPr>
              <a:t>nouveau</a:t>
            </a:r>
            <a:endParaRPr sz="2050">
              <a:latin typeface="Calibri"/>
              <a:cs typeface="Calibri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4622685" y="2166723"/>
            <a:ext cx="908050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050" spc="-25">
                <a:solidFill>
                  <a:srgbClr val="FFFFFF"/>
                </a:solidFill>
                <a:latin typeface="Calibri"/>
                <a:cs typeface="Calibri"/>
              </a:rPr>
              <a:t>chez-</a:t>
            </a:r>
            <a:r>
              <a:rPr dirty="0" sz="2050" spc="-20">
                <a:solidFill>
                  <a:srgbClr val="FFFFFF"/>
                </a:solidFill>
                <a:latin typeface="Calibri"/>
                <a:cs typeface="Calibri"/>
              </a:rPr>
              <a:t>toi,</a:t>
            </a:r>
            <a:endParaRPr sz="2050">
              <a:latin typeface="Calibri"/>
              <a:cs typeface="Calibri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4473339" y="2415985"/>
            <a:ext cx="1259840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050">
                <a:solidFill>
                  <a:srgbClr val="FFFFFF"/>
                </a:solidFill>
                <a:latin typeface="Calibri"/>
                <a:cs typeface="Calibri"/>
              </a:rPr>
              <a:t>sans</a:t>
            </a:r>
            <a:r>
              <a:rPr dirty="0" sz="2050" spc="-1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050" spc="-10">
                <a:solidFill>
                  <a:srgbClr val="FFFFFF"/>
                </a:solidFill>
                <a:latin typeface="Calibri"/>
                <a:cs typeface="Calibri"/>
              </a:rPr>
              <a:t>tracas</a:t>
            </a:r>
            <a:r>
              <a:rPr dirty="0" sz="2050" spc="-9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050" spc="-405">
                <a:solidFill>
                  <a:srgbClr val="FFFFFF"/>
                </a:solidFill>
                <a:latin typeface="Calibri"/>
                <a:cs typeface="Calibri"/>
              </a:rPr>
              <a:t>!</a:t>
            </a:r>
            <a:endParaRPr sz="2050">
              <a:latin typeface="Calibri"/>
              <a:cs typeface="Calibri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2542390" y="5582072"/>
            <a:ext cx="958215" cy="327025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065" marR="5080" indent="-2540">
              <a:lnSpc>
                <a:spcPts val="770"/>
              </a:lnSpc>
              <a:spcBef>
                <a:spcPts val="180"/>
              </a:spcBef>
            </a:pPr>
            <a:r>
              <a:rPr dirty="0" sz="700" spc="-20">
                <a:solidFill>
                  <a:srgbClr val="162B44"/>
                </a:solidFill>
                <a:latin typeface="Calibri"/>
                <a:cs typeface="Calibri"/>
              </a:rPr>
              <a:t>Réserve</a:t>
            </a:r>
            <a:r>
              <a:rPr dirty="0" sz="70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 spc="-30">
                <a:solidFill>
                  <a:srgbClr val="162B44"/>
                </a:solidFill>
                <a:latin typeface="Calibri"/>
                <a:cs typeface="Calibri"/>
              </a:rPr>
              <a:t>ta</a:t>
            </a:r>
            <a:r>
              <a:rPr dirty="0" sz="700" spc="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 spc="-20">
                <a:solidFill>
                  <a:srgbClr val="162B44"/>
                </a:solidFill>
                <a:latin typeface="Calibri"/>
                <a:cs typeface="Calibri"/>
              </a:rPr>
              <a:t>place</a:t>
            </a:r>
            <a:r>
              <a:rPr dirty="0" sz="70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 spc="-50">
                <a:solidFill>
                  <a:srgbClr val="162B44"/>
                </a:solidFill>
                <a:latin typeface="Calibri"/>
                <a:cs typeface="Calibri"/>
              </a:rPr>
              <a:t>!</a:t>
            </a:r>
            <a:r>
              <a:rPr dirty="0" sz="700" spc="50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 spc="-30">
                <a:solidFill>
                  <a:srgbClr val="162B44"/>
                </a:solidFill>
                <a:latin typeface="Calibri"/>
                <a:cs typeface="Calibri"/>
                <a:hlinkClick r:id="rId5"/>
              </a:rPr>
              <a:t>info@quatrepointtrois.com</a:t>
            </a:r>
            <a:r>
              <a:rPr dirty="0" sz="700" spc="50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 spc="-155">
                <a:solidFill>
                  <a:srgbClr val="162B44"/>
                </a:solidFill>
                <a:latin typeface="Calibri"/>
                <a:cs typeface="Calibri"/>
              </a:rPr>
              <a:t>1</a:t>
            </a:r>
            <a:r>
              <a:rPr dirty="0" sz="700" spc="6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>
                <a:solidFill>
                  <a:srgbClr val="162B44"/>
                </a:solidFill>
                <a:latin typeface="Calibri"/>
                <a:cs typeface="Calibri"/>
              </a:rPr>
              <a:t>800</a:t>
            </a:r>
            <a:r>
              <a:rPr dirty="0" sz="700" spc="6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700">
                <a:solidFill>
                  <a:srgbClr val="162B44"/>
                </a:solidFill>
                <a:latin typeface="Calibri"/>
                <a:cs typeface="Calibri"/>
              </a:rPr>
              <a:t>SANS-</a:t>
            </a:r>
            <a:r>
              <a:rPr dirty="0" sz="700" spc="-10">
                <a:solidFill>
                  <a:srgbClr val="162B44"/>
                </a:solidFill>
                <a:latin typeface="Calibri"/>
                <a:cs typeface="Calibri"/>
              </a:rPr>
              <a:t>TRACAS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2810875" y="5322498"/>
            <a:ext cx="398780" cy="12636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0485" marR="5080" indent="-58419">
              <a:lnSpc>
                <a:spcPct val="109900"/>
              </a:lnSpc>
              <a:spcBef>
                <a:spcPts val="95"/>
              </a:spcBef>
            </a:pPr>
            <a:r>
              <a:rPr dirty="0" sz="300" spc="-10">
                <a:solidFill>
                  <a:srgbClr val="162B44"/>
                </a:solidFill>
                <a:latin typeface="Verdana"/>
                <a:cs typeface="Verdana"/>
              </a:rPr>
              <a:t>APPARTEMENTS</a:t>
            </a:r>
            <a:r>
              <a:rPr dirty="0" sz="300" spc="500">
                <a:solidFill>
                  <a:srgbClr val="162B44"/>
                </a:solidFill>
                <a:latin typeface="Verdana"/>
                <a:cs typeface="Verdana"/>
              </a:rPr>
              <a:t> </a:t>
            </a:r>
            <a:r>
              <a:rPr dirty="0" sz="300" spc="-10">
                <a:solidFill>
                  <a:srgbClr val="162B44"/>
                </a:solidFill>
                <a:latin typeface="Verdana"/>
                <a:cs typeface="Verdana"/>
              </a:rPr>
              <a:t>ÉTUDIANTS</a:t>
            </a:r>
            <a:endParaRPr sz="300">
              <a:latin typeface="Verdana"/>
              <a:cs typeface="Verdana"/>
            </a:endParaRPr>
          </a:p>
        </p:txBody>
      </p:sp>
      <p:grpSp>
        <p:nvGrpSpPr>
          <p:cNvPr id="47" name="object 47" descr=""/>
          <p:cNvGrpSpPr/>
          <p:nvPr/>
        </p:nvGrpSpPr>
        <p:grpSpPr>
          <a:xfrm>
            <a:off x="2460694" y="3736784"/>
            <a:ext cx="3718560" cy="2744470"/>
            <a:chOff x="2460694" y="3736784"/>
            <a:chExt cx="3718560" cy="2744470"/>
          </a:xfrm>
        </p:grpSpPr>
        <p:sp>
          <p:nvSpPr>
            <p:cNvPr id="48" name="object 48" descr=""/>
            <p:cNvSpPr/>
            <p:nvPr/>
          </p:nvSpPr>
          <p:spPr>
            <a:xfrm>
              <a:off x="2462599" y="5506553"/>
              <a:ext cx="1101090" cy="0"/>
            </a:xfrm>
            <a:custGeom>
              <a:avLst/>
              <a:gdLst/>
              <a:ahLst/>
              <a:cxnLst/>
              <a:rect l="l" t="t" r="r" b="b"/>
              <a:pathLst>
                <a:path w="1101089" h="0">
                  <a:moveTo>
                    <a:pt x="0" y="0"/>
                  </a:moveTo>
                  <a:lnTo>
                    <a:pt x="1100950" y="0"/>
                  </a:lnTo>
                </a:path>
              </a:pathLst>
            </a:custGeom>
            <a:ln w="3746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2725204" y="4607013"/>
              <a:ext cx="734060" cy="231775"/>
            </a:xfrm>
            <a:custGeom>
              <a:avLst/>
              <a:gdLst/>
              <a:ahLst/>
              <a:cxnLst/>
              <a:rect l="l" t="t" r="r" b="b"/>
              <a:pathLst>
                <a:path w="734060" h="231775">
                  <a:moveTo>
                    <a:pt x="116586" y="83769"/>
                  </a:moveTo>
                  <a:lnTo>
                    <a:pt x="112953" y="48437"/>
                  </a:lnTo>
                  <a:lnTo>
                    <a:pt x="101981" y="23228"/>
                  </a:lnTo>
                  <a:lnTo>
                    <a:pt x="83578" y="8255"/>
                  </a:lnTo>
                  <a:lnTo>
                    <a:pt x="63512" y="4432"/>
                  </a:lnTo>
                  <a:lnTo>
                    <a:pt x="63512" y="48437"/>
                  </a:lnTo>
                  <a:lnTo>
                    <a:pt x="63512" y="115125"/>
                  </a:lnTo>
                  <a:lnTo>
                    <a:pt x="53073" y="115125"/>
                  </a:lnTo>
                  <a:lnTo>
                    <a:pt x="53073" y="48437"/>
                  </a:lnTo>
                  <a:lnTo>
                    <a:pt x="63512" y="48437"/>
                  </a:lnTo>
                  <a:lnTo>
                    <a:pt x="63512" y="4432"/>
                  </a:lnTo>
                  <a:lnTo>
                    <a:pt x="57632" y="3302"/>
                  </a:lnTo>
                  <a:lnTo>
                    <a:pt x="0" y="3302"/>
                  </a:lnTo>
                  <a:lnTo>
                    <a:pt x="0" y="228409"/>
                  </a:lnTo>
                  <a:lnTo>
                    <a:pt x="53073" y="228409"/>
                  </a:lnTo>
                  <a:lnTo>
                    <a:pt x="53073" y="160248"/>
                  </a:lnTo>
                  <a:lnTo>
                    <a:pt x="56972" y="160248"/>
                  </a:lnTo>
                  <a:lnTo>
                    <a:pt x="84620" y="156171"/>
                  </a:lnTo>
                  <a:lnTo>
                    <a:pt x="103073" y="143065"/>
                  </a:lnTo>
                  <a:lnTo>
                    <a:pt x="113372" y="119595"/>
                  </a:lnTo>
                  <a:lnTo>
                    <a:pt x="113779" y="115125"/>
                  </a:lnTo>
                  <a:lnTo>
                    <a:pt x="116586" y="84429"/>
                  </a:lnTo>
                  <a:lnTo>
                    <a:pt x="116586" y="83769"/>
                  </a:lnTo>
                  <a:close/>
                </a:path>
                <a:path w="734060" h="231775">
                  <a:moveTo>
                    <a:pt x="324154" y="44259"/>
                  </a:moveTo>
                  <a:lnTo>
                    <a:pt x="310629" y="44259"/>
                  </a:lnTo>
                  <a:lnTo>
                    <a:pt x="310629" y="55689"/>
                  </a:lnTo>
                  <a:lnTo>
                    <a:pt x="284619" y="55689"/>
                  </a:lnTo>
                  <a:lnTo>
                    <a:pt x="284619" y="44259"/>
                  </a:lnTo>
                  <a:lnTo>
                    <a:pt x="271081" y="44259"/>
                  </a:lnTo>
                  <a:lnTo>
                    <a:pt x="271081" y="55689"/>
                  </a:lnTo>
                  <a:lnTo>
                    <a:pt x="271081" y="228409"/>
                  </a:lnTo>
                  <a:lnTo>
                    <a:pt x="324154" y="228409"/>
                  </a:lnTo>
                  <a:lnTo>
                    <a:pt x="324154" y="55689"/>
                  </a:lnTo>
                  <a:lnTo>
                    <a:pt x="324154" y="44259"/>
                  </a:lnTo>
                  <a:close/>
                </a:path>
                <a:path w="734060" h="231775">
                  <a:moveTo>
                    <a:pt x="471106" y="3302"/>
                  </a:moveTo>
                  <a:lnTo>
                    <a:pt x="418426" y="3302"/>
                  </a:lnTo>
                  <a:lnTo>
                    <a:pt x="433324" y="130340"/>
                  </a:lnTo>
                  <a:lnTo>
                    <a:pt x="423532" y="130340"/>
                  </a:lnTo>
                  <a:lnTo>
                    <a:pt x="406996" y="3302"/>
                  </a:lnTo>
                  <a:lnTo>
                    <a:pt x="349224" y="3302"/>
                  </a:lnTo>
                  <a:lnTo>
                    <a:pt x="349224" y="228409"/>
                  </a:lnTo>
                  <a:lnTo>
                    <a:pt x="401929" y="228409"/>
                  </a:lnTo>
                  <a:lnTo>
                    <a:pt x="388188" y="101219"/>
                  </a:lnTo>
                  <a:lnTo>
                    <a:pt x="397967" y="101219"/>
                  </a:lnTo>
                  <a:lnTo>
                    <a:pt x="413372" y="228409"/>
                  </a:lnTo>
                  <a:lnTo>
                    <a:pt x="471106" y="228409"/>
                  </a:lnTo>
                  <a:lnTo>
                    <a:pt x="471106" y="3302"/>
                  </a:lnTo>
                  <a:close/>
                </a:path>
                <a:path w="734060" h="231775">
                  <a:moveTo>
                    <a:pt x="601764" y="2717"/>
                  </a:moveTo>
                  <a:lnTo>
                    <a:pt x="489140" y="2717"/>
                  </a:lnTo>
                  <a:lnTo>
                    <a:pt x="489140" y="48437"/>
                  </a:lnTo>
                  <a:lnTo>
                    <a:pt x="518909" y="48437"/>
                  </a:lnTo>
                  <a:lnTo>
                    <a:pt x="518909" y="228777"/>
                  </a:lnTo>
                  <a:lnTo>
                    <a:pt x="571995" y="228777"/>
                  </a:lnTo>
                  <a:lnTo>
                    <a:pt x="571995" y="48437"/>
                  </a:lnTo>
                  <a:lnTo>
                    <a:pt x="601764" y="48437"/>
                  </a:lnTo>
                  <a:lnTo>
                    <a:pt x="601764" y="2717"/>
                  </a:lnTo>
                  <a:close/>
                </a:path>
                <a:path w="734060" h="231775">
                  <a:moveTo>
                    <a:pt x="733501" y="57962"/>
                  </a:moveTo>
                  <a:lnTo>
                    <a:pt x="729805" y="32905"/>
                  </a:lnTo>
                  <a:lnTo>
                    <a:pt x="718896" y="14757"/>
                  </a:lnTo>
                  <a:lnTo>
                    <a:pt x="700951" y="3721"/>
                  </a:lnTo>
                  <a:lnTo>
                    <a:pt x="676186" y="0"/>
                  </a:lnTo>
                  <a:lnTo>
                    <a:pt x="650786" y="3797"/>
                  </a:lnTo>
                  <a:lnTo>
                    <a:pt x="632193" y="14960"/>
                  </a:lnTo>
                  <a:lnTo>
                    <a:pt x="620776" y="33134"/>
                  </a:lnTo>
                  <a:lnTo>
                    <a:pt x="616889" y="57962"/>
                  </a:lnTo>
                  <a:lnTo>
                    <a:pt x="616889" y="76225"/>
                  </a:lnTo>
                  <a:lnTo>
                    <a:pt x="669975" y="76225"/>
                  </a:lnTo>
                  <a:lnTo>
                    <a:pt x="669975" y="45135"/>
                  </a:lnTo>
                  <a:lnTo>
                    <a:pt x="680415" y="45135"/>
                  </a:lnTo>
                  <a:lnTo>
                    <a:pt x="680415" y="71526"/>
                  </a:lnTo>
                  <a:lnTo>
                    <a:pt x="680008" y="82575"/>
                  </a:lnTo>
                  <a:lnTo>
                    <a:pt x="677811" y="90411"/>
                  </a:lnTo>
                  <a:lnTo>
                    <a:pt x="672299" y="95059"/>
                  </a:lnTo>
                  <a:lnTo>
                    <a:pt x="661974" y="96596"/>
                  </a:lnTo>
                  <a:lnTo>
                    <a:pt x="659574" y="96596"/>
                  </a:lnTo>
                  <a:lnTo>
                    <a:pt x="659574" y="135115"/>
                  </a:lnTo>
                  <a:lnTo>
                    <a:pt x="661974" y="135115"/>
                  </a:lnTo>
                  <a:lnTo>
                    <a:pt x="672299" y="136652"/>
                  </a:lnTo>
                  <a:lnTo>
                    <a:pt x="677811" y="141300"/>
                  </a:lnTo>
                  <a:lnTo>
                    <a:pt x="680008" y="149123"/>
                  </a:lnTo>
                  <a:lnTo>
                    <a:pt x="680415" y="160185"/>
                  </a:lnTo>
                  <a:lnTo>
                    <a:pt x="680415" y="186575"/>
                  </a:lnTo>
                  <a:lnTo>
                    <a:pt x="669975" y="186575"/>
                  </a:lnTo>
                  <a:lnTo>
                    <a:pt x="669975" y="155486"/>
                  </a:lnTo>
                  <a:lnTo>
                    <a:pt x="616889" y="155486"/>
                  </a:lnTo>
                  <a:lnTo>
                    <a:pt x="616889" y="173748"/>
                  </a:lnTo>
                  <a:lnTo>
                    <a:pt x="620776" y="198577"/>
                  </a:lnTo>
                  <a:lnTo>
                    <a:pt x="632193" y="216750"/>
                  </a:lnTo>
                  <a:lnTo>
                    <a:pt x="650786" y="227914"/>
                  </a:lnTo>
                  <a:lnTo>
                    <a:pt x="676186" y="231711"/>
                  </a:lnTo>
                  <a:lnTo>
                    <a:pt x="700951" y="227977"/>
                  </a:lnTo>
                  <a:lnTo>
                    <a:pt x="718896" y="216941"/>
                  </a:lnTo>
                  <a:lnTo>
                    <a:pt x="729805" y="198805"/>
                  </a:lnTo>
                  <a:lnTo>
                    <a:pt x="733501" y="173748"/>
                  </a:lnTo>
                  <a:lnTo>
                    <a:pt x="733501" y="170776"/>
                  </a:lnTo>
                  <a:lnTo>
                    <a:pt x="730948" y="149250"/>
                  </a:lnTo>
                  <a:lnTo>
                    <a:pt x="724306" y="133578"/>
                  </a:lnTo>
                  <a:lnTo>
                    <a:pt x="715048" y="123990"/>
                  </a:lnTo>
                  <a:lnTo>
                    <a:pt x="704646" y="120751"/>
                  </a:lnTo>
                  <a:lnTo>
                    <a:pt x="701408" y="120751"/>
                  </a:lnTo>
                  <a:lnTo>
                    <a:pt x="701408" y="110515"/>
                  </a:lnTo>
                  <a:lnTo>
                    <a:pt x="730923" y="82245"/>
                  </a:lnTo>
                  <a:lnTo>
                    <a:pt x="733501" y="60934"/>
                  </a:lnTo>
                  <a:lnTo>
                    <a:pt x="733501" y="57962"/>
                  </a:lnTo>
                  <a:close/>
                </a:path>
              </a:pathLst>
            </a:custGeom>
            <a:solidFill>
              <a:srgbClr val="CAF46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0" name="object 5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81304" y="4610308"/>
              <a:ext cx="116598" cy="225107"/>
            </a:xfrm>
            <a:prstGeom prst="rect">
              <a:avLst/>
            </a:prstGeom>
          </p:spPr>
        </p:pic>
        <p:sp>
          <p:nvSpPr>
            <p:cNvPr id="51" name="object 51" descr=""/>
            <p:cNvSpPr/>
            <p:nvPr/>
          </p:nvSpPr>
          <p:spPr>
            <a:xfrm>
              <a:off x="2859151" y="4607000"/>
              <a:ext cx="207010" cy="231775"/>
            </a:xfrm>
            <a:custGeom>
              <a:avLst/>
              <a:gdLst/>
              <a:ahLst/>
              <a:cxnLst/>
              <a:rect l="l" t="t" r="r" b="b"/>
              <a:pathLst>
                <a:path w="207010" h="231775">
                  <a:moveTo>
                    <a:pt x="116598" y="57962"/>
                  </a:moveTo>
                  <a:lnTo>
                    <a:pt x="101295" y="14960"/>
                  </a:lnTo>
                  <a:lnTo>
                    <a:pt x="71577" y="2146"/>
                  </a:lnTo>
                  <a:lnTo>
                    <a:pt x="71577" y="179971"/>
                  </a:lnTo>
                  <a:lnTo>
                    <a:pt x="61785" y="179971"/>
                  </a:lnTo>
                  <a:lnTo>
                    <a:pt x="44640" y="48450"/>
                  </a:lnTo>
                  <a:lnTo>
                    <a:pt x="56083" y="48450"/>
                  </a:lnTo>
                  <a:lnTo>
                    <a:pt x="71577" y="179971"/>
                  </a:lnTo>
                  <a:lnTo>
                    <a:pt x="71577" y="2146"/>
                  </a:lnTo>
                  <a:lnTo>
                    <a:pt x="57302" y="0"/>
                  </a:lnTo>
                  <a:lnTo>
                    <a:pt x="32042" y="3797"/>
                  </a:lnTo>
                  <a:lnTo>
                    <a:pt x="32410" y="3797"/>
                  </a:lnTo>
                  <a:lnTo>
                    <a:pt x="14592" y="14770"/>
                  </a:lnTo>
                  <a:lnTo>
                    <a:pt x="3683" y="32918"/>
                  </a:lnTo>
                  <a:lnTo>
                    <a:pt x="0" y="57962"/>
                  </a:lnTo>
                  <a:lnTo>
                    <a:pt x="0" y="173431"/>
                  </a:lnTo>
                  <a:lnTo>
                    <a:pt x="14465" y="216674"/>
                  </a:lnTo>
                  <a:lnTo>
                    <a:pt x="57302" y="231724"/>
                  </a:lnTo>
                  <a:lnTo>
                    <a:pt x="82181" y="227977"/>
                  </a:lnTo>
                  <a:lnTo>
                    <a:pt x="82575" y="227977"/>
                  </a:lnTo>
                  <a:lnTo>
                    <a:pt x="101295" y="216674"/>
                  </a:lnTo>
                  <a:lnTo>
                    <a:pt x="112712" y="198399"/>
                  </a:lnTo>
                  <a:lnTo>
                    <a:pt x="115582" y="179971"/>
                  </a:lnTo>
                  <a:lnTo>
                    <a:pt x="116598" y="173431"/>
                  </a:lnTo>
                  <a:lnTo>
                    <a:pt x="116598" y="57962"/>
                  </a:lnTo>
                  <a:close/>
                </a:path>
                <a:path w="207010" h="231775">
                  <a:moveTo>
                    <a:pt x="206933" y="21894"/>
                  </a:moveTo>
                  <a:lnTo>
                    <a:pt x="164122" y="2273"/>
                  </a:lnTo>
                  <a:lnTo>
                    <a:pt x="120751" y="20662"/>
                  </a:lnTo>
                  <a:lnTo>
                    <a:pt x="163576" y="40284"/>
                  </a:lnTo>
                  <a:lnTo>
                    <a:pt x="197827" y="25717"/>
                  </a:lnTo>
                  <a:lnTo>
                    <a:pt x="197688" y="46443"/>
                  </a:lnTo>
                  <a:lnTo>
                    <a:pt x="194208" y="54038"/>
                  </a:lnTo>
                  <a:lnTo>
                    <a:pt x="195884" y="54813"/>
                  </a:lnTo>
                  <a:lnTo>
                    <a:pt x="197650" y="50977"/>
                  </a:lnTo>
                  <a:lnTo>
                    <a:pt x="197612" y="54978"/>
                  </a:lnTo>
                  <a:lnTo>
                    <a:pt x="199478" y="54991"/>
                  </a:lnTo>
                  <a:lnTo>
                    <a:pt x="199504" y="51104"/>
                  </a:lnTo>
                  <a:lnTo>
                    <a:pt x="201206" y="54813"/>
                  </a:lnTo>
                  <a:lnTo>
                    <a:pt x="202882" y="54038"/>
                  </a:lnTo>
                  <a:lnTo>
                    <a:pt x="199529" y="46736"/>
                  </a:lnTo>
                  <a:lnTo>
                    <a:pt x="199707" y="24955"/>
                  </a:lnTo>
                  <a:lnTo>
                    <a:pt x="197853" y="25704"/>
                  </a:lnTo>
                  <a:lnTo>
                    <a:pt x="164109" y="19799"/>
                  </a:lnTo>
                  <a:lnTo>
                    <a:pt x="164109" y="18592"/>
                  </a:lnTo>
                  <a:lnTo>
                    <a:pt x="199707" y="24955"/>
                  </a:lnTo>
                  <a:lnTo>
                    <a:pt x="206933" y="21894"/>
                  </a:lnTo>
                  <a:close/>
                </a:path>
              </a:pathLst>
            </a:custGeom>
            <a:solidFill>
              <a:srgbClr val="CAF46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2" name="object 5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046677" y="3736784"/>
              <a:ext cx="2132355" cy="2744165"/>
            </a:xfrm>
            <a:prstGeom prst="rect">
              <a:avLst/>
            </a:prstGeom>
          </p:spPr>
        </p:pic>
        <p:sp>
          <p:nvSpPr>
            <p:cNvPr id="53" name="object 53" descr=""/>
            <p:cNvSpPr/>
            <p:nvPr/>
          </p:nvSpPr>
          <p:spPr>
            <a:xfrm>
              <a:off x="4046677" y="3736784"/>
              <a:ext cx="2063750" cy="2744470"/>
            </a:xfrm>
            <a:custGeom>
              <a:avLst/>
              <a:gdLst/>
              <a:ahLst/>
              <a:cxnLst/>
              <a:rect l="l" t="t" r="r" b="b"/>
              <a:pathLst>
                <a:path w="2063750" h="2744470">
                  <a:moveTo>
                    <a:pt x="0" y="2744165"/>
                  </a:moveTo>
                  <a:lnTo>
                    <a:pt x="2063470" y="2744165"/>
                  </a:lnTo>
                  <a:lnTo>
                    <a:pt x="2063470" y="0"/>
                  </a:lnTo>
                  <a:lnTo>
                    <a:pt x="0" y="0"/>
                  </a:lnTo>
                  <a:lnTo>
                    <a:pt x="0" y="2744165"/>
                  </a:lnTo>
                  <a:close/>
                </a:path>
              </a:pathLst>
            </a:custGeom>
            <a:solidFill>
              <a:srgbClr val="162B44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4" name="object 54" descr=""/>
          <p:cNvSpPr txBox="1"/>
          <p:nvPr/>
        </p:nvSpPr>
        <p:spPr>
          <a:xfrm rot="6000000">
            <a:off x="5851594" y="6085607"/>
            <a:ext cx="103930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6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55" name="object 55" descr=""/>
          <p:cNvSpPr txBox="1"/>
          <p:nvPr/>
        </p:nvSpPr>
        <p:spPr>
          <a:xfrm rot="6960000">
            <a:off x="5844027" y="6130601"/>
            <a:ext cx="89056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20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56" name="object 56" descr=""/>
          <p:cNvSpPr txBox="1"/>
          <p:nvPr/>
        </p:nvSpPr>
        <p:spPr>
          <a:xfrm rot="7860000">
            <a:off x="5815927" y="6165172"/>
            <a:ext cx="98839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11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57" name="object 57" descr=""/>
          <p:cNvSpPr txBox="1"/>
          <p:nvPr/>
        </p:nvSpPr>
        <p:spPr>
          <a:xfrm rot="9660000">
            <a:off x="5743776" y="6213552"/>
            <a:ext cx="98547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70">
                <a:solidFill>
                  <a:srgbClr val="FFFFFF"/>
                </a:solidFill>
                <a:latin typeface="Verdana"/>
                <a:cs typeface="Verdana"/>
              </a:rPr>
              <a:t>F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58" name="object 58" descr=""/>
          <p:cNvSpPr txBox="1"/>
          <p:nvPr/>
        </p:nvSpPr>
        <p:spPr>
          <a:xfrm rot="10800000">
            <a:off x="4394567" y="6222346"/>
            <a:ext cx="1371227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ACILE,</a:t>
            </a:r>
            <a:r>
              <a:rPr dirty="0" sz="650" spc="5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ÉTUDES</a:t>
            </a:r>
            <a:r>
              <a:rPr dirty="0" sz="650" spc="5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RÉUSSIES</a:t>
            </a:r>
            <a:r>
              <a:rPr dirty="0" sz="650" spc="6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10">
                <a:solidFill>
                  <a:srgbClr val="FFFFFF"/>
                </a:solidFill>
                <a:latin typeface="Verdana"/>
                <a:cs typeface="Verdana"/>
              </a:rPr>
              <a:t>*</a:t>
            </a:r>
            <a:r>
              <a:rPr dirty="0" sz="650" spc="5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25">
                <a:solidFill>
                  <a:srgbClr val="FFFFFF"/>
                </a:solidFill>
                <a:latin typeface="Verdana"/>
                <a:cs typeface="Verdana"/>
              </a:rPr>
              <a:t>TO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59" name="object 59" descr=""/>
          <p:cNvSpPr txBox="1"/>
          <p:nvPr/>
        </p:nvSpPr>
        <p:spPr>
          <a:xfrm rot="11940000">
            <a:off x="4301284" y="6213969"/>
            <a:ext cx="106748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65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0" name="object 60" descr=""/>
          <p:cNvSpPr txBox="1"/>
          <p:nvPr/>
        </p:nvSpPr>
        <p:spPr>
          <a:xfrm rot="14040000">
            <a:off x="4219579" y="6155032"/>
            <a:ext cx="106386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7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1" name="object 61" descr=""/>
          <p:cNvSpPr txBox="1"/>
          <p:nvPr/>
        </p:nvSpPr>
        <p:spPr>
          <a:xfrm rot="15600000">
            <a:off x="4189136" y="6087497"/>
            <a:ext cx="107847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75">
                <a:solidFill>
                  <a:srgbClr val="FFFFFF"/>
                </a:solidFill>
                <a:latin typeface="Verdana"/>
                <a:cs typeface="Verdana"/>
              </a:rPr>
              <a:t>O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2" name="object 62" descr=""/>
          <p:cNvSpPr txBox="1"/>
          <p:nvPr/>
        </p:nvSpPr>
        <p:spPr>
          <a:xfrm>
            <a:off x="4169463" y="4110035"/>
            <a:ext cx="131445" cy="1992630"/>
          </a:xfrm>
          <a:prstGeom prst="rect">
            <a:avLst/>
          </a:prstGeom>
        </p:spPr>
        <p:txBody>
          <a:bodyPr wrap="square" lIns="0" tIns="14604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UVEAU</a:t>
            </a:r>
            <a:r>
              <a:rPr dirty="0" sz="650" spc="114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CHEZ-</a:t>
            </a:r>
            <a:r>
              <a:rPr dirty="0" sz="650" spc="-10">
                <a:solidFill>
                  <a:srgbClr val="FFFFFF"/>
                </a:solidFill>
                <a:latin typeface="Verdana"/>
                <a:cs typeface="Verdana"/>
              </a:rPr>
              <a:t>TOI,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SANS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TRACAS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10">
                <a:solidFill>
                  <a:srgbClr val="FFFFFF"/>
                </a:solidFill>
                <a:latin typeface="Verdana"/>
                <a:cs typeface="Verdana"/>
              </a:rPr>
              <a:t>*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dirty="0" sz="650" spc="114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10">
                <a:solidFill>
                  <a:srgbClr val="FFFFFF"/>
                </a:solidFill>
                <a:latin typeface="Verdana"/>
                <a:cs typeface="Verdana"/>
              </a:rPr>
              <a:t>VIE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50">
                <a:solidFill>
                  <a:srgbClr val="FFFFFF"/>
                </a:solidFill>
                <a:latin typeface="Verdana"/>
                <a:cs typeface="Verdana"/>
              </a:rPr>
              <a:t>É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3" name="object 63" descr=""/>
          <p:cNvSpPr txBox="1"/>
          <p:nvPr/>
        </p:nvSpPr>
        <p:spPr>
          <a:xfrm rot="17460000">
            <a:off x="4200371" y="4042589"/>
            <a:ext cx="100659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6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4" name="object 64" descr=""/>
          <p:cNvSpPr txBox="1"/>
          <p:nvPr/>
        </p:nvSpPr>
        <p:spPr>
          <a:xfrm rot="18840000">
            <a:off x="4233672" y="3986753"/>
            <a:ext cx="104967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7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5" name="object 65" descr=""/>
          <p:cNvSpPr txBox="1"/>
          <p:nvPr/>
        </p:nvSpPr>
        <p:spPr>
          <a:xfrm rot="20280000">
            <a:off x="4291713" y="3947551"/>
            <a:ext cx="103930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11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6" name="object 66" descr=""/>
          <p:cNvSpPr txBox="1"/>
          <p:nvPr/>
        </p:nvSpPr>
        <p:spPr>
          <a:xfrm rot="21300000">
            <a:off x="4345168" y="3936279"/>
            <a:ext cx="89056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20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7" name="object 67" descr=""/>
          <p:cNvSpPr txBox="1"/>
          <p:nvPr/>
        </p:nvSpPr>
        <p:spPr>
          <a:xfrm>
            <a:off x="4394271" y="3905877"/>
            <a:ext cx="135509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ANTE,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VERSION</a:t>
            </a:r>
            <a:r>
              <a:rPr dirty="0" sz="650" spc="12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PREMIUM</a:t>
            </a:r>
            <a:r>
              <a:rPr dirty="0" sz="650" spc="12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10">
                <a:solidFill>
                  <a:srgbClr val="FFFFFF"/>
                </a:solidFill>
                <a:latin typeface="Verdana"/>
                <a:cs typeface="Verdana"/>
              </a:rPr>
              <a:t>*</a:t>
            </a:r>
            <a:r>
              <a:rPr dirty="0" sz="650" spc="12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50">
                <a:solidFill>
                  <a:srgbClr val="FFFFFF"/>
                </a:solidFill>
                <a:latin typeface="Verdana"/>
                <a:cs typeface="Verdana"/>
              </a:rPr>
              <a:t>À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8" name="object 68" descr=""/>
          <p:cNvSpPr txBox="1"/>
          <p:nvPr/>
        </p:nvSpPr>
        <p:spPr>
          <a:xfrm rot="1320000">
            <a:off x="5751622" y="3948696"/>
            <a:ext cx="104619" cy="863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0"/>
              </a:lnSpc>
            </a:pPr>
            <a:r>
              <a:rPr dirty="0" sz="650" spc="-10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69" name="object 69" descr=""/>
          <p:cNvSpPr txBox="1"/>
          <p:nvPr/>
        </p:nvSpPr>
        <p:spPr>
          <a:xfrm rot="2640000">
            <a:off x="5807268" y="3984266"/>
            <a:ext cx="99433" cy="863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0"/>
              </a:lnSpc>
            </a:pPr>
            <a:r>
              <a:rPr dirty="0" sz="650" spc="-10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70" name="object 70" descr=""/>
          <p:cNvSpPr txBox="1"/>
          <p:nvPr/>
        </p:nvSpPr>
        <p:spPr>
          <a:xfrm rot="4020000">
            <a:off x="5840853" y="4036876"/>
            <a:ext cx="104619" cy="8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685"/>
              </a:lnSpc>
            </a:pPr>
            <a:r>
              <a:rPr dirty="0" sz="650" spc="-75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71" name="object 71" descr=""/>
          <p:cNvSpPr txBox="1"/>
          <p:nvPr/>
        </p:nvSpPr>
        <p:spPr>
          <a:xfrm>
            <a:off x="5845121" y="4108278"/>
            <a:ext cx="131445" cy="1955800"/>
          </a:xfrm>
          <a:prstGeom prst="rect">
            <a:avLst/>
          </a:prstGeom>
        </p:spPr>
        <p:txBody>
          <a:bodyPr wrap="square" lIns="0" tIns="14604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X</a:t>
            </a:r>
            <a:r>
              <a:rPr dirty="0" sz="650" spc="14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PAS</a:t>
            </a:r>
            <a:r>
              <a:rPr dirty="0" sz="650" spc="1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DES</a:t>
            </a:r>
            <a:r>
              <a:rPr dirty="0" sz="650" spc="1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CAMPUS,</a:t>
            </a:r>
            <a:r>
              <a:rPr dirty="0" sz="650" spc="1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JAMAIS</a:t>
            </a:r>
            <a:r>
              <a:rPr dirty="0" sz="650" spc="1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EN</a:t>
            </a:r>
            <a:r>
              <a:rPr dirty="0" sz="650" spc="1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>
                <a:solidFill>
                  <a:srgbClr val="FFFFFF"/>
                </a:solidFill>
                <a:latin typeface="Verdana"/>
                <a:cs typeface="Verdana"/>
              </a:rPr>
              <a:t>RETARD</a:t>
            </a:r>
            <a:r>
              <a:rPr dirty="0" sz="650" spc="1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650" spc="-50">
                <a:solidFill>
                  <a:srgbClr val="FFFFFF"/>
                </a:solidFill>
                <a:latin typeface="Verdana"/>
                <a:cs typeface="Verdana"/>
              </a:rPr>
              <a:t>*</a:t>
            </a:r>
            <a:endParaRPr sz="650">
              <a:latin typeface="Verdana"/>
              <a:cs typeface="Verdana"/>
            </a:endParaRPr>
          </a:p>
        </p:txBody>
      </p:sp>
      <p:sp>
        <p:nvSpPr>
          <p:cNvPr id="72" name="object 72" descr=""/>
          <p:cNvSpPr/>
          <p:nvPr/>
        </p:nvSpPr>
        <p:spPr>
          <a:xfrm>
            <a:off x="6110147" y="3641902"/>
            <a:ext cx="2026920" cy="2839085"/>
          </a:xfrm>
          <a:custGeom>
            <a:avLst/>
            <a:gdLst/>
            <a:ahLst/>
            <a:cxnLst/>
            <a:rect l="l" t="t" r="r" b="b"/>
            <a:pathLst>
              <a:path w="2026920" h="2839085">
                <a:moveTo>
                  <a:pt x="2026386" y="0"/>
                </a:moveTo>
                <a:lnTo>
                  <a:pt x="0" y="0"/>
                </a:lnTo>
                <a:lnTo>
                  <a:pt x="0" y="2839034"/>
                </a:lnTo>
                <a:lnTo>
                  <a:pt x="2026386" y="2839034"/>
                </a:lnTo>
                <a:lnTo>
                  <a:pt x="2026386" y="0"/>
                </a:lnTo>
                <a:close/>
              </a:path>
            </a:pathLst>
          </a:custGeom>
          <a:solidFill>
            <a:srgbClr val="CAF46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 txBox="1"/>
          <p:nvPr/>
        </p:nvSpPr>
        <p:spPr>
          <a:xfrm>
            <a:off x="6294534" y="4116218"/>
            <a:ext cx="1663700" cy="168148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algn="just" marL="12700" marR="5080" indent="77470">
              <a:lnSpc>
                <a:spcPts val="1810"/>
              </a:lnSpc>
              <a:spcBef>
                <a:spcPts val="459"/>
              </a:spcBef>
            </a:pPr>
            <a:r>
              <a:rPr dirty="0" sz="1800" spc="-25">
                <a:solidFill>
                  <a:srgbClr val="162B44"/>
                </a:solidFill>
                <a:latin typeface="Calibri"/>
                <a:cs typeface="Calibri"/>
              </a:rPr>
              <a:t>Découvrez</a:t>
            </a:r>
            <a:r>
              <a:rPr dirty="0" sz="1800" spc="-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162B44"/>
                </a:solidFill>
                <a:latin typeface="Calibri"/>
                <a:cs typeface="Calibri"/>
              </a:rPr>
              <a:t>la</a:t>
            </a:r>
            <a:r>
              <a:rPr dirty="0" sz="1800" spc="-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162B44"/>
                </a:solidFill>
                <a:latin typeface="Calibri"/>
                <a:cs typeface="Calibri"/>
              </a:rPr>
              <a:t>vie </a:t>
            </a:r>
            <a:r>
              <a:rPr dirty="0" sz="1800" spc="-50">
                <a:solidFill>
                  <a:srgbClr val="162B44"/>
                </a:solidFill>
                <a:latin typeface="Calibri"/>
                <a:cs typeface="Calibri"/>
              </a:rPr>
              <a:t>étudiante</a:t>
            </a:r>
            <a:r>
              <a:rPr dirty="0" sz="1800" spc="-5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162B44"/>
                </a:solidFill>
                <a:latin typeface="Calibri"/>
                <a:cs typeface="Calibri"/>
              </a:rPr>
              <a:t>sous</a:t>
            </a:r>
            <a:r>
              <a:rPr dirty="0" sz="1800" spc="-6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25">
                <a:solidFill>
                  <a:srgbClr val="162B44"/>
                </a:solidFill>
                <a:latin typeface="Calibri"/>
                <a:cs typeface="Calibri"/>
              </a:rPr>
              <a:t>un </a:t>
            </a:r>
            <a:r>
              <a:rPr dirty="0" sz="1800" spc="-60">
                <a:solidFill>
                  <a:srgbClr val="162B44"/>
                </a:solidFill>
                <a:latin typeface="Calibri"/>
                <a:cs typeface="Calibri"/>
              </a:rPr>
              <a:t>nouveau</a:t>
            </a:r>
            <a:r>
              <a:rPr dirty="0" sz="1800" spc="-3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162B44"/>
                </a:solidFill>
                <a:latin typeface="Calibri"/>
                <a:cs typeface="Calibri"/>
              </a:rPr>
              <a:t>jour</a:t>
            </a:r>
            <a:r>
              <a:rPr dirty="0" sz="1800" spc="-3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45">
                <a:solidFill>
                  <a:srgbClr val="162B44"/>
                </a:solidFill>
                <a:latin typeface="Calibri"/>
                <a:cs typeface="Calibri"/>
              </a:rPr>
              <a:t>avec</a:t>
            </a:r>
            <a:endParaRPr sz="1800">
              <a:latin typeface="Calibri"/>
              <a:cs typeface="Calibri"/>
            </a:endParaRPr>
          </a:p>
          <a:p>
            <a:pPr algn="just" marL="128270" marR="98425" indent="695960">
              <a:lnSpc>
                <a:spcPts val="1810"/>
              </a:lnSpc>
            </a:pPr>
            <a:r>
              <a:rPr dirty="0" sz="1800" spc="-170">
                <a:solidFill>
                  <a:srgbClr val="162B44"/>
                </a:solidFill>
                <a:latin typeface="Calibri"/>
                <a:cs typeface="Calibri"/>
              </a:rPr>
              <a:t>,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75">
                <a:solidFill>
                  <a:srgbClr val="162B44"/>
                </a:solidFill>
                <a:latin typeface="Calibri"/>
                <a:cs typeface="Calibri"/>
              </a:rPr>
              <a:t>où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80">
                <a:solidFill>
                  <a:srgbClr val="162B44"/>
                </a:solidFill>
                <a:latin typeface="Calibri"/>
                <a:cs typeface="Calibri"/>
              </a:rPr>
              <a:t>tout</a:t>
            </a:r>
            <a:r>
              <a:rPr dirty="0" sz="1800" spc="-75">
                <a:solidFill>
                  <a:srgbClr val="162B44"/>
                </a:solidFill>
                <a:latin typeface="Calibri"/>
                <a:cs typeface="Calibri"/>
              </a:rPr>
              <a:t> est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65">
                <a:solidFill>
                  <a:srgbClr val="162B44"/>
                </a:solidFill>
                <a:latin typeface="Calibri"/>
                <a:cs typeface="Calibri"/>
              </a:rPr>
              <a:t>pensé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162B44"/>
                </a:solidFill>
                <a:latin typeface="Calibri"/>
                <a:cs typeface="Calibri"/>
              </a:rPr>
              <a:t>pour</a:t>
            </a:r>
            <a:r>
              <a:rPr dirty="0" sz="1800" spc="2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162B44"/>
                </a:solidFill>
                <a:latin typeface="Calibri"/>
                <a:cs typeface="Calibri"/>
              </a:rPr>
              <a:t>votre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40">
                <a:solidFill>
                  <a:srgbClr val="162B44"/>
                </a:solidFill>
                <a:latin typeface="Calibri"/>
                <a:cs typeface="Calibri"/>
              </a:rPr>
              <a:t>confort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85">
                <a:solidFill>
                  <a:srgbClr val="162B44"/>
                </a:solidFill>
                <a:latin typeface="Calibri"/>
                <a:cs typeface="Calibri"/>
              </a:rPr>
              <a:t>et</a:t>
            </a:r>
            <a:r>
              <a:rPr dirty="0" sz="1800" spc="-30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50">
                <a:solidFill>
                  <a:srgbClr val="162B44"/>
                </a:solidFill>
                <a:latin typeface="Calibri"/>
                <a:cs typeface="Calibri"/>
              </a:rPr>
              <a:t>votre</a:t>
            </a:r>
            <a:r>
              <a:rPr dirty="0" sz="1800" spc="4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1800" spc="-55">
                <a:solidFill>
                  <a:srgbClr val="162B44"/>
                </a:solidFill>
                <a:latin typeface="Calibri"/>
                <a:cs typeface="Calibri"/>
              </a:rPr>
              <a:t>réussite.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4" name="object 74" descr=""/>
          <p:cNvSpPr/>
          <p:nvPr/>
        </p:nvSpPr>
        <p:spPr>
          <a:xfrm>
            <a:off x="6802537" y="6112762"/>
            <a:ext cx="681355" cy="159385"/>
          </a:xfrm>
          <a:custGeom>
            <a:avLst/>
            <a:gdLst/>
            <a:ahLst/>
            <a:cxnLst/>
            <a:rect l="l" t="t" r="r" b="b"/>
            <a:pathLst>
              <a:path w="681354" h="159385">
                <a:moveTo>
                  <a:pt x="601573" y="158889"/>
                </a:moveTo>
                <a:lnTo>
                  <a:pt x="79438" y="158889"/>
                </a:lnTo>
                <a:lnTo>
                  <a:pt x="48520" y="152645"/>
                </a:lnTo>
                <a:lnTo>
                  <a:pt x="23269" y="135618"/>
                </a:lnTo>
                <a:lnTo>
                  <a:pt x="6243" y="110363"/>
                </a:lnTo>
                <a:lnTo>
                  <a:pt x="0" y="79438"/>
                </a:lnTo>
                <a:lnTo>
                  <a:pt x="6243" y="48520"/>
                </a:lnTo>
                <a:lnTo>
                  <a:pt x="23269" y="23269"/>
                </a:lnTo>
                <a:lnTo>
                  <a:pt x="48520" y="6243"/>
                </a:lnTo>
                <a:lnTo>
                  <a:pt x="79438" y="0"/>
                </a:lnTo>
                <a:lnTo>
                  <a:pt x="601573" y="0"/>
                </a:lnTo>
                <a:lnTo>
                  <a:pt x="632499" y="6243"/>
                </a:lnTo>
                <a:lnTo>
                  <a:pt x="657753" y="23269"/>
                </a:lnTo>
                <a:lnTo>
                  <a:pt x="674780" y="48520"/>
                </a:lnTo>
                <a:lnTo>
                  <a:pt x="681024" y="79438"/>
                </a:lnTo>
                <a:lnTo>
                  <a:pt x="674780" y="110363"/>
                </a:lnTo>
                <a:lnTo>
                  <a:pt x="657753" y="135618"/>
                </a:lnTo>
                <a:lnTo>
                  <a:pt x="632499" y="152645"/>
                </a:lnTo>
                <a:lnTo>
                  <a:pt x="601573" y="158889"/>
                </a:lnTo>
                <a:close/>
              </a:path>
            </a:pathLst>
          </a:custGeom>
          <a:ln w="3175">
            <a:solidFill>
              <a:srgbClr val="162B4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 txBox="1"/>
          <p:nvPr/>
        </p:nvSpPr>
        <p:spPr>
          <a:xfrm>
            <a:off x="6884757" y="6139757"/>
            <a:ext cx="520700" cy="1054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00" spc="-10">
                <a:solidFill>
                  <a:srgbClr val="162B44"/>
                </a:solidFill>
                <a:latin typeface="Verdana"/>
                <a:cs typeface="Verdana"/>
              </a:rPr>
              <a:t>4POINT3.COM</a:t>
            </a:r>
            <a:endParaRPr sz="500">
              <a:latin typeface="Verdana"/>
              <a:cs typeface="Verdana"/>
            </a:endParaRPr>
          </a:p>
        </p:txBody>
      </p:sp>
      <p:grpSp>
        <p:nvGrpSpPr>
          <p:cNvPr id="76" name="object 76" descr=""/>
          <p:cNvGrpSpPr/>
          <p:nvPr/>
        </p:nvGrpSpPr>
        <p:grpSpPr>
          <a:xfrm>
            <a:off x="6109880" y="1008951"/>
            <a:ext cx="4050665" cy="5471160"/>
            <a:chOff x="6109880" y="1008951"/>
            <a:chExt cx="4050665" cy="5471160"/>
          </a:xfrm>
        </p:grpSpPr>
        <p:sp>
          <p:nvSpPr>
            <p:cNvPr id="77" name="object 77" descr=""/>
            <p:cNvSpPr/>
            <p:nvPr/>
          </p:nvSpPr>
          <p:spPr>
            <a:xfrm>
              <a:off x="6430518" y="4878692"/>
              <a:ext cx="666750" cy="176530"/>
            </a:xfrm>
            <a:custGeom>
              <a:avLst/>
              <a:gdLst/>
              <a:ahLst/>
              <a:cxnLst/>
              <a:rect l="l" t="t" r="r" b="b"/>
              <a:pathLst>
                <a:path w="666750" h="176529">
                  <a:moveTo>
                    <a:pt x="88519" y="2514"/>
                  </a:moveTo>
                  <a:lnTo>
                    <a:pt x="43002" y="2514"/>
                  </a:lnTo>
                  <a:lnTo>
                    <a:pt x="43002" y="99034"/>
                  </a:lnTo>
                  <a:lnTo>
                    <a:pt x="34950" y="99034"/>
                  </a:lnTo>
                  <a:lnTo>
                    <a:pt x="34950" y="2514"/>
                  </a:lnTo>
                  <a:lnTo>
                    <a:pt x="0" y="2514"/>
                  </a:lnTo>
                  <a:lnTo>
                    <a:pt x="0" y="99034"/>
                  </a:lnTo>
                  <a:lnTo>
                    <a:pt x="0" y="128244"/>
                  </a:lnTo>
                  <a:lnTo>
                    <a:pt x="48221" y="128244"/>
                  </a:lnTo>
                  <a:lnTo>
                    <a:pt x="48221" y="173964"/>
                  </a:lnTo>
                  <a:lnTo>
                    <a:pt x="88519" y="173964"/>
                  </a:lnTo>
                  <a:lnTo>
                    <a:pt x="88519" y="128244"/>
                  </a:lnTo>
                  <a:lnTo>
                    <a:pt x="88519" y="99034"/>
                  </a:lnTo>
                  <a:lnTo>
                    <a:pt x="88519" y="2514"/>
                  </a:lnTo>
                  <a:close/>
                </a:path>
                <a:path w="666750" h="176529">
                  <a:moveTo>
                    <a:pt x="197764" y="63601"/>
                  </a:moveTo>
                  <a:lnTo>
                    <a:pt x="195008" y="36791"/>
                  </a:lnTo>
                  <a:lnTo>
                    <a:pt x="186677" y="17653"/>
                  </a:lnTo>
                  <a:lnTo>
                    <a:pt x="172707" y="6286"/>
                  </a:lnTo>
                  <a:lnTo>
                    <a:pt x="157467" y="3390"/>
                  </a:lnTo>
                  <a:lnTo>
                    <a:pt x="157467" y="36791"/>
                  </a:lnTo>
                  <a:lnTo>
                    <a:pt x="157467" y="87414"/>
                  </a:lnTo>
                  <a:lnTo>
                    <a:pt x="149542" y="87414"/>
                  </a:lnTo>
                  <a:lnTo>
                    <a:pt x="149542" y="36791"/>
                  </a:lnTo>
                  <a:lnTo>
                    <a:pt x="157467" y="36791"/>
                  </a:lnTo>
                  <a:lnTo>
                    <a:pt x="157467" y="3390"/>
                  </a:lnTo>
                  <a:lnTo>
                    <a:pt x="152996" y="2527"/>
                  </a:lnTo>
                  <a:lnTo>
                    <a:pt x="109245" y="2527"/>
                  </a:lnTo>
                  <a:lnTo>
                    <a:pt x="109245" y="173418"/>
                  </a:lnTo>
                  <a:lnTo>
                    <a:pt x="149542" y="173418"/>
                  </a:lnTo>
                  <a:lnTo>
                    <a:pt x="149542" y="121678"/>
                  </a:lnTo>
                  <a:lnTo>
                    <a:pt x="152488" y="121678"/>
                  </a:lnTo>
                  <a:lnTo>
                    <a:pt x="173494" y="118579"/>
                  </a:lnTo>
                  <a:lnTo>
                    <a:pt x="187502" y="108623"/>
                  </a:lnTo>
                  <a:lnTo>
                    <a:pt x="195338" y="90805"/>
                  </a:lnTo>
                  <a:lnTo>
                    <a:pt x="195643" y="87414"/>
                  </a:lnTo>
                  <a:lnTo>
                    <a:pt x="197764" y="64109"/>
                  </a:lnTo>
                  <a:lnTo>
                    <a:pt x="197764" y="63601"/>
                  </a:lnTo>
                  <a:close/>
                </a:path>
                <a:path w="666750" h="176529">
                  <a:moveTo>
                    <a:pt x="299466" y="44018"/>
                  </a:moveTo>
                  <a:lnTo>
                    <a:pt x="273735" y="2882"/>
                  </a:lnTo>
                  <a:lnTo>
                    <a:pt x="265290" y="1625"/>
                  </a:lnTo>
                  <a:lnTo>
                    <a:pt x="265290" y="136639"/>
                  </a:lnTo>
                  <a:lnTo>
                    <a:pt x="257860" y="136639"/>
                  </a:lnTo>
                  <a:lnTo>
                    <a:pt x="244843" y="36779"/>
                  </a:lnTo>
                  <a:lnTo>
                    <a:pt x="253530" y="36779"/>
                  </a:lnTo>
                  <a:lnTo>
                    <a:pt x="265290" y="136639"/>
                  </a:lnTo>
                  <a:lnTo>
                    <a:pt x="265290" y="1625"/>
                  </a:lnTo>
                  <a:lnTo>
                    <a:pt x="254457" y="0"/>
                  </a:lnTo>
                  <a:lnTo>
                    <a:pt x="235267" y="2882"/>
                  </a:lnTo>
                  <a:lnTo>
                    <a:pt x="235559" y="2882"/>
                  </a:lnTo>
                  <a:lnTo>
                    <a:pt x="222034" y="11214"/>
                  </a:lnTo>
                  <a:lnTo>
                    <a:pt x="213753" y="24993"/>
                  </a:lnTo>
                  <a:lnTo>
                    <a:pt x="210959" y="44018"/>
                  </a:lnTo>
                  <a:lnTo>
                    <a:pt x="210959" y="131660"/>
                  </a:lnTo>
                  <a:lnTo>
                    <a:pt x="213728" y="150622"/>
                  </a:lnTo>
                  <a:lnTo>
                    <a:pt x="213753" y="150799"/>
                  </a:lnTo>
                  <a:lnTo>
                    <a:pt x="221945" y="164503"/>
                  </a:lnTo>
                  <a:lnTo>
                    <a:pt x="222034" y="164655"/>
                  </a:lnTo>
                  <a:lnTo>
                    <a:pt x="235648" y="173088"/>
                  </a:lnTo>
                  <a:lnTo>
                    <a:pt x="254457" y="175933"/>
                  </a:lnTo>
                  <a:lnTo>
                    <a:pt x="273342" y="173088"/>
                  </a:lnTo>
                  <a:lnTo>
                    <a:pt x="273634" y="173088"/>
                  </a:lnTo>
                  <a:lnTo>
                    <a:pt x="287845" y="164503"/>
                  </a:lnTo>
                  <a:lnTo>
                    <a:pt x="296405" y="150799"/>
                  </a:lnTo>
                  <a:lnTo>
                    <a:pt x="296519" y="150622"/>
                  </a:lnTo>
                  <a:lnTo>
                    <a:pt x="298691" y="136639"/>
                  </a:lnTo>
                  <a:lnTo>
                    <a:pt x="299466" y="131660"/>
                  </a:lnTo>
                  <a:lnTo>
                    <a:pt x="299466" y="44018"/>
                  </a:lnTo>
                  <a:close/>
                </a:path>
                <a:path w="666750" h="176529">
                  <a:moveTo>
                    <a:pt x="355358" y="33718"/>
                  </a:moveTo>
                  <a:lnTo>
                    <a:pt x="344551" y="33718"/>
                  </a:lnTo>
                  <a:lnTo>
                    <a:pt x="344551" y="42608"/>
                  </a:lnTo>
                  <a:lnTo>
                    <a:pt x="325869" y="42608"/>
                  </a:lnTo>
                  <a:lnTo>
                    <a:pt x="325869" y="33718"/>
                  </a:lnTo>
                  <a:lnTo>
                    <a:pt x="315061" y="33718"/>
                  </a:lnTo>
                  <a:lnTo>
                    <a:pt x="315061" y="42608"/>
                  </a:lnTo>
                  <a:lnTo>
                    <a:pt x="315061" y="173418"/>
                  </a:lnTo>
                  <a:lnTo>
                    <a:pt x="355358" y="173418"/>
                  </a:lnTo>
                  <a:lnTo>
                    <a:pt x="355358" y="42608"/>
                  </a:lnTo>
                  <a:lnTo>
                    <a:pt x="355358" y="33718"/>
                  </a:lnTo>
                  <a:close/>
                </a:path>
                <a:path w="666750" h="176529">
                  <a:moveTo>
                    <a:pt x="466928" y="2514"/>
                  </a:moveTo>
                  <a:lnTo>
                    <a:pt x="426935" y="2514"/>
                  </a:lnTo>
                  <a:lnTo>
                    <a:pt x="438238" y="98958"/>
                  </a:lnTo>
                  <a:lnTo>
                    <a:pt x="430809" y="98958"/>
                  </a:lnTo>
                  <a:lnTo>
                    <a:pt x="418249" y="2514"/>
                  </a:lnTo>
                  <a:lnTo>
                    <a:pt x="374396" y="2514"/>
                  </a:lnTo>
                  <a:lnTo>
                    <a:pt x="374396" y="173418"/>
                  </a:lnTo>
                  <a:lnTo>
                    <a:pt x="414413" y="173418"/>
                  </a:lnTo>
                  <a:lnTo>
                    <a:pt x="403974" y="76847"/>
                  </a:lnTo>
                  <a:lnTo>
                    <a:pt x="411403" y="76847"/>
                  </a:lnTo>
                  <a:lnTo>
                    <a:pt x="423087" y="173418"/>
                  </a:lnTo>
                  <a:lnTo>
                    <a:pt x="466928" y="173418"/>
                  </a:lnTo>
                  <a:lnTo>
                    <a:pt x="466928" y="2514"/>
                  </a:lnTo>
                  <a:close/>
                </a:path>
                <a:path w="666750" h="176529">
                  <a:moveTo>
                    <a:pt x="566127" y="2489"/>
                  </a:moveTo>
                  <a:lnTo>
                    <a:pt x="480618" y="2489"/>
                  </a:lnTo>
                  <a:lnTo>
                    <a:pt x="480618" y="36779"/>
                  </a:lnTo>
                  <a:lnTo>
                    <a:pt x="503224" y="36779"/>
                  </a:lnTo>
                  <a:lnTo>
                    <a:pt x="503224" y="173939"/>
                  </a:lnTo>
                  <a:lnTo>
                    <a:pt x="543521" y="173939"/>
                  </a:lnTo>
                  <a:lnTo>
                    <a:pt x="543521" y="36779"/>
                  </a:lnTo>
                  <a:lnTo>
                    <a:pt x="566127" y="36779"/>
                  </a:lnTo>
                  <a:lnTo>
                    <a:pt x="566127" y="2489"/>
                  </a:lnTo>
                  <a:close/>
                </a:path>
                <a:path w="666750" h="176529">
                  <a:moveTo>
                    <a:pt x="666127" y="44018"/>
                  </a:moveTo>
                  <a:lnTo>
                    <a:pt x="663333" y="24993"/>
                  </a:lnTo>
                  <a:lnTo>
                    <a:pt x="655053" y="11201"/>
                  </a:lnTo>
                  <a:lnTo>
                    <a:pt x="641426" y="2832"/>
                  </a:lnTo>
                  <a:lnTo>
                    <a:pt x="622617" y="0"/>
                  </a:lnTo>
                  <a:lnTo>
                    <a:pt x="603338" y="2882"/>
                  </a:lnTo>
                  <a:lnTo>
                    <a:pt x="589229" y="11366"/>
                  </a:lnTo>
                  <a:lnTo>
                    <a:pt x="580555" y="25158"/>
                  </a:lnTo>
                  <a:lnTo>
                    <a:pt x="577608" y="44018"/>
                  </a:lnTo>
                  <a:lnTo>
                    <a:pt x="577608" y="57886"/>
                  </a:lnTo>
                  <a:lnTo>
                    <a:pt x="617905" y="57886"/>
                  </a:lnTo>
                  <a:lnTo>
                    <a:pt x="617905" y="34264"/>
                  </a:lnTo>
                  <a:lnTo>
                    <a:pt x="625830" y="34264"/>
                  </a:lnTo>
                  <a:lnTo>
                    <a:pt x="625830" y="67157"/>
                  </a:lnTo>
                  <a:lnTo>
                    <a:pt x="625233" y="73342"/>
                  </a:lnTo>
                  <a:lnTo>
                    <a:pt x="610019" y="73342"/>
                  </a:lnTo>
                  <a:lnTo>
                    <a:pt x="610019" y="102590"/>
                  </a:lnTo>
                  <a:lnTo>
                    <a:pt x="625233" y="102590"/>
                  </a:lnTo>
                  <a:lnTo>
                    <a:pt x="625830" y="108762"/>
                  </a:lnTo>
                  <a:lnTo>
                    <a:pt x="625830" y="141655"/>
                  </a:lnTo>
                  <a:lnTo>
                    <a:pt x="617905" y="141655"/>
                  </a:lnTo>
                  <a:lnTo>
                    <a:pt x="617905" y="118059"/>
                  </a:lnTo>
                  <a:lnTo>
                    <a:pt x="577608" y="118059"/>
                  </a:lnTo>
                  <a:lnTo>
                    <a:pt x="577608" y="131914"/>
                  </a:lnTo>
                  <a:lnTo>
                    <a:pt x="580555" y="150761"/>
                  </a:lnTo>
                  <a:lnTo>
                    <a:pt x="589229" y="164566"/>
                  </a:lnTo>
                  <a:lnTo>
                    <a:pt x="603338" y="173050"/>
                  </a:lnTo>
                  <a:lnTo>
                    <a:pt x="622617" y="175933"/>
                  </a:lnTo>
                  <a:lnTo>
                    <a:pt x="641426" y="173101"/>
                  </a:lnTo>
                  <a:lnTo>
                    <a:pt x="655053" y="164719"/>
                  </a:lnTo>
                  <a:lnTo>
                    <a:pt x="663333" y="150939"/>
                  </a:lnTo>
                  <a:lnTo>
                    <a:pt x="666127" y="131914"/>
                  </a:lnTo>
                  <a:lnTo>
                    <a:pt x="666127" y="129654"/>
                  </a:lnTo>
                  <a:lnTo>
                    <a:pt x="664197" y="113309"/>
                  </a:lnTo>
                  <a:lnTo>
                    <a:pt x="659155" y="101422"/>
                  </a:lnTo>
                  <a:lnTo>
                    <a:pt x="652132" y="94145"/>
                  </a:lnTo>
                  <a:lnTo>
                    <a:pt x="644220" y="91681"/>
                  </a:lnTo>
                  <a:lnTo>
                    <a:pt x="641769" y="91681"/>
                  </a:lnTo>
                  <a:lnTo>
                    <a:pt x="641769" y="83908"/>
                  </a:lnTo>
                  <a:lnTo>
                    <a:pt x="666127" y="46266"/>
                  </a:lnTo>
                  <a:lnTo>
                    <a:pt x="666127" y="44018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6766064" y="4892802"/>
              <a:ext cx="29845" cy="27940"/>
            </a:xfrm>
            <a:custGeom>
              <a:avLst/>
              <a:gdLst/>
              <a:ahLst/>
              <a:cxnLst/>
              <a:rect l="l" t="t" r="r" b="b"/>
              <a:pathLst>
                <a:path w="29845" h="27939">
                  <a:moveTo>
                    <a:pt x="29438" y="26911"/>
                  </a:moveTo>
                  <a:lnTo>
                    <a:pt x="26885" y="21361"/>
                  </a:lnTo>
                  <a:lnTo>
                    <a:pt x="27025" y="4826"/>
                  </a:lnTo>
                  <a:lnTo>
                    <a:pt x="0" y="0"/>
                  </a:lnTo>
                  <a:lnTo>
                    <a:pt x="0" y="914"/>
                  </a:lnTo>
                  <a:lnTo>
                    <a:pt x="25603" y="5397"/>
                  </a:lnTo>
                  <a:lnTo>
                    <a:pt x="25488" y="21145"/>
                  </a:lnTo>
                  <a:lnTo>
                    <a:pt x="22834" y="26911"/>
                  </a:lnTo>
                  <a:lnTo>
                    <a:pt x="24117" y="27508"/>
                  </a:lnTo>
                  <a:lnTo>
                    <a:pt x="25450" y="24574"/>
                  </a:lnTo>
                  <a:lnTo>
                    <a:pt x="25438" y="27622"/>
                  </a:lnTo>
                  <a:lnTo>
                    <a:pt x="26835" y="27622"/>
                  </a:lnTo>
                  <a:lnTo>
                    <a:pt x="26860" y="24676"/>
                  </a:lnTo>
                  <a:lnTo>
                    <a:pt x="28155" y="27508"/>
                  </a:lnTo>
                  <a:lnTo>
                    <a:pt x="29438" y="26911"/>
                  </a:lnTo>
                  <a:close/>
                </a:path>
              </a:pathLst>
            </a:custGeom>
            <a:solidFill>
              <a:srgbClr val="EA1F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6733142" y="4880400"/>
              <a:ext cx="66040" cy="29209"/>
            </a:xfrm>
            <a:custGeom>
              <a:avLst/>
              <a:gdLst/>
              <a:ahLst/>
              <a:cxnLst/>
              <a:rect l="l" t="t" r="r" b="b"/>
              <a:pathLst>
                <a:path w="66040" h="29210">
                  <a:moveTo>
                    <a:pt x="32931" y="0"/>
                  </a:moveTo>
                  <a:lnTo>
                    <a:pt x="0" y="13969"/>
                  </a:lnTo>
                  <a:lnTo>
                    <a:pt x="32511" y="28867"/>
                  </a:lnTo>
                  <a:lnTo>
                    <a:pt x="58534" y="17792"/>
                  </a:lnTo>
                  <a:lnTo>
                    <a:pt x="32918" y="13309"/>
                  </a:lnTo>
                  <a:lnTo>
                    <a:pt x="32918" y="12395"/>
                  </a:lnTo>
                  <a:lnTo>
                    <a:pt x="59943" y="17221"/>
                  </a:lnTo>
                  <a:lnTo>
                    <a:pt x="65430" y="14897"/>
                  </a:lnTo>
                  <a:lnTo>
                    <a:pt x="32931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25866" y="3736771"/>
              <a:ext cx="2034133" cy="2743174"/>
            </a:xfrm>
            <a:prstGeom prst="rect">
              <a:avLst/>
            </a:prstGeom>
          </p:spPr>
        </p:pic>
        <p:pic>
          <p:nvPicPr>
            <p:cNvPr id="81" name="object 8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25866" y="3736771"/>
              <a:ext cx="2034133" cy="2062797"/>
            </a:xfrm>
            <a:prstGeom prst="rect">
              <a:avLst/>
            </a:prstGeom>
          </p:spPr>
        </p:pic>
        <p:pic>
          <p:nvPicPr>
            <p:cNvPr id="82" name="object 8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09880" y="1008951"/>
              <a:ext cx="2023465" cy="2727820"/>
            </a:xfrm>
            <a:prstGeom prst="rect">
              <a:avLst/>
            </a:prstGeom>
          </p:spPr>
        </p:pic>
        <p:pic>
          <p:nvPicPr>
            <p:cNvPr id="83" name="object 8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959715" y="2892492"/>
              <a:ext cx="139246" cy="242442"/>
            </a:xfrm>
            <a:prstGeom prst="rect">
              <a:avLst/>
            </a:prstGeom>
          </p:spPr>
        </p:pic>
        <p:sp>
          <p:nvSpPr>
            <p:cNvPr id="84" name="object 84" descr=""/>
            <p:cNvSpPr/>
            <p:nvPr/>
          </p:nvSpPr>
          <p:spPr>
            <a:xfrm>
              <a:off x="7246124" y="2811347"/>
              <a:ext cx="241935" cy="270510"/>
            </a:xfrm>
            <a:custGeom>
              <a:avLst/>
              <a:gdLst/>
              <a:ahLst/>
              <a:cxnLst/>
              <a:rect l="l" t="t" r="r" b="b"/>
              <a:pathLst>
                <a:path w="241934" h="270510">
                  <a:moveTo>
                    <a:pt x="90614" y="259981"/>
                  </a:moveTo>
                  <a:lnTo>
                    <a:pt x="54495" y="71081"/>
                  </a:lnTo>
                  <a:lnTo>
                    <a:pt x="29387" y="87439"/>
                  </a:lnTo>
                  <a:lnTo>
                    <a:pt x="0" y="81483"/>
                  </a:lnTo>
                  <a:lnTo>
                    <a:pt x="36106" y="270395"/>
                  </a:lnTo>
                  <a:lnTo>
                    <a:pt x="90614" y="259981"/>
                  </a:lnTo>
                  <a:close/>
                </a:path>
                <a:path w="241934" h="270510">
                  <a:moveTo>
                    <a:pt x="241503" y="231127"/>
                  </a:moveTo>
                  <a:lnTo>
                    <a:pt x="197319" y="0"/>
                  </a:lnTo>
                  <a:lnTo>
                    <a:pt x="143230" y="10350"/>
                  </a:lnTo>
                  <a:lnTo>
                    <a:pt x="183451" y="137858"/>
                  </a:lnTo>
                  <a:lnTo>
                    <a:pt x="173393" y="139776"/>
                  </a:lnTo>
                  <a:lnTo>
                    <a:pt x="131495" y="12585"/>
                  </a:lnTo>
                  <a:lnTo>
                    <a:pt x="72174" y="23926"/>
                  </a:lnTo>
                  <a:lnTo>
                    <a:pt x="116344" y="255054"/>
                  </a:lnTo>
                  <a:lnTo>
                    <a:pt x="170472" y="244716"/>
                  </a:lnTo>
                  <a:lnTo>
                    <a:pt x="131394" y="116801"/>
                  </a:lnTo>
                  <a:lnTo>
                    <a:pt x="141439" y="114896"/>
                  </a:lnTo>
                  <a:lnTo>
                    <a:pt x="182206" y="242468"/>
                  </a:lnTo>
                  <a:lnTo>
                    <a:pt x="241503" y="231127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61971" y="2766673"/>
              <a:ext cx="285467" cy="266427"/>
            </a:xfrm>
            <a:prstGeom prst="rect">
              <a:avLst/>
            </a:prstGeom>
          </p:spPr>
        </p:pic>
        <p:pic>
          <p:nvPicPr>
            <p:cNvPr id="86" name="object 86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11958" y="2909167"/>
              <a:ext cx="163893" cy="241541"/>
            </a:xfrm>
            <a:prstGeom prst="rect">
              <a:avLst/>
            </a:prstGeom>
          </p:spPr>
        </p:pic>
        <p:pic>
          <p:nvPicPr>
            <p:cNvPr id="87" name="object 87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106846" y="2844232"/>
              <a:ext cx="208686" cy="257587"/>
            </a:xfrm>
            <a:prstGeom prst="rect">
              <a:avLst/>
            </a:prstGeom>
          </p:spPr>
        </p:pic>
      </p:grpSp>
      <p:sp>
        <p:nvSpPr>
          <p:cNvPr id="88" name="object 88" descr=""/>
          <p:cNvSpPr txBox="1"/>
          <p:nvPr/>
        </p:nvSpPr>
        <p:spPr>
          <a:xfrm rot="720000">
            <a:off x="6864034" y="1276933"/>
            <a:ext cx="270627" cy="609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80"/>
              </a:lnSpc>
            </a:pPr>
            <a:r>
              <a:rPr dirty="0" sz="450" spc="-10">
                <a:solidFill>
                  <a:srgbClr val="CAF46E"/>
                </a:solidFill>
                <a:latin typeface="Calibri"/>
                <a:cs typeface="Calibri"/>
              </a:rPr>
              <a:t>Work</a:t>
            </a:r>
            <a:r>
              <a:rPr dirty="0" sz="450" spc="5">
                <a:solidFill>
                  <a:srgbClr val="CAF46E"/>
                </a:solidFill>
                <a:latin typeface="Calibri"/>
                <a:cs typeface="Calibri"/>
              </a:rPr>
              <a:t> </a:t>
            </a:r>
            <a:r>
              <a:rPr dirty="0" sz="450" spc="-10">
                <a:solidFill>
                  <a:srgbClr val="CAF46E"/>
                </a:solidFill>
                <a:latin typeface="Calibri"/>
                <a:cs typeface="Calibri"/>
              </a:rPr>
              <a:t>hard.</a:t>
            </a:r>
            <a:endParaRPr sz="450">
              <a:latin typeface="Calibri"/>
              <a:cs typeface="Calibri"/>
            </a:endParaRPr>
          </a:p>
        </p:txBody>
      </p:sp>
      <p:sp>
        <p:nvSpPr>
          <p:cNvPr id="89" name="object 89" descr=""/>
          <p:cNvSpPr txBox="1"/>
          <p:nvPr/>
        </p:nvSpPr>
        <p:spPr>
          <a:xfrm rot="720000">
            <a:off x="6865672" y="1333097"/>
            <a:ext cx="242889" cy="609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80"/>
              </a:lnSpc>
            </a:pPr>
            <a:r>
              <a:rPr dirty="0" sz="450">
                <a:solidFill>
                  <a:srgbClr val="CAF46E"/>
                </a:solidFill>
                <a:latin typeface="Calibri"/>
                <a:cs typeface="Calibri"/>
              </a:rPr>
              <a:t>Play</a:t>
            </a:r>
            <a:r>
              <a:rPr dirty="0" sz="450" spc="-10">
                <a:solidFill>
                  <a:srgbClr val="CAF46E"/>
                </a:solidFill>
                <a:latin typeface="Calibri"/>
                <a:cs typeface="Calibri"/>
              </a:rPr>
              <a:t> hard.</a:t>
            </a:r>
            <a:endParaRPr sz="450">
              <a:latin typeface="Calibri"/>
              <a:cs typeface="Calibri"/>
            </a:endParaRPr>
          </a:p>
        </p:txBody>
      </p:sp>
      <p:grpSp>
        <p:nvGrpSpPr>
          <p:cNvPr id="90" name="object 90" descr=""/>
          <p:cNvGrpSpPr/>
          <p:nvPr/>
        </p:nvGrpSpPr>
        <p:grpSpPr>
          <a:xfrm>
            <a:off x="0" y="1008961"/>
            <a:ext cx="10160000" cy="5476240"/>
            <a:chOff x="0" y="1008961"/>
            <a:chExt cx="10160000" cy="5476240"/>
          </a:xfrm>
        </p:grpSpPr>
        <p:sp>
          <p:nvSpPr>
            <p:cNvPr id="91" name="object 91" descr=""/>
            <p:cNvSpPr/>
            <p:nvPr/>
          </p:nvSpPr>
          <p:spPr>
            <a:xfrm>
              <a:off x="0" y="3732618"/>
              <a:ext cx="10160000" cy="2752725"/>
            </a:xfrm>
            <a:custGeom>
              <a:avLst/>
              <a:gdLst/>
              <a:ahLst/>
              <a:cxnLst/>
              <a:rect l="l" t="t" r="r" b="b"/>
              <a:pathLst>
                <a:path w="10160000" h="2752725">
                  <a:moveTo>
                    <a:pt x="10160000" y="2744178"/>
                  </a:moveTo>
                  <a:lnTo>
                    <a:pt x="0" y="2744178"/>
                  </a:lnTo>
                  <a:lnTo>
                    <a:pt x="0" y="2752483"/>
                  </a:lnTo>
                  <a:lnTo>
                    <a:pt x="10160000" y="2752483"/>
                  </a:lnTo>
                  <a:lnTo>
                    <a:pt x="10160000" y="2744178"/>
                  </a:lnTo>
                  <a:close/>
                </a:path>
                <a:path w="10160000" h="2752725">
                  <a:moveTo>
                    <a:pt x="10160000" y="0"/>
                  </a:moveTo>
                  <a:lnTo>
                    <a:pt x="0" y="0"/>
                  </a:lnTo>
                  <a:lnTo>
                    <a:pt x="0" y="8305"/>
                  </a:lnTo>
                  <a:lnTo>
                    <a:pt x="10160000" y="8305"/>
                  </a:lnTo>
                  <a:lnTo>
                    <a:pt x="10160000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2022830" y="1008961"/>
              <a:ext cx="0" cy="5472430"/>
            </a:xfrm>
            <a:custGeom>
              <a:avLst/>
              <a:gdLst/>
              <a:ahLst/>
              <a:cxnLst/>
              <a:rect l="l" t="t" r="r" b="b"/>
              <a:pathLst>
                <a:path w="0" h="5472430">
                  <a:moveTo>
                    <a:pt x="0" y="0"/>
                  </a:moveTo>
                  <a:lnTo>
                    <a:pt x="0" y="5471985"/>
                  </a:lnTo>
                </a:path>
              </a:pathLst>
            </a:custGeom>
            <a:ln w="8305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4046674" y="1008961"/>
              <a:ext cx="0" cy="5472430"/>
            </a:xfrm>
            <a:custGeom>
              <a:avLst/>
              <a:gdLst/>
              <a:ahLst/>
              <a:cxnLst/>
              <a:rect l="l" t="t" r="r" b="b"/>
              <a:pathLst>
                <a:path w="0" h="5472430">
                  <a:moveTo>
                    <a:pt x="0" y="0"/>
                  </a:moveTo>
                  <a:lnTo>
                    <a:pt x="0" y="5471985"/>
                  </a:lnTo>
                </a:path>
              </a:pathLst>
            </a:custGeom>
            <a:ln w="8305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6109672" y="1008961"/>
              <a:ext cx="0" cy="5472430"/>
            </a:xfrm>
            <a:custGeom>
              <a:avLst/>
              <a:gdLst/>
              <a:ahLst/>
              <a:cxnLst/>
              <a:rect l="l" t="t" r="r" b="b"/>
              <a:pathLst>
                <a:path w="0" h="5472430">
                  <a:moveTo>
                    <a:pt x="0" y="0"/>
                  </a:moveTo>
                  <a:lnTo>
                    <a:pt x="0" y="5471985"/>
                  </a:lnTo>
                </a:path>
              </a:pathLst>
            </a:custGeom>
            <a:ln w="8305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8125869" y="1008961"/>
              <a:ext cx="0" cy="5472430"/>
            </a:xfrm>
            <a:custGeom>
              <a:avLst/>
              <a:gdLst/>
              <a:ahLst/>
              <a:cxnLst/>
              <a:rect l="l" t="t" r="r" b="b"/>
              <a:pathLst>
                <a:path w="0" h="5472430">
                  <a:moveTo>
                    <a:pt x="0" y="0"/>
                  </a:moveTo>
                  <a:lnTo>
                    <a:pt x="0" y="5471985"/>
                  </a:lnTo>
                </a:path>
              </a:pathLst>
            </a:custGeom>
            <a:ln w="8305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8125873" y="1352550"/>
              <a:ext cx="2033905" cy="0"/>
            </a:xfrm>
            <a:custGeom>
              <a:avLst/>
              <a:gdLst/>
              <a:ahLst/>
              <a:cxnLst/>
              <a:rect l="l" t="t" r="r" b="b"/>
              <a:pathLst>
                <a:path w="2033904" h="0">
                  <a:moveTo>
                    <a:pt x="2033282" y="0"/>
                  </a:moveTo>
                  <a:lnTo>
                    <a:pt x="0" y="0"/>
                  </a:lnTo>
                </a:path>
              </a:pathLst>
            </a:custGeom>
            <a:ln w="6223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8125873" y="3360164"/>
              <a:ext cx="2033905" cy="0"/>
            </a:xfrm>
            <a:custGeom>
              <a:avLst/>
              <a:gdLst/>
              <a:ahLst/>
              <a:cxnLst/>
              <a:rect l="l" t="t" r="r" b="b"/>
              <a:pathLst>
                <a:path w="2033904" h="0">
                  <a:moveTo>
                    <a:pt x="2033282" y="0"/>
                  </a:moveTo>
                  <a:lnTo>
                    <a:pt x="0" y="0"/>
                  </a:lnTo>
                </a:path>
              </a:pathLst>
            </a:custGeom>
            <a:ln w="6223">
              <a:solidFill>
                <a:srgbClr val="162B4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4463593" y="4950345"/>
              <a:ext cx="1200785" cy="317500"/>
            </a:xfrm>
            <a:custGeom>
              <a:avLst/>
              <a:gdLst/>
              <a:ahLst/>
              <a:cxnLst/>
              <a:rect l="l" t="t" r="r" b="b"/>
              <a:pathLst>
                <a:path w="1200785" h="317500">
                  <a:moveTo>
                    <a:pt x="159550" y="4521"/>
                  </a:moveTo>
                  <a:lnTo>
                    <a:pt x="67322" y="4521"/>
                  </a:lnTo>
                  <a:lnTo>
                    <a:pt x="87680" y="178193"/>
                  </a:lnTo>
                  <a:lnTo>
                    <a:pt x="74282" y="178193"/>
                  </a:lnTo>
                  <a:lnTo>
                    <a:pt x="51663" y="4521"/>
                  </a:lnTo>
                  <a:lnTo>
                    <a:pt x="0" y="4521"/>
                  </a:lnTo>
                  <a:lnTo>
                    <a:pt x="0" y="230619"/>
                  </a:lnTo>
                  <a:lnTo>
                    <a:pt x="86918" y="230619"/>
                  </a:lnTo>
                  <a:lnTo>
                    <a:pt x="86918" y="312572"/>
                  </a:lnTo>
                  <a:lnTo>
                    <a:pt x="159550" y="312572"/>
                  </a:lnTo>
                  <a:lnTo>
                    <a:pt x="159550" y="4521"/>
                  </a:lnTo>
                  <a:close/>
                </a:path>
                <a:path w="1200785" h="317500">
                  <a:moveTo>
                    <a:pt x="356463" y="114642"/>
                  </a:moveTo>
                  <a:lnTo>
                    <a:pt x="351497" y="66294"/>
                  </a:lnTo>
                  <a:lnTo>
                    <a:pt x="336486" y="31800"/>
                  </a:lnTo>
                  <a:lnTo>
                    <a:pt x="311302" y="11315"/>
                  </a:lnTo>
                  <a:lnTo>
                    <a:pt x="283832" y="6070"/>
                  </a:lnTo>
                  <a:lnTo>
                    <a:pt x="283832" y="66294"/>
                  </a:lnTo>
                  <a:lnTo>
                    <a:pt x="283832" y="157543"/>
                  </a:lnTo>
                  <a:lnTo>
                    <a:pt x="269544" y="157543"/>
                  </a:lnTo>
                  <a:lnTo>
                    <a:pt x="269544" y="66294"/>
                  </a:lnTo>
                  <a:lnTo>
                    <a:pt x="283832" y="66294"/>
                  </a:lnTo>
                  <a:lnTo>
                    <a:pt x="283832" y="6070"/>
                  </a:lnTo>
                  <a:lnTo>
                    <a:pt x="275793" y="4533"/>
                  </a:lnTo>
                  <a:lnTo>
                    <a:pt x="196913" y="4533"/>
                  </a:lnTo>
                  <a:lnTo>
                    <a:pt x="196913" y="312572"/>
                  </a:lnTo>
                  <a:lnTo>
                    <a:pt x="269544" y="312572"/>
                  </a:lnTo>
                  <a:lnTo>
                    <a:pt x="269544" y="219303"/>
                  </a:lnTo>
                  <a:lnTo>
                    <a:pt x="274878" y="219303"/>
                  </a:lnTo>
                  <a:lnTo>
                    <a:pt x="312712" y="213728"/>
                  </a:lnTo>
                  <a:lnTo>
                    <a:pt x="352082" y="163664"/>
                  </a:lnTo>
                  <a:lnTo>
                    <a:pt x="356463" y="115544"/>
                  </a:lnTo>
                  <a:lnTo>
                    <a:pt x="356463" y="114642"/>
                  </a:lnTo>
                  <a:close/>
                </a:path>
                <a:path w="1200785" h="317500">
                  <a:moveTo>
                    <a:pt x="539788" y="79324"/>
                  </a:moveTo>
                  <a:lnTo>
                    <a:pt x="537743" y="66294"/>
                  </a:lnTo>
                  <a:lnTo>
                    <a:pt x="534466" y="45351"/>
                  </a:lnTo>
                  <a:lnTo>
                    <a:pt x="518833" y="20472"/>
                  </a:lnTo>
                  <a:lnTo>
                    <a:pt x="493395" y="5194"/>
                  </a:lnTo>
                  <a:lnTo>
                    <a:pt x="478167" y="2921"/>
                  </a:lnTo>
                  <a:lnTo>
                    <a:pt x="478167" y="246278"/>
                  </a:lnTo>
                  <a:lnTo>
                    <a:pt x="464781" y="246278"/>
                  </a:lnTo>
                  <a:lnTo>
                    <a:pt x="441325" y="66294"/>
                  </a:lnTo>
                  <a:lnTo>
                    <a:pt x="456984" y="66294"/>
                  </a:lnTo>
                  <a:lnTo>
                    <a:pt x="478167" y="246278"/>
                  </a:lnTo>
                  <a:lnTo>
                    <a:pt x="478167" y="2921"/>
                  </a:lnTo>
                  <a:lnTo>
                    <a:pt x="458647" y="0"/>
                  </a:lnTo>
                  <a:lnTo>
                    <a:pt x="424065" y="5194"/>
                  </a:lnTo>
                  <a:lnTo>
                    <a:pt x="424586" y="5194"/>
                  </a:lnTo>
                  <a:lnTo>
                    <a:pt x="400202" y="20205"/>
                  </a:lnTo>
                  <a:lnTo>
                    <a:pt x="385267" y="45034"/>
                  </a:lnTo>
                  <a:lnTo>
                    <a:pt x="380225" y="79324"/>
                  </a:lnTo>
                  <a:lnTo>
                    <a:pt x="380225" y="237324"/>
                  </a:lnTo>
                  <a:lnTo>
                    <a:pt x="400202" y="296786"/>
                  </a:lnTo>
                  <a:lnTo>
                    <a:pt x="458647" y="317093"/>
                  </a:lnTo>
                  <a:lnTo>
                    <a:pt x="492696" y="311962"/>
                  </a:lnTo>
                  <a:lnTo>
                    <a:pt x="493217" y="311962"/>
                  </a:lnTo>
                  <a:lnTo>
                    <a:pt x="518833" y="296506"/>
                  </a:lnTo>
                  <a:lnTo>
                    <a:pt x="534466" y="271487"/>
                  </a:lnTo>
                  <a:lnTo>
                    <a:pt x="538391" y="246278"/>
                  </a:lnTo>
                  <a:lnTo>
                    <a:pt x="539788" y="237324"/>
                  </a:lnTo>
                  <a:lnTo>
                    <a:pt x="539788" y="79324"/>
                  </a:lnTo>
                  <a:close/>
                </a:path>
                <a:path w="1200785" h="317500">
                  <a:moveTo>
                    <a:pt x="640524" y="60807"/>
                  </a:moveTo>
                  <a:lnTo>
                    <a:pt x="604202" y="75679"/>
                  </a:lnTo>
                  <a:lnTo>
                    <a:pt x="567893" y="60807"/>
                  </a:lnTo>
                  <a:lnTo>
                    <a:pt x="567893" y="312572"/>
                  </a:lnTo>
                  <a:lnTo>
                    <a:pt x="640524" y="312572"/>
                  </a:lnTo>
                  <a:lnTo>
                    <a:pt x="640524" y="60807"/>
                  </a:lnTo>
                  <a:close/>
                </a:path>
                <a:path w="1200785" h="317500">
                  <a:moveTo>
                    <a:pt x="657872" y="73952"/>
                  </a:moveTo>
                  <a:lnTo>
                    <a:pt x="653288" y="63931"/>
                  </a:lnTo>
                  <a:lnTo>
                    <a:pt x="653516" y="34137"/>
                  </a:lnTo>
                  <a:lnTo>
                    <a:pt x="650963" y="35166"/>
                  </a:lnTo>
                  <a:lnTo>
                    <a:pt x="650748" y="63550"/>
                  </a:lnTo>
                  <a:lnTo>
                    <a:pt x="645985" y="73952"/>
                  </a:lnTo>
                  <a:lnTo>
                    <a:pt x="648296" y="75006"/>
                  </a:lnTo>
                  <a:lnTo>
                    <a:pt x="650697" y="69748"/>
                  </a:lnTo>
                  <a:lnTo>
                    <a:pt x="650659" y="75222"/>
                  </a:lnTo>
                  <a:lnTo>
                    <a:pt x="653199" y="75234"/>
                  </a:lnTo>
                  <a:lnTo>
                    <a:pt x="653237" y="69926"/>
                  </a:lnTo>
                  <a:lnTo>
                    <a:pt x="655561" y="75006"/>
                  </a:lnTo>
                  <a:lnTo>
                    <a:pt x="657872" y="73952"/>
                  </a:lnTo>
                  <a:close/>
                </a:path>
                <a:path w="1200785" h="317500">
                  <a:moveTo>
                    <a:pt x="663384" y="29946"/>
                  </a:moveTo>
                  <a:lnTo>
                    <a:pt x="604799" y="3086"/>
                  </a:lnTo>
                  <a:lnTo>
                    <a:pt x="545452" y="28257"/>
                  </a:lnTo>
                  <a:lnTo>
                    <a:pt x="604050" y="55105"/>
                  </a:lnTo>
                  <a:lnTo>
                    <a:pt x="650951" y="35166"/>
                  </a:lnTo>
                  <a:lnTo>
                    <a:pt x="604786" y="27076"/>
                  </a:lnTo>
                  <a:lnTo>
                    <a:pt x="604786" y="25425"/>
                  </a:lnTo>
                  <a:lnTo>
                    <a:pt x="653516" y="34137"/>
                  </a:lnTo>
                  <a:lnTo>
                    <a:pt x="663384" y="29946"/>
                  </a:lnTo>
                  <a:close/>
                </a:path>
                <a:path w="1200785" h="317500">
                  <a:moveTo>
                    <a:pt x="841629" y="4533"/>
                  </a:moveTo>
                  <a:lnTo>
                    <a:pt x="769543" y="4533"/>
                  </a:lnTo>
                  <a:lnTo>
                    <a:pt x="789914" y="178371"/>
                  </a:lnTo>
                  <a:lnTo>
                    <a:pt x="776528" y="178371"/>
                  </a:lnTo>
                  <a:lnTo>
                    <a:pt x="753884" y="4533"/>
                  </a:lnTo>
                  <a:lnTo>
                    <a:pt x="674827" y="4533"/>
                  </a:lnTo>
                  <a:lnTo>
                    <a:pt x="674827" y="312572"/>
                  </a:lnTo>
                  <a:lnTo>
                    <a:pt x="746963" y="312572"/>
                  </a:lnTo>
                  <a:lnTo>
                    <a:pt x="728154" y="138506"/>
                  </a:lnTo>
                  <a:lnTo>
                    <a:pt x="741540" y="138506"/>
                  </a:lnTo>
                  <a:lnTo>
                    <a:pt x="762609" y="312572"/>
                  </a:lnTo>
                  <a:lnTo>
                    <a:pt x="841629" y="312572"/>
                  </a:lnTo>
                  <a:lnTo>
                    <a:pt x="841629" y="4533"/>
                  </a:lnTo>
                  <a:close/>
                </a:path>
                <a:path w="1200785" h="317500">
                  <a:moveTo>
                    <a:pt x="1020406" y="4064"/>
                  </a:moveTo>
                  <a:lnTo>
                    <a:pt x="866292" y="4064"/>
                  </a:lnTo>
                  <a:lnTo>
                    <a:pt x="866292" y="66294"/>
                  </a:lnTo>
                  <a:lnTo>
                    <a:pt x="907034" y="66294"/>
                  </a:lnTo>
                  <a:lnTo>
                    <a:pt x="907034" y="312674"/>
                  </a:lnTo>
                  <a:lnTo>
                    <a:pt x="979665" y="312674"/>
                  </a:lnTo>
                  <a:lnTo>
                    <a:pt x="979665" y="66294"/>
                  </a:lnTo>
                  <a:lnTo>
                    <a:pt x="1020406" y="66294"/>
                  </a:lnTo>
                  <a:lnTo>
                    <a:pt x="1020406" y="4064"/>
                  </a:lnTo>
                  <a:close/>
                </a:path>
                <a:path w="1200785" h="317500">
                  <a:moveTo>
                    <a:pt x="1200658" y="79324"/>
                  </a:moveTo>
                  <a:lnTo>
                    <a:pt x="1195628" y="45034"/>
                  </a:lnTo>
                  <a:lnTo>
                    <a:pt x="1180693" y="20193"/>
                  </a:lnTo>
                  <a:lnTo>
                    <a:pt x="1156144" y="5092"/>
                  </a:lnTo>
                  <a:lnTo>
                    <a:pt x="1122235" y="0"/>
                  </a:lnTo>
                  <a:lnTo>
                    <a:pt x="1087488" y="5194"/>
                  </a:lnTo>
                  <a:lnTo>
                    <a:pt x="1062062" y="20472"/>
                  </a:lnTo>
                  <a:lnTo>
                    <a:pt x="1046429" y="45339"/>
                  </a:lnTo>
                  <a:lnTo>
                    <a:pt x="1041107" y="79324"/>
                  </a:lnTo>
                  <a:lnTo>
                    <a:pt x="1041107" y="104317"/>
                  </a:lnTo>
                  <a:lnTo>
                    <a:pt x="1113739" y="104317"/>
                  </a:lnTo>
                  <a:lnTo>
                    <a:pt x="1113739" y="61760"/>
                  </a:lnTo>
                  <a:lnTo>
                    <a:pt x="1128026" y="61760"/>
                  </a:lnTo>
                  <a:lnTo>
                    <a:pt x="1128026" y="97891"/>
                  </a:lnTo>
                  <a:lnTo>
                    <a:pt x="1127480" y="113017"/>
                  </a:lnTo>
                  <a:lnTo>
                    <a:pt x="1124470" y="123723"/>
                  </a:lnTo>
                  <a:lnTo>
                    <a:pt x="1116914" y="130086"/>
                  </a:lnTo>
                  <a:lnTo>
                    <a:pt x="1102766" y="132194"/>
                  </a:lnTo>
                  <a:lnTo>
                    <a:pt x="1099502" y="132194"/>
                  </a:lnTo>
                  <a:lnTo>
                    <a:pt x="1099502" y="184912"/>
                  </a:lnTo>
                  <a:lnTo>
                    <a:pt x="1102766" y="184912"/>
                  </a:lnTo>
                  <a:lnTo>
                    <a:pt x="1116914" y="187007"/>
                  </a:lnTo>
                  <a:lnTo>
                    <a:pt x="1124470" y="193370"/>
                  </a:lnTo>
                  <a:lnTo>
                    <a:pt x="1127480" y="204089"/>
                  </a:lnTo>
                  <a:lnTo>
                    <a:pt x="1128026" y="219227"/>
                  </a:lnTo>
                  <a:lnTo>
                    <a:pt x="1128026" y="255333"/>
                  </a:lnTo>
                  <a:lnTo>
                    <a:pt x="1113739" y="255333"/>
                  </a:lnTo>
                  <a:lnTo>
                    <a:pt x="1113739" y="212775"/>
                  </a:lnTo>
                  <a:lnTo>
                    <a:pt x="1041107" y="212775"/>
                  </a:lnTo>
                  <a:lnTo>
                    <a:pt x="1041107" y="237782"/>
                  </a:lnTo>
                  <a:lnTo>
                    <a:pt x="1046429" y="271754"/>
                  </a:lnTo>
                  <a:lnTo>
                    <a:pt x="1062062" y="296621"/>
                  </a:lnTo>
                  <a:lnTo>
                    <a:pt x="1087488" y="311899"/>
                  </a:lnTo>
                  <a:lnTo>
                    <a:pt x="1122235" y="317106"/>
                  </a:lnTo>
                  <a:lnTo>
                    <a:pt x="1156144" y="312000"/>
                  </a:lnTo>
                  <a:lnTo>
                    <a:pt x="1180693" y="296900"/>
                  </a:lnTo>
                  <a:lnTo>
                    <a:pt x="1195628" y="272059"/>
                  </a:lnTo>
                  <a:lnTo>
                    <a:pt x="1200658" y="237782"/>
                  </a:lnTo>
                  <a:lnTo>
                    <a:pt x="1200658" y="233705"/>
                  </a:lnTo>
                  <a:lnTo>
                    <a:pt x="1197178" y="204241"/>
                  </a:lnTo>
                  <a:lnTo>
                    <a:pt x="1188097" y="182791"/>
                  </a:lnTo>
                  <a:lnTo>
                    <a:pt x="1175410" y="169684"/>
                  </a:lnTo>
                  <a:lnTo>
                    <a:pt x="1161161" y="165239"/>
                  </a:lnTo>
                  <a:lnTo>
                    <a:pt x="1156741" y="165239"/>
                  </a:lnTo>
                  <a:lnTo>
                    <a:pt x="1156741" y="151244"/>
                  </a:lnTo>
                  <a:lnTo>
                    <a:pt x="1197140" y="112560"/>
                  </a:lnTo>
                  <a:lnTo>
                    <a:pt x="1200658" y="83400"/>
                  </a:lnTo>
                  <a:lnTo>
                    <a:pt x="1200658" y="7932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2737472" y="2441269"/>
              <a:ext cx="814705" cy="279400"/>
            </a:xfrm>
            <a:custGeom>
              <a:avLst/>
              <a:gdLst/>
              <a:ahLst/>
              <a:cxnLst/>
              <a:rect l="l" t="t" r="r" b="b"/>
              <a:pathLst>
                <a:path w="814705" h="279400">
                  <a:moveTo>
                    <a:pt x="121005" y="9906"/>
                  </a:moveTo>
                  <a:lnTo>
                    <a:pt x="59182" y="4178"/>
                  </a:lnTo>
                  <a:lnTo>
                    <a:pt x="62026" y="121843"/>
                  </a:lnTo>
                  <a:lnTo>
                    <a:pt x="53060" y="121018"/>
                  </a:lnTo>
                  <a:lnTo>
                    <a:pt x="48691" y="3213"/>
                  </a:lnTo>
                  <a:lnTo>
                    <a:pt x="14058" y="0"/>
                  </a:lnTo>
                  <a:lnTo>
                    <a:pt x="0" y="151536"/>
                  </a:lnTo>
                  <a:lnTo>
                    <a:pt x="58267" y="156946"/>
                  </a:lnTo>
                  <a:lnTo>
                    <a:pt x="53174" y="211874"/>
                  </a:lnTo>
                  <a:lnTo>
                    <a:pt x="101866" y="216382"/>
                  </a:lnTo>
                  <a:lnTo>
                    <a:pt x="121005" y="9906"/>
                  </a:lnTo>
                  <a:close/>
                </a:path>
                <a:path w="814705" h="279400">
                  <a:moveTo>
                    <a:pt x="246138" y="95948"/>
                  </a:moveTo>
                  <a:lnTo>
                    <a:pt x="237883" y="39179"/>
                  </a:lnTo>
                  <a:lnTo>
                    <a:pt x="200469" y="17589"/>
                  </a:lnTo>
                  <a:lnTo>
                    <a:pt x="200469" y="59029"/>
                  </a:lnTo>
                  <a:lnTo>
                    <a:pt x="194868" y="119303"/>
                  </a:lnTo>
                  <a:lnTo>
                    <a:pt x="194792" y="120192"/>
                  </a:lnTo>
                  <a:lnTo>
                    <a:pt x="185216" y="119303"/>
                  </a:lnTo>
                  <a:lnTo>
                    <a:pt x="190792" y="59029"/>
                  </a:lnTo>
                  <a:lnTo>
                    <a:pt x="190881" y="58140"/>
                  </a:lnTo>
                  <a:lnTo>
                    <a:pt x="200469" y="59029"/>
                  </a:lnTo>
                  <a:lnTo>
                    <a:pt x="200469" y="17589"/>
                  </a:lnTo>
                  <a:lnTo>
                    <a:pt x="198907" y="17132"/>
                  </a:lnTo>
                  <a:lnTo>
                    <a:pt x="146037" y="12230"/>
                  </a:lnTo>
                  <a:lnTo>
                    <a:pt x="126898" y="218706"/>
                  </a:lnTo>
                  <a:lnTo>
                    <a:pt x="175577" y="223215"/>
                  </a:lnTo>
                  <a:lnTo>
                    <a:pt x="181343" y="161036"/>
                  </a:lnTo>
                  <a:lnTo>
                    <a:pt x="181381" y="160705"/>
                  </a:lnTo>
                  <a:lnTo>
                    <a:pt x="184950" y="161036"/>
                  </a:lnTo>
                  <a:lnTo>
                    <a:pt x="191071" y="160705"/>
                  </a:lnTo>
                  <a:lnTo>
                    <a:pt x="210654" y="159651"/>
                  </a:lnTo>
                  <a:lnTo>
                    <a:pt x="228701" y="149186"/>
                  </a:lnTo>
                  <a:lnTo>
                    <a:pt x="240157" y="128536"/>
                  </a:lnTo>
                  <a:lnTo>
                    <a:pt x="241706" y="120192"/>
                  </a:lnTo>
                  <a:lnTo>
                    <a:pt x="246087" y="96545"/>
                  </a:lnTo>
                  <a:lnTo>
                    <a:pt x="246138" y="95948"/>
                  </a:lnTo>
                  <a:close/>
                </a:path>
                <a:path w="814705" h="279400">
                  <a:moveTo>
                    <a:pt x="371195" y="83667"/>
                  </a:moveTo>
                  <a:lnTo>
                    <a:pt x="370319" y="69786"/>
                  </a:lnTo>
                  <a:lnTo>
                    <a:pt x="370255" y="68808"/>
                  </a:lnTo>
                  <a:lnTo>
                    <a:pt x="369735" y="60566"/>
                  </a:lnTo>
                  <a:lnTo>
                    <a:pt x="360807" y="42926"/>
                  </a:lnTo>
                  <a:lnTo>
                    <a:pt x="344716" y="31102"/>
                  </a:lnTo>
                  <a:lnTo>
                    <a:pt x="321741" y="25463"/>
                  </a:lnTo>
                  <a:lnTo>
                    <a:pt x="319532" y="25590"/>
                  </a:lnTo>
                  <a:lnTo>
                    <a:pt x="319532" y="191731"/>
                  </a:lnTo>
                  <a:lnTo>
                    <a:pt x="310553" y="190906"/>
                  </a:lnTo>
                  <a:lnTo>
                    <a:pt x="306044" y="69786"/>
                  </a:lnTo>
                  <a:lnTo>
                    <a:pt x="306006" y="68808"/>
                  </a:lnTo>
                  <a:lnTo>
                    <a:pt x="316509" y="69786"/>
                  </a:lnTo>
                  <a:lnTo>
                    <a:pt x="319481" y="189560"/>
                  </a:lnTo>
                  <a:lnTo>
                    <a:pt x="319532" y="191731"/>
                  </a:lnTo>
                  <a:lnTo>
                    <a:pt x="319532" y="25590"/>
                  </a:lnTo>
                  <a:lnTo>
                    <a:pt x="281317" y="35369"/>
                  </a:lnTo>
                  <a:lnTo>
                    <a:pt x="264248" y="73748"/>
                  </a:lnTo>
                  <a:lnTo>
                    <a:pt x="254444" y="179654"/>
                  </a:lnTo>
                  <a:lnTo>
                    <a:pt x="255676" y="203085"/>
                  </a:lnTo>
                  <a:lnTo>
                    <a:pt x="264134" y="220751"/>
                  </a:lnTo>
                  <a:lnTo>
                    <a:pt x="279641" y="232460"/>
                  </a:lnTo>
                  <a:lnTo>
                    <a:pt x="302044" y="237998"/>
                  </a:lnTo>
                  <a:lnTo>
                    <a:pt x="325666" y="236651"/>
                  </a:lnTo>
                  <a:lnTo>
                    <a:pt x="343662" y="227926"/>
                  </a:lnTo>
                  <a:lnTo>
                    <a:pt x="355688" y="212128"/>
                  </a:lnTo>
                  <a:lnTo>
                    <a:pt x="360832" y="191731"/>
                  </a:lnTo>
                  <a:lnTo>
                    <a:pt x="361378" y="189560"/>
                  </a:lnTo>
                  <a:lnTo>
                    <a:pt x="371195" y="83667"/>
                  </a:lnTo>
                  <a:close/>
                </a:path>
                <a:path w="814705" h="279400">
                  <a:moveTo>
                    <a:pt x="439877" y="77508"/>
                  </a:moveTo>
                  <a:lnTo>
                    <a:pt x="414616" y="85217"/>
                  </a:lnTo>
                  <a:lnTo>
                    <a:pt x="391198" y="72999"/>
                  </a:lnTo>
                  <a:lnTo>
                    <a:pt x="375551" y="241744"/>
                  </a:lnTo>
                  <a:lnTo>
                    <a:pt x="424230" y="246265"/>
                  </a:lnTo>
                  <a:lnTo>
                    <a:pt x="439877" y="77508"/>
                  </a:lnTo>
                  <a:close/>
                </a:path>
                <a:path w="814705" h="279400">
                  <a:moveTo>
                    <a:pt x="578167" y="52285"/>
                  </a:moveTo>
                  <a:lnTo>
                    <a:pt x="529844" y="47815"/>
                  </a:lnTo>
                  <a:lnTo>
                    <a:pt x="532701" y="165595"/>
                  </a:lnTo>
                  <a:lnTo>
                    <a:pt x="523722" y="164769"/>
                  </a:lnTo>
                  <a:lnTo>
                    <a:pt x="519353" y="46837"/>
                  </a:lnTo>
                  <a:lnTo>
                    <a:pt x="466356" y="41922"/>
                  </a:lnTo>
                  <a:lnTo>
                    <a:pt x="447217" y="248399"/>
                  </a:lnTo>
                  <a:lnTo>
                    <a:pt x="495566" y="252882"/>
                  </a:lnTo>
                  <a:lnTo>
                    <a:pt x="493788" y="135039"/>
                  </a:lnTo>
                  <a:lnTo>
                    <a:pt x="502754" y="135864"/>
                  </a:lnTo>
                  <a:lnTo>
                    <a:pt x="506056" y="253847"/>
                  </a:lnTo>
                  <a:lnTo>
                    <a:pt x="559028" y="258762"/>
                  </a:lnTo>
                  <a:lnTo>
                    <a:pt x="578167" y="52285"/>
                  </a:lnTo>
                  <a:close/>
                </a:path>
                <a:path w="814705" h="279400">
                  <a:moveTo>
                    <a:pt x="697992" y="63398"/>
                  </a:moveTo>
                  <a:lnTo>
                    <a:pt x="594690" y="53835"/>
                  </a:lnTo>
                  <a:lnTo>
                    <a:pt x="590854" y="95224"/>
                  </a:lnTo>
                  <a:lnTo>
                    <a:pt x="618159" y="97751"/>
                  </a:lnTo>
                  <a:lnTo>
                    <a:pt x="602869" y="262826"/>
                  </a:lnTo>
                  <a:lnTo>
                    <a:pt x="651535" y="267335"/>
                  </a:lnTo>
                  <a:lnTo>
                    <a:pt x="666851" y="102273"/>
                  </a:lnTo>
                  <a:lnTo>
                    <a:pt x="694156" y="104800"/>
                  </a:lnTo>
                  <a:lnTo>
                    <a:pt x="697992" y="63398"/>
                  </a:lnTo>
                  <a:close/>
                </a:path>
                <a:path w="814705" h="279400">
                  <a:moveTo>
                    <a:pt x="814158" y="124726"/>
                  </a:moveTo>
                  <a:lnTo>
                    <a:pt x="812914" y="101434"/>
                  </a:lnTo>
                  <a:lnTo>
                    <a:pt x="804456" y="83858"/>
                  </a:lnTo>
                  <a:lnTo>
                    <a:pt x="788936" y="72212"/>
                  </a:lnTo>
                  <a:lnTo>
                    <a:pt x="766533" y="66687"/>
                  </a:lnTo>
                  <a:lnTo>
                    <a:pt x="742924" y="68021"/>
                  </a:lnTo>
                  <a:lnTo>
                    <a:pt x="724916" y="76669"/>
                  </a:lnTo>
                  <a:lnTo>
                    <a:pt x="712901" y="92367"/>
                  </a:lnTo>
                  <a:lnTo>
                    <a:pt x="707212" y="114808"/>
                  </a:lnTo>
                  <a:lnTo>
                    <a:pt x="705662" y="131559"/>
                  </a:lnTo>
                  <a:lnTo>
                    <a:pt x="754354" y="136080"/>
                  </a:lnTo>
                  <a:lnTo>
                    <a:pt x="756996" y="107556"/>
                  </a:lnTo>
                  <a:lnTo>
                    <a:pt x="766572" y="108445"/>
                  </a:lnTo>
                  <a:lnTo>
                    <a:pt x="760336" y="149758"/>
                  </a:lnTo>
                  <a:lnTo>
                    <a:pt x="745261" y="154089"/>
                  </a:lnTo>
                  <a:lnTo>
                    <a:pt x="743077" y="153873"/>
                  </a:lnTo>
                  <a:lnTo>
                    <a:pt x="739800" y="189204"/>
                  </a:lnTo>
                  <a:lnTo>
                    <a:pt x="741997" y="189407"/>
                  </a:lnTo>
                  <a:lnTo>
                    <a:pt x="751344" y="191706"/>
                  </a:lnTo>
                  <a:lnTo>
                    <a:pt x="756005" y="196430"/>
                  </a:lnTo>
                  <a:lnTo>
                    <a:pt x="757364" y="203796"/>
                  </a:lnTo>
                  <a:lnTo>
                    <a:pt x="756793" y="213969"/>
                  </a:lnTo>
                  <a:lnTo>
                    <a:pt x="754545" y="238188"/>
                  </a:lnTo>
                  <a:lnTo>
                    <a:pt x="744969" y="237299"/>
                  </a:lnTo>
                  <a:lnTo>
                    <a:pt x="747610" y="208762"/>
                  </a:lnTo>
                  <a:lnTo>
                    <a:pt x="698919" y="204254"/>
                  </a:lnTo>
                  <a:lnTo>
                    <a:pt x="697369" y="221005"/>
                  </a:lnTo>
                  <a:lnTo>
                    <a:pt x="698830" y="244119"/>
                  </a:lnTo>
                  <a:lnTo>
                    <a:pt x="707758" y="261759"/>
                  </a:lnTo>
                  <a:lnTo>
                    <a:pt x="723861" y="273583"/>
                  </a:lnTo>
                  <a:lnTo>
                    <a:pt x="746823" y="279222"/>
                  </a:lnTo>
                  <a:lnTo>
                    <a:pt x="769861" y="277914"/>
                  </a:lnTo>
                  <a:lnTo>
                    <a:pt x="787260" y="269316"/>
                  </a:lnTo>
                  <a:lnTo>
                    <a:pt x="798817" y="253606"/>
                  </a:lnTo>
                  <a:lnTo>
                    <a:pt x="804316" y="230924"/>
                  </a:lnTo>
                  <a:lnTo>
                    <a:pt x="804570" y="228193"/>
                  </a:lnTo>
                  <a:lnTo>
                    <a:pt x="804062" y="208241"/>
                  </a:lnTo>
                  <a:lnTo>
                    <a:pt x="799312" y="193306"/>
                  </a:lnTo>
                  <a:lnTo>
                    <a:pt x="791629" y="183730"/>
                  </a:lnTo>
                  <a:lnTo>
                    <a:pt x="782358" y="179857"/>
                  </a:lnTo>
                  <a:lnTo>
                    <a:pt x="779386" y="179578"/>
                  </a:lnTo>
                  <a:lnTo>
                    <a:pt x="780262" y="170205"/>
                  </a:lnTo>
                  <a:lnTo>
                    <a:pt x="813917" y="127457"/>
                  </a:lnTo>
                  <a:lnTo>
                    <a:pt x="814158" y="124726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3155492" y="2492857"/>
              <a:ext cx="33020" cy="36830"/>
            </a:xfrm>
            <a:custGeom>
              <a:avLst/>
              <a:gdLst/>
              <a:ahLst/>
              <a:cxnLst/>
              <a:rect l="l" t="t" r="r" b="b"/>
              <a:pathLst>
                <a:path w="33019" h="36830">
                  <a:moveTo>
                    <a:pt x="32651" y="35814"/>
                  </a:moveTo>
                  <a:lnTo>
                    <a:pt x="30213" y="28816"/>
                  </a:lnTo>
                  <a:lnTo>
                    <a:pt x="32207" y="8877"/>
                  </a:lnTo>
                  <a:lnTo>
                    <a:pt x="101" y="0"/>
                  </a:lnTo>
                  <a:lnTo>
                    <a:pt x="0" y="1104"/>
                  </a:lnTo>
                  <a:lnTo>
                    <a:pt x="30429" y="9398"/>
                  </a:lnTo>
                  <a:lnTo>
                    <a:pt x="28536" y="28397"/>
                  </a:lnTo>
                  <a:lnTo>
                    <a:pt x="24701" y="35077"/>
                  </a:lnTo>
                  <a:lnTo>
                    <a:pt x="26174" y="35928"/>
                  </a:lnTo>
                  <a:lnTo>
                    <a:pt x="28117" y="32550"/>
                  </a:lnTo>
                  <a:lnTo>
                    <a:pt x="27749" y="36207"/>
                  </a:lnTo>
                  <a:lnTo>
                    <a:pt x="29451" y="36372"/>
                  </a:lnTo>
                  <a:lnTo>
                    <a:pt x="29806" y="32829"/>
                  </a:lnTo>
                  <a:lnTo>
                    <a:pt x="31051" y="36372"/>
                  </a:lnTo>
                  <a:lnTo>
                    <a:pt x="32651" y="35814"/>
                  </a:lnTo>
                  <a:close/>
                </a:path>
              </a:pathLst>
            </a:custGeom>
            <a:solidFill>
              <a:srgbClr val="EA1F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3115659" y="2477874"/>
              <a:ext cx="79375" cy="34925"/>
            </a:xfrm>
            <a:custGeom>
              <a:avLst/>
              <a:gdLst/>
              <a:ahLst/>
              <a:cxnLst/>
              <a:rect l="l" t="t" r="r" b="b"/>
              <a:pathLst>
                <a:path w="79375" h="34925">
                  <a:moveTo>
                    <a:pt x="41338" y="0"/>
                  </a:moveTo>
                  <a:lnTo>
                    <a:pt x="0" y="13182"/>
                  </a:lnTo>
                  <a:lnTo>
                    <a:pt x="37604" y="34823"/>
                  </a:lnTo>
                  <a:lnTo>
                    <a:pt x="70281" y="24371"/>
                  </a:lnTo>
                  <a:lnTo>
                    <a:pt x="39839" y="16078"/>
                  </a:lnTo>
                  <a:lnTo>
                    <a:pt x="39941" y="14973"/>
                  </a:lnTo>
                  <a:lnTo>
                    <a:pt x="72059" y="23837"/>
                  </a:lnTo>
                  <a:lnTo>
                    <a:pt x="78943" y="21653"/>
                  </a:lnTo>
                  <a:lnTo>
                    <a:pt x="41338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2" name="object 102" descr=""/>
          <p:cNvSpPr txBox="1"/>
          <p:nvPr/>
        </p:nvSpPr>
        <p:spPr>
          <a:xfrm>
            <a:off x="8239986" y="1055257"/>
            <a:ext cx="1809114" cy="2413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400" spc="-50">
                <a:solidFill>
                  <a:srgbClr val="162B44"/>
                </a:solidFill>
                <a:latin typeface="Verdana"/>
                <a:cs typeface="Verdana"/>
              </a:rPr>
              <a:t>QUATREPOINTTROIS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03" name="object 103" descr=""/>
          <p:cNvSpPr txBox="1"/>
          <p:nvPr/>
        </p:nvSpPr>
        <p:spPr>
          <a:xfrm>
            <a:off x="8239986" y="3423702"/>
            <a:ext cx="1809114" cy="2413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400" spc="-50">
                <a:solidFill>
                  <a:srgbClr val="162B44"/>
                </a:solidFill>
                <a:latin typeface="Verdana"/>
                <a:cs typeface="Verdana"/>
              </a:rPr>
              <a:t>QUATREPOINTTROIS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04" name="object 104" descr=""/>
          <p:cNvSpPr txBox="1"/>
          <p:nvPr/>
        </p:nvSpPr>
        <p:spPr>
          <a:xfrm>
            <a:off x="8888944" y="1714253"/>
            <a:ext cx="490220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 spc="-35">
                <a:solidFill>
                  <a:srgbClr val="162B44"/>
                </a:solidFill>
                <a:latin typeface="Calibri"/>
                <a:cs typeface="Calibri"/>
              </a:rPr>
              <a:t>Prêt</a:t>
            </a:r>
            <a:endParaRPr sz="2250">
              <a:latin typeface="Calibri"/>
              <a:cs typeface="Calibri"/>
            </a:endParaRPr>
          </a:p>
        </p:txBody>
      </p:sp>
      <p:sp>
        <p:nvSpPr>
          <p:cNvPr id="105" name="object 105" descr=""/>
          <p:cNvSpPr txBox="1"/>
          <p:nvPr/>
        </p:nvSpPr>
        <p:spPr>
          <a:xfrm>
            <a:off x="8771968" y="1985281"/>
            <a:ext cx="724535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>
                <a:solidFill>
                  <a:srgbClr val="162B44"/>
                </a:solidFill>
                <a:latin typeface="Calibri"/>
                <a:cs typeface="Calibri"/>
              </a:rPr>
              <a:t>à</a:t>
            </a:r>
            <a:r>
              <a:rPr dirty="0" sz="2250" spc="-6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2250" spc="-90">
                <a:solidFill>
                  <a:srgbClr val="162B44"/>
                </a:solidFill>
                <a:latin typeface="Calibri"/>
                <a:cs typeface="Calibri"/>
              </a:rPr>
              <a:t>tout,</a:t>
            </a:r>
            <a:endParaRPr sz="2250">
              <a:latin typeface="Calibri"/>
              <a:cs typeface="Calibri"/>
            </a:endParaRPr>
          </a:p>
        </p:txBody>
      </p:sp>
      <p:sp>
        <p:nvSpPr>
          <p:cNvPr id="106" name="object 106" descr=""/>
          <p:cNvSpPr txBox="1"/>
          <p:nvPr/>
        </p:nvSpPr>
        <p:spPr>
          <a:xfrm>
            <a:off x="8874861" y="2256308"/>
            <a:ext cx="518795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 spc="-20">
                <a:solidFill>
                  <a:srgbClr val="162B44"/>
                </a:solidFill>
                <a:latin typeface="Calibri"/>
                <a:cs typeface="Calibri"/>
              </a:rPr>
              <a:t>près</a:t>
            </a:r>
            <a:endParaRPr sz="2250">
              <a:latin typeface="Calibri"/>
              <a:cs typeface="Calibri"/>
            </a:endParaRPr>
          </a:p>
        </p:txBody>
      </p:sp>
      <p:sp>
        <p:nvSpPr>
          <p:cNvPr id="107" name="object 107" descr=""/>
          <p:cNvSpPr txBox="1"/>
          <p:nvPr/>
        </p:nvSpPr>
        <p:spPr>
          <a:xfrm>
            <a:off x="8700116" y="2527336"/>
            <a:ext cx="925830" cy="3708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250" spc="-45">
                <a:solidFill>
                  <a:srgbClr val="162B44"/>
                </a:solidFill>
                <a:latin typeface="Calibri"/>
                <a:cs typeface="Calibri"/>
              </a:rPr>
              <a:t>de</a:t>
            </a:r>
            <a:r>
              <a:rPr dirty="0" sz="2250" spc="-6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2250" spc="-75">
                <a:solidFill>
                  <a:srgbClr val="162B44"/>
                </a:solidFill>
                <a:latin typeface="Calibri"/>
                <a:cs typeface="Calibri"/>
              </a:rPr>
              <a:t>tout</a:t>
            </a:r>
            <a:r>
              <a:rPr dirty="0" sz="2250" spc="-55">
                <a:solidFill>
                  <a:srgbClr val="162B44"/>
                </a:solidFill>
                <a:latin typeface="Calibri"/>
                <a:cs typeface="Calibri"/>
              </a:rPr>
              <a:t> </a:t>
            </a:r>
            <a:r>
              <a:rPr dirty="0" sz="2250" spc="-450">
                <a:solidFill>
                  <a:srgbClr val="162B44"/>
                </a:solidFill>
                <a:latin typeface="Calibri"/>
                <a:cs typeface="Calibri"/>
              </a:rPr>
              <a:t>!</a:t>
            </a:r>
            <a:endParaRPr sz="2250">
              <a:latin typeface="Calibri"/>
              <a:cs typeface="Calibri"/>
            </a:endParaRPr>
          </a:p>
        </p:txBody>
      </p:sp>
      <p:grpSp>
        <p:nvGrpSpPr>
          <p:cNvPr id="108" name="object 108" descr=""/>
          <p:cNvGrpSpPr/>
          <p:nvPr/>
        </p:nvGrpSpPr>
        <p:grpSpPr>
          <a:xfrm>
            <a:off x="0" y="889000"/>
            <a:ext cx="10160000" cy="281305"/>
            <a:chOff x="0" y="889000"/>
            <a:chExt cx="10160000" cy="281305"/>
          </a:xfrm>
        </p:grpSpPr>
        <p:sp>
          <p:nvSpPr>
            <p:cNvPr id="109" name="object 109" descr=""/>
            <p:cNvSpPr/>
            <p:nvPr/>
          </p:nvSpPr>
          <p:spPr>
            <a:xfrm>
              <a:off x="0" y="1004808"/>
              <a:ext cx="10160000" cy="8890"/>
            </a:xfrm>
            <a:custGeom>
              <a:avLst/>
              <a:gdLst/>
              <a:ahLst/>
              <a:cxnLst/>
              <a:rect l="l" t="t" r="r" b="b"/>
              <a:pathLst>
                <a:path w="10160000" h="8890">
                  <a:moveTo>
                    <a:pt x="0" y="0"/>
                  </a:moveTo>
                  <a:lnTo>
                    <a:pt x="0" y="8305"/>
                  </a:lnTo>
                  <a:lnTo>
                    <a:pt x="10160000" y="8305"/>
                  </a:lnTo>
                  <a:lnTo>
                    <a:pt x="1016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4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0" name="object 110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117977" y="889000"/>
              <a:ext cx="3042023" cy="2808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00" y="0"/>
            <a:ext cx="7620000" cy="762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81050"/>
            <a:ext cx="10160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159999" cy="76199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241" y="330187"/>
            <a:ext cx="7873517" cy="3331209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3241" y="3831590"/>
            <a:ext cx="7873517" cy="33312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62B4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203be7-0649-4f29-beb2-2b41f33ec28c" xsi:nil="true"/>
    <lcf76f155ced4ddcb4097134ff3c332f xmlns="d63c80f4-7d3f-485e-bc8a-fc88048e86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D6857D8-437D-4598-8125-7EA2366A139A}"/>
</file>

<file path=customXml/itemProps2.xml><?xml version="1.0" encoding="utf-8"?>
<ds:datastoreItem xmlns:ds="http://schemas.openxmlformats.org/officeDocument/2006/customXml" ds:itemID="{B358568A-E1B5-4489-AC81-7DBE0949C390}"/>
</file>

<file path=customXml/itemProps3.xml><?xml version="1.0" encoding="utf-8"?>
<ds:datastoreItem xmlns:ds="http://schemas.openxmlformats.org/officeDocument/2006/customXml" ds:itemID="{A340E7CD-0F18-4D01-A759-C12DA51A8D5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2025-04-29T22:46:01Z</dcterms:created>
  <dcterms:modified xsi:type="dcterms:W3CDTF">2025-04-29T22:46:01Z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2025-04-24T00:00:00Z</vt:filetime>
  </property>
  <property fmtid="{D5CDD505-2E9C-101B-9397-08002B2CF9AE}" pid="3" name="Creator">
    <vt:lpwstr>Adobe InDesign 20.2 (Windows)</vt:lpwstr>
  </property>
  <property fmtid="{D5CDD505-2E9C-101B-9397-08002B2CF9AE}" pid="4" name="LastSaved">
    <vt:filetime>2025-04-29T00:00:00Z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0x01010042173A9CEA8867498B9FE688EA2AF1B9</vt:lpwstr>
  </property>
  <property fmtid="{D5CDD505-2E9C-101B-9397-08002B2CF9AE}" pid="7" name="MediaServiceImageTags">
    <vt:lpwstr/>
  </property>
  <property fmtid="{D5CDD505-2E9C-101B-9397-08002B2CF9AE}" pid="8" name="Order">
    <vt:lpwstr>100800.000000000</vt:lpwstr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xd_Signature">
    <vt:lpwstr/>
  </property>
</Properties>
</file>