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73" r:id="rId3"/>
    <p:sldId id="274" r:id="rId4"/>
    <p:sldId id="275" r:id="rId5"/>
    <p:sldId id="27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ustomXml" Target="../customXml/item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11143-90F7-91E2-5E2F-46BAC4D508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9FE577-773D-7D85-E8AC-C6800D8B72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D4CAF9-59BB-7DEA-556A-7707F70A4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D92D-360A-46E0-98E3-78F676ADA6D0}" type="datetimeFigureOut">
              <a:rPr lang="en-CA" smtClean="0"/>
              <a:t>2025-04-30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29CA74-6B40-9689-3C24-DADE08FE8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AE496B-55BE-A9A1-725D-6EE9ADFE7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AF76-565D-46C4-B255-A82B918522C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16170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64E2E-F2F7-C672-83F9-C8255DEFB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1B9554-A065-AF0D-43DE-034AD6682E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6F6D80-A52E-D1F2-4B80-88BF14833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D92D-360A-46E0-98E3-78F676ADA6D0}" type="datetimeFigureOut">
              <a:rPr lang="en-CA" smtClean="0"/>
              <a:t>2025-04-30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83B28A-A054-F046-026B-4FB78B618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522472-86A1-3850-66C5-7E40F47EB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AF76-565D-46C4-B255-A82B918522C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00574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4B335C-749F-B905-9E48-297DE23A20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13E32F-4568-B93A-3D54-38155303C9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FB49D5-6F21-B4AC-CD80-E58F24EDA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D92D-360A-46E0-98E3-78F676ADA6D0}" type="datetimeFigureOut">
              <a:rPr lang="en-CA" smtClean="0"/>
              <a:t>2025-04-30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1D000F-3F7B-4257-D0E9-59A1BAD9A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9E5FDF-B865-B72E-4995-3A3607946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AF76-565D-46C4-B255-A82B918522C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575206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: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2D7883-CADE-A1E7-D834-B6F2464CD91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3" hasCustomPrompt="1"/>
          </p:nvPr>
        </p:nvSpPr>
        <p:spPr>
          <a:xfrm>
            <a:off x="0" y="1"/>
            <a:ext cx="12192000" cy="4214813"/>
          </a:xfrm>
          <a:prstGeom prst="rect">
            <a:avLst/>
          </a:prstGeom>
        </p:spPr>
        <p:txBody>
          <a:bodyPr tIns="180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F332402-0D15-E03D-4AEE-9914464749A0}"/>
              </a:ext>
            </a:extLst>
          </p:cNvPr>
          <p:cNvSpPr/>
          <p:nvPr userDrawn="1"/>
        </p:nvSpPr>
        <p:spPr>
          <a:xfrm>
            <a:off x="0" y="4209522"/>
            <a:ext cx="12192000" cy="26484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4538133"/>
            <a:ext cx="7642559" cy="9280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70000"/>
              </a:lnSpc>
              <a:defRPr sz="4500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5673436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67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1EA4C3D8-7D35-BFB5-634D-759372DB65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89" y="6327945"/>
            <a:ext cx="5635862" cy="31812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333"/>
            </a:lvl1pPr>
          </a:lstStyle>
          <a:p>
            <a:pPr lvl="0"/>
            <a:r>
              <a:rPr lang="en-US" dirty="0"/>
              <a:t>Month DD, YYYY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1F5AA3-91AE-3FAA-5E41-254D17E8F3BD}"/>
              </a:ext>
            </a:extLst>
          </p:cNvPr>
          <p:cNvSpPr/>
          <p:nvPr userDrawn="1"/>
        </p:nvSpPr>
        <p:spPr>
          <a:xfrm>
            <a:off x="0" y="4214813"/>
            <a:ext cx="81998" cy="264318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pic>
        <p:nvPicPr>
          <p:cNvPr id="6" name="Picture 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0D422513-134F-D110-B48C-76382FCE30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21744" y="6013209"/>
            <a:ext cx="2448988" cy="694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441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8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: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F332402-0D15-E03D-4AEE-9914464749A0}"/>
              </a:ext>
            </a:extLst>
          </p:cNvPr>
          <p:cNvSpPr/>
          <p:nvPr userDrawn="1"/>
        </p:nvSpPr>
        <p:spPr>
          <a:xfrm>
            <a:off x="0" y="-1"/>
            <a:ext cx="4068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407194"/>
            <a:ext cx="3331998" cy="1901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70000"/>
              </a:lnSpc>
              <a:defRPr sz="4500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2384708"/>
            <a:ext cx="3331998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67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1EA4C3D8-7D35-BFB5-634D-759372DB65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90" y="4142304"/>
            <a:ext cx="1283051" cy="31812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333"/>
            </a:lvl1pPr>
          </a:lstStyle>
          <a:p>
            <a:pPr lvl="0"/>
            <a:r>
              <a:rPr lang="en-US" dirty="0"/>
              <a:t>Month DD, YYYY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1F5AA3-91AE-3FAA-5E41-254D17E8F3BD}"/>
              </a:ext>
            </a:extLst>
          </p:cNvPr>
          <p:cNvSpPr/>
          <p:nvPr userDrawn="1"/>
        </p:nvSpPr>
        <p:spPr>
          <a:xfrm>
            <a:off x="0" y="0"/>
            <a:ext cx="4068000" cy="81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pic>
        <p:nvPicPr>
          <p:cNvPr id="6" name="Picture 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0D422513-134F-D110-B48C-76382FCE30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0104" y="6013209"/>
            <a:ext cx="2448988" cy="69459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5BBF5E6-2A6B-C631-63FA-2202E9843997}"/>
              </a:ext>
            </a:extLst>
          </p:cNvPr>
          <p:cNvSpPr/>
          <p:nvPr userDrawn="1"/>
        </p:nvSpPr>
        <p:spPr>
          <a:xfrm>
            <a:off x="8124000" y="6369844"/>
            <a:ext cx="4068000" cy="4881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2D7883-CADE-A1E7-D834-B6F2464CD91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068000" y="1"/>
            <a:ext cx="8124000" cy="6857999"/>
          </a:xfrm>
          <a:prstGeom prst="rect">
            <a:avLst/>
          </a:prstGeom>
        </p:spPr>
        <p:txBody>
          <a:bodyPr tIns="180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</p:spTree>
    <p:extLst>
      <p:ext uri="{BB962C8B-B14F-4D97-AF65-F5344CB8AC3E}">
        <p14:creationId xmlns:p14="http://schemas.microsoft.com/office/powerpoint/2010/main" val="21017447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8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: Coll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2D7883-CADE-A1E7-D834-B6F2464CD91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4002216" cy="4214813"/>
          </a:xfrm>
          <a:prstGeom prst="rect">
            <a:avLst/>
          </a:prstGeom>
        </p:spPr>
        <p:txBody>
          <a:bodyPr tIns="180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F332402-0D15-E03D-4AEE-9914464749A0}"/>
              </a:ext>
            </a:extLst>
          </p:cNvPr>
          <p:cNvSpPr/>
          <p:nvPr userDrawn="1"/>
        </p:nvSpPr>
        <p:spPr>
          <a:xfrm>
            <a:off x="0" y="4209522"/>
            <a:ext cx="12192000" cy="26484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4538133"/>
            <a:ext cx="7642559" cy="9280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70000"/>
              </a:lnSpc>
              <a:defRPr sz="4500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5673436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67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1EA4C3D8-7D35-BFB5-634D-759372DB65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89" y="6327945"/>
            <a:ext cx="5635862" cy="31812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333"/>
            </a:lvl1pPr>
          </a:lstStyle>
          <a:p>
            <a:pPr lvl="0"/>
            <a:r>
              <a:rPr lang="en-US" dirty="0"/>
              <a:t>Month DD, YYYY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1F5AA3-91AE-3FAA-5E41-254D17E8F3BD}"/>
              </a:ext>
            </a:extLst>
          </p:cNvPr>
          <p:cNvSpPr/>
          <p:nvPr userDrawn="1"/>
        </p:nvSpPr>
        <p:spPr>
          <a:xfrm>
            <a:off x="0" y="4214813"/>
            <a:ext cx="81998" cy="264318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pic>
        <p:nvPicPr>
          <p:cNvPr id="6" name="Picture 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0D422513-134F-D110-B48C-76382FCE30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21744" y="6013209"/>
            <a:ext cx="2448988" cy="694597"/>
          </a:xfrm>
          <a:prstGeom prst="rect">
            <a:avLst/>
          </a:prstGeom>
        </p:spPr>
      </p:pic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945EFED0-0AB5-EB91-1276-457E91533D4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096537" y="0"/>
            <a:ext cx="4002216" cy="4214813"/>
          </a:xfrm>
          <a:prstGeom prst="rect">
            <a:avLst/>
          </a:prstGeom>
        </p:spPr>
        <p:txBody>
          <a:bodyPr tIns="180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8E31151B-4C19-239A-A4CC-0C757524AE3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96649" y="0"/>
            <a:ext cx="4002216" cy="4214813"/>
          </a:xfrm>
          <a:prstGeom prst="rect">
            <a:avLst/>
          </a:prstGeom>
        </p:spPr>
        <p:txBody>
          <a:bodyPr tIns="180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</p:spTree>
    <p:extLst>
      <p:ext uri="{BB962C8B-B14F-4D97-AF65-F5344CB8AC3E}">
        <p14:creationId xmlns:p14="http://schemas.microsoft.com/office/powerpoint/2010/main" val="21310597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8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: Coll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2D7883-CADE-A1E7-D834-B6F2464CD91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2971799" cy="4214813"/>
          </a:xfrm>
          <a:prstGeom prst="rect">
            <a:avLst/>
          </a:prstGeom>
        </p:spPr>
        <p:txBody>
          <a:bodyPr tIns="180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F332402-0D15-E03D-4AEE-9914464749A0}"/>
              </a:ext>
            </a:extLst>
          </p:cNvPr>
          <p:cNvSpPr/>
          <p:nvPr userDrawn="1"/>
        </p:nvSpPr>
        <p:spPr>
          <a:xfrm>
            <a:off x="0" y="4209522"/>
            <a:ext cx="12192000" cy="26484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4538133"/>
            <a:ext cx="7642559" cy="9280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70000"/>
              </a:lnSpc>
              <a:defRPr sz="4500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5673436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67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1EA4C3D8-7D35-BFB5-634D-759372DB65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89" y="6327945"/>
            <a:ext cx="5635862" cy="31812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333"/>
            </a:lvl1pPr>
          </a:lstStyle>
          <a:p>
            <a:pPr lvl="0"/>
            <a:r>
              <a:rPr lang="en-US" dirty="0"/>
              <a:t>Month DD, YYYY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1F5AA3-91AE-3FAA-5E41-254D17E8F3BD}"/>
              </a:ext>
            </a:extLst>
          </p:cNvPr>
          <p:cNvSpPr/>
          <p:nvPr userDrawn="1"/>
        </p:nvSpPr>
        <p:spPr>
          <a:xfrm>
            <a:off x="0" y="4214813"/>
            <a:ext cx="81998" cy="264318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pic>
        <p:nvPicPr>
          <p:cNvPr id="6" name="Picture 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0D422513-134F-D110-B48C-76382FCE30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21744" y="6013209"/>
            <a:ext cx="2448988" cy="694597"/>
          </a:xfrm>
          <a:prstGeom prst="rect">
            <a:avLst/>
          </a:prstGeom>
        </p:spPr>
      </p:pic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03707F0C-C00C-0444-CB1E-CA89B21807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073401" y="0"/>
            <a:ext cx="2971799" cy="4214813"/>
          </a:xfrm>
          <a:prstGeom prst="rect">
            <a:avLst/>
          </a:prstGeom>
        </p:spPr>
        <p:txBody>
          <a:bodyPr tIns="180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5AE4B216-9557-83EE-367A-43CC4ACEF15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46801" y="0"/>
            <a:ext cx="2971799" cy="4214813"/>
          </a:xfrm>
          <a:prstGeom prst="rect">
            <a:avLst/>
          </a:prstGeom>
        </p:spPr>
        <p:txBody>
          <a:bodyPr tIns="180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A3A2E729-4A59-3BE6-4D08-776EBA9EA8A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220201" y="0"/>
            <a:ext cx="2971799" cy="4214813"/>
          </a:xfrm>
          <a:prstGeom prst="rect">
            <a:avLst/>
          </a:prstGeom>
        </p:spPr>
        <p:txBody>
          <a:bodyPr tIns="180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</p:spTree>
    <p:extLst>
      <p:ext uri="{BB962C8B-B14F-4D97-AF65-F5344CB8AC3E}">
        <p14:creationId xmlns:p14="http://schemas.microsoft.com/office/powerpoint/2010/main" val="32679989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8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: Coll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2D7883-CADE-A1E7-D834-B6F2464CD91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2340000" cy="4214813"/>
          </a:xfrm>
          <a:prstGeom prst="rect">
            <a:avLst/>
          </a:prstGeom>
        </p:spPr>
        <p:txBody>
          <a:bodyPr tIns="180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F332402-0D15-E03D-4AEE-9914464749A0}"/>
              </a:ext>
            </a:extLst>
          </p:cNvPr>
          <p:cNvSpPr/>
          <p:nvPr userDrawn="1"/>
        </p:nvSpPr>
        <p:spPr>
          <a:xfrm>
            <a:off x="0" y="4209522"/>
            <a:ext cx="12192000" cy="26484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4538133"/>
            <a:ext cx="7642559" cy="9280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70000"/>
              </a:lnSpc>
              <a:defRPr sz="4500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5673436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67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1EA4C3D8-7D35-BFB5-634D-759372DB65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89" y="6327945"/>
            <a:ext cx="5635862" cy="31812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333"/>
            </a:lvl1pPr>
          </a:lstStyle>
          <a:p>
            <a:pPr lvl="0"/>
            <a:r>
              <a:rPr lang="en-US" dirty="0"/>
              <a:t>Month DD, YYYY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1F5AA3-91AE-3FAA-5E41-254D17E8F3BD}"/>
              </a:ext>
            </a:extLst>
          </p:cNvPr>
          <p:cNvSpPr/>
          <p:nvPr userDrawn="1"/>
        </p:nvSpPr>
        <p:spPr>
          <a:xfrm>
            <a:off x="0" y="4214813"/>
            <a:ext cx="81998" cy="264318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pic>
        <p:nvPicPr>
          <p:cNvPr id="6" name="Picture 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0D422513-134F-D110-B48C-76382FCE30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21744" y="6013209"/>
            <a:ext cx="2448988" cy="694597"/>
          </a:xfrm>
          <a:prstGeom prst="rect">
            <a:avLst/>
          </a:prstGeom>
        </p:spPr>
      </p:pic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84E91768-EE6C-DF7B-9D32-2E196690E61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63001" y="0"/>
            <a:ext cx="2340000" cy="4214813"/>
          </a:xfrm>
          <a:prstGeom prst="rect">
            <a:avLst/>
          </a:prstGeom>
        </p:spPr>
        <p:txBody>
          <a:bodyPr tIns="180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8E25FA2A-2417-ECDA-CFDE-693EC5C4F1D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926001" y="0"/>
            <a:ext cx="2340000" cy="4214813"/>
          </a:xfrm>
          <a:prstGeom prst="rect">
            <a:avLst/>
          </a:prstGeom>
        </p:spPr>
        <p:txBody>
          <a:bodyPr tIns="180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BC4B4EBF-F0C0-4C9A-3471-968CA422EB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389001" y="0"/>
            <a:ext cx="2340000" cy="4214813"/>
          </a:xfrm>
          <a:prstGeom prst="rect">
            <a:avLst/>
          </a:prstGeom>
        </p:spPr>
        <p:txBody>
          <a:bodyPr tIns="180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51838011-88EF-C37D-2E8D-F46BF6BFA01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851999" y="0"/>
            <a:ext cx="2340000" cy="4214813"/>
          </a:xfrm>
          <a:prstGeom prst="rect">
            <a:avLst/>
          </a:prstGeom>
        </p:spPr>
        <p:txBody>
          <a:bodyPr tIns="180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</p:spTree>
    <p:extLst>
      <p:ext uri="{BB962C8B-B14F-4D97-AF65-F5344CB8AC3E}">
        <p14:creationId xmlns:p14="http://schemas.microsoft.com/office/powerpoint/2010/main" val="8238214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8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: No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F332402-0D15-E03D-4AEE-9914464749A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2235963"/>
            <a:ext cx="7642559" cy="119303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70000"/>
              </a:lnSpc>
              <a:defRPr sz="6000" b="0" i="0" spc="-125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3986163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67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1F5AA3-91AE-3FAA-5E41-254D17E8F3BD}"/>
              </a:ext>
            </a:extLst>
          </p:cNvPr>
          <p:cNvSpPr/>
          <p:nvPr userDrawn="1"/>
        </p:nvSpPr>
        <p:spPr>
          <a:xfrm>
            <a:off x="0" y="0"/>
            <a:ext cx="81998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84E026C7-5643-C511-D56D-0D724935F5F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0489" y="6327945"/>
            <a:ext cx="5635862" cy="31812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333"/>
            </a:lvl1pPr>
          </a:lstStyle>
          <a:p>
            <a:pPr lvl="0"/>
            <a:r>
              <a:rPr lang="en-US" dirty="0"/>
              <a:t>Month DD, YYYY</a:t>
            </a:r>
          </a:p>
        </p:txBody>
      </p:sp>
      <p:pic>
        <p:nvPicPr>
          <p:cNvPr id="8" name="Picture 7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B768EAB-2993-FB4C-BB9F-64AFA9D33B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21744" y="6013209"/>
            <a:ext cx="2448988" cy="694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0478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82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3941636-D20B-C774-0FB2-3A680E034F21}"/>
              </a:ext>
            </a:extLst>
          </p:cNvPr>
          <p:cNvCxnSpPr/>
          <p:nvPr userDrawn="1"/>
        </p:nvCxnSpPr>
        <p:spPr>
          <a:xfrm>
            <a:off x="370489" y="1010362"/>
            <a:ext cx="795618" cy="0"/>
          </a:xfrm>
          <a:prstGeom prst="line">
            <a:avLst/>
          </a:prstGeom>
          <a:ln w="50800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078AFEA-563C-B518-9F3D-5BAE4C7BF76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0489" y="1152379"/>
            <a:ext cx="8538188" cy="49581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2500"/>
            </a:lvl1pPr>
          </a:lstStyle>
          <a:p>
            <a:pPr lvl="0"/>
            <a:r>
              <a:rPr lang="en-US" dirty="0"/>
              <a:t>Introduction copy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D72AD36-B8CD-1093-1015-4179E6A4ABF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5823AF3-D29F-FAB2-5BFA-282D9B756C75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70488" y="369094"/>
            <a:ext cx="854355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 defTabSz="457200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800" b="0" i="0" kern="1200">
                <a:solidFill>
                  <a:schemeClr val="tx1"/>
                </a:solidFill>
                <a:latin typeface="Franklin Gothic Medium" panose="020B0603020102020204" pitchFamily="34" charset="0"/>
                <a:ea typeface="ＭＳ Ｐゴシック" charset="0"/>
                <a:cs typeface="Franklin Gothic Medium" panose="020B0603020102020204" pitchFamily="34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fr-CA" sz="3167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10009841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078AFEA-563C-B518-9F3D-5BAE4C7BF76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5852" y="1152379"/>
            <a:ext cx="8538188" cy="4958108"/>
          </a:xfrm>
          <a:prstGeom prst="rect">
            <a:avLst/>
          </a:prstGeom>
        </p:spPr>
        <p:txBody>
          <a:bodyPr lIns="0" tIns="0" rIns="0" bIns="0"/>
          <a:lstStyle>
            <a:lvl1pPr marL="428608" indent="-428608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  <a:defRPr sz="2500"/>
            </a:lvl1pPr>
          </a:lstStyle>
          <a:p>
            <a:pPr lvl="0"/>
            <a:r>
              <a:rPr lang="en-US" dirty="0"/>
              <a:t>Item list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1A75D17-4621-B57D-98B0-F6BC932DEEC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781225-47EB-F4F5-7618-20BDA87FCA4D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70488" y="369094"/>
            <a:ext cx="854355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 defTabSz="457200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800" b="0" i="0" kern="1200">
                <a:solidFill>
                  <a:schemeClr val="tx1"/>
                </a:solidFill>
                <a:latin typeface="Franklin Gothic Medium" panose="020B0603020102020204" pitchFamily="34" charset="0"/>
                <a:ea typeface="ＭＳ Ｐゴシック" charset="0"/>
                <a:cs typeface="Franklin Gothic Medium" panose="020B0603020102020204" pitchFamily="34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fr-CA" sz="3167"/>
              <a:t>Ordre du jour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B2D90F0-8C39-452A-9291-EDFCBC9DBDE2}"/>
              </a:ext>
            </a:extLst>
          </p:cNvPr>
          <p:cNvCxnSpPr/>
          <p:nvPr userDrawn="1"/>
        </p:nvCxnSpPr>
        <p:spPr>
          <a:xfrm>
            <a:off x="370489" y="1010362"/>
            <a:ext cx="795618" cy="0"/>
          </a:xfrm>
          <a:prstGeom prst="line">
            <a:avLst/>
          </a:prstGeom>
          <a:ln w="50800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67786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A34C6-7E4E-44CF-3DB8-57F4FE99C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9FFACE-6731-139C-8B6B-1F509814FC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09786-264C-4A71-C218-7EA78DA03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D92D-360A-46E0-98E3-78F676ADA6D0}" type="datetimeFigureOut">
              <a:rPr lang="en-CA" smtClean="0"/>
              <a:t>2025-04-30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5B8451-3A09-A18A-0236-680B61D00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2B6DBF-E9F3-746F-4AB5-EAADEA670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AF76-565D-46C4-B255-A82B918522C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407486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2301477"/>
            <a:ext cx="7642559" cy="119303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70000"/>
              </a:lnSpc>
              <a:defRPr sz="4500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3" name="Text Placeholder 19">
            <a:extLst>
              <a:ext uri="{FF2B5EF4-FFF2-40B4-BE49-F238E27FC236}">
                <a16:creationId xmlns:a16="http://schemas.microsoft.com/office/drawing/2014/main" id="{130F99FC-7F6F-16F3-1723-BE31346EBF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3494514"/>
            <a:ext cx="7642558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67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B2D469-3B68-3611-7480-8E8BF8B54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405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82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: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854355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3941636-D20B-C774-0FB2-3A680E034F21}"/>
              </a:ext>
            </a:extLst>
          </p:cNvPr>
          <p:cNvCxnSpPr/>
          <p:nvPr userDrawn="1"/>
        </p:nvCxnSpPr>
        <p:spPr>
          <a:xfrm>
            <a:off x="370489" y="1260000"/>
            <a:ext cx="795618" cy="0"/>
          </a:xfrm>
          <a:prstGeom prst="line">
            <a:avLst/>
          </a:prstGeom>
          <a:ln w="50800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854355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078AFEA-563C-B518-9F3D-5BAE4C7BF76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0489" y="1413383"/>
            <a:ext cx="8538188" cy="455324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667"/>
            </a:lvl1pPr>
          </a:lstStyle>
          <a:p>
            <a:pPr lvl="0"/>
            <a:r>
              <a:rPr lang="en-US" dirty="0"/>
              <a:t>Body Copy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475F77-98B6-386B-9BCF-B70193660A2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1324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: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854355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854355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1EA4C3D8-7D35-BFB5-634D-759372DB65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89" y="1413383"/>
            <a:ext cx="5635862" cy="455324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667"/>
            </a:lvl1pPr>
          </a:lstStyle>
          <a:p>
            <a:pPr lvl="0"/>
            <a:r>
              <a:rPr lang="en-US" dirty="0"/>
              <a:t>Body Copy</a:t>
            </a:r>
          </a:p>
        </p:txBody>
      </p:sp>
      <p:sp>
        <p:nvSpPr>
          <p:cNvPr id="6" name="Text Placeholder 25">
            <a:extLst>
              <a:ext uri="{FF2B5EF4-FFF2-40B4-BE49-F238E27FC236}">
                <a16:creationId xmlns:a16="http://schemas.microsoft.com/office/drawing/2014/main" id="{DBD2CE3D-C109-7D3D-9C08-7892C05328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85651" y="1413383"/>
            <a:ext cx="5641224" cy="455324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667"/>
            </a:lvl1pPr>
          </a:lstStyle>
          <a:p>
            <a:pPr lvl="0"/>
            <a:r>
              <a:rPr lang="en-US" dirty="0"/>
              <a:t>Body Copy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E671AB-5324-5CEF-1441-9A27D02EF97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9E798B3-D7B2-B7E8-A5F6-5700F554DA30}"/>
              </a:ext>
            </a:extLst>
          </p:cNvPr>
          <p:cNvCxnSpPr/>
          <p:nvPr userDrawn="1"/>
        </p:nvCxnSpPr>
        <p:spPr>
          <a:xfrm>
            <a:off x="370489" y="1260000"/>
            <a:ext cx="795618" cy="0"/>
          </a:xfrm>
          <a:prstGeom prst="line">
            <a:avLst/>
          </a:prstGeom>
          <a:ln w="50800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7379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: Lead-In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854355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854355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60A5830-4B3B-21DA-2B3C-F0267FB4532F}"/>
              </a:ext>
            </a:extLst>
          </p:cNvPr>
          <p:cNvCxnSpPr>
            <a:cxnSpLocks/>
          </p:cNvCxnSpPr>
          <p:nvPr userDrawn="1"/>
        </p:nvCxnSpPr>
        <p:spPr>
          <a:xfrm>
            <a:off x="4162927" y="1413383"/>
            <a:ext cx="0" cy="473744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1CCF2002-59DE-E4F4-B91E-15660A722AA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71872" y="1413383"/>
            <a:ext cx="7555003" cy="49066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667"/>
            </a:lvl1pPr>
          </a:lstStyle>
          <a:p>
            <a:pPr lvl="0"/>
            <a:r>
              <a:rPr lang="en-US" dirty="0"/>
              <a:t>Body Copy</a:t>
            </a:r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6E2B56D6-B712-5EA3-2F06-681B814717F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1453" y="1413384"/>
            <a:ext cx="3327319" cy="404184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667"/>
              </a:spcAft>
              <a:buNone/>
              <a:defRPr sz="2167"/>
            </a:lvl1pPr>
          </a:lstStyle>
          <a:p>
            <a:pPr lvl="0"/>
            <a:r>
              <a:rPr lang="en-US" dirty="0"/>
              <a:t>Lead-in copy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63DB8A-ECC5-08D1-C86B-F4751DF52F3D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BCAAE0F-8E6A-11D9-7F57-1D5AC6070FE5}"/>
              </a:ext>
            </a:extLst>
          </p:cNvPr>
          <p:cNvCxnSpPr/>
          <p:nvPr userDrawn="1"/>
        </p:nvCxnSpPr>
        <p:spPr>
          <a:xfrm>
            <a:off x="370489" y="1260000"/>
            <a:ext cx="795618" cy="0"/>
          </a:xfrm>
          <a:prstGeom prst="line">
            <a:avLst/>
          </a:prstGeom>
          <a:ln w="50800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61846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: Key Sta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6" y="380750"/>
            <a:ext cx="6584313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6" y="764931"/>
            <a:ext cx="6584313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1EA4C3D8-7D35-BFB5-634D-759372DB65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89" y="1413383"/>
            <a:ext cx="6578951" cy="477225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667"/>
            </a:lvl1pPr>
          </a:lstStyle>
          <a:p>
            <a:pPr lvl="0"/>
            <a:r>
              <a:rPr lang="en-US" dirty="0"/>
              <a:t>Body Copy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C2F8559-2D2C-CDD5-1D92-F238F67EE759}"/>
              </a:ext>
            </a:extLst>
          </p:cNvPr>
          <p:cNvCxnSpPr>
            <a:cxnSpLocks/>
          </p:cNvCxnSpPr>
          <p:nvPr userDrawn="1"/>
        </p:nvCxnSpPr>
        <p:spPr>
          <a:xfrm>
            <a:off x="8042985" y="369094"/>
            <a:ext cx="0" cy="600075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704DD9E-1F3E-E2B4-AE2A-E12E3C386E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30692" y="380750"/>
            <a:ext cx="3696183" cy="6345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6000"/>
            </a:lvl1pPr>
            <a:lvl2pPr marL="29999" indent="0">
              <a:lnSpc>
                <a:spcPct val="80000"/>
              </a:lnSpc>
              <a:spcBef>
                <a:spcPts val="0"/>
              </a:spcBef>
              <a:spcAft>
                <a:spcPts val="833"/>
              </a:spcAft>
              <a:buNone/>
              <a:defRPr sz="1500"/>
            </a:lvl2pPr>
          </a:lstStyle>
          <a:p>
            <a:pPr lvl="0"/>
            <a:r>
              <a:rPr lang="en-US" dirty="0"/>
              <a:t>00,000</a:t>
            </a:r>
          </a:p>
        </p:txBody>
      </p:sp>
      <p:sp>
        <p:nvSpPr>
          <p:cNvPr id="12" name="Text Placeholder 25">
            <a:extLst>
              <a:ext uri="{FF2B5EF4-FFF2-40B4-BE49-F238E27FC236}">
                <a16:creationId xmlns:a16="http://schemas.microsoft.com/office/drawing/2014/main" id="{BF9C25D2-8062-96C7-FBC3-D418F6EADA1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30693" y="1074499"/>
            <a:ext cx="3696183" cy="3812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333"/>
            </a:lvl1pPr>
          </a:lstStyle>
          <a:p>
            <a:pPr lvl="0"/>
            <a:r>
              <a:rPr lang="en-US" dirty="0"/>
              <a:t>Statistic Copy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8B15E0B7-5543-EC27-4DF7-8E7EE421BF8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30692" y="1714250"/>
            <a:ext cx="3696183" cy="6345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6000"/>
            </a:lvl1pPr>
            <a:lvl2pPr marL="29999" indent="0">
              <a:lnSpc>
                <a:spcPct val="80000"/>
              </a:lnSpc>
              <a:spcBef>
                <a:spcPts val="0"/>
              </a:spcBef>
              <a:spcAft>
                <a:spcPts val="833"/>
              </a:spcAft>
              <a:buNone/>
              <a:defRPr sz="1500"/>
            </a:lvl2pPr>
          </a:lstStyle>
          <a:p>
            <a:pPr lvl="0"/>
            <a:r>
              <a:rPr lang="en-US" dirty="0"/>
              <a:t>0,000</a:t>
            </a:r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BB383785-5E21-CDEF-C334-1324EEC86AE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30693" y="2407999"/>
            <a:ext cx="3696183" cy="3812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333"/>
            </a:lvl1pPr>
          </a:lstStyle>
          <a:p>
            <a:pPr lvl="0"/>
            <a:r>
              <a:rPr lang="en-US" dirty="0"/>
              <a:t>Statistic Copy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AF363BC9-EEF9-0BE8-CB3A-CE73B6F5629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30692" y="3047750"/>
            <a:ext cx="3696183" cy="6345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6000"/>
            </a:lvl1pPr>
            <a:lvl2pPr marL="29999" indent="0">
              <a:lnSpc>
                <a:spcPct val="80000"/>
              </a:lnSpc>
              <a:spcBef>
                <a:spcPts val="0"/>
              </a:spcBef>
              <a:spcAft>
                <a:spcPts val="833"/>
              </a:spcAft>
              <a:buNone/>
              <a:defRPr sz="1500"/>
            </a:lvl2pPr>
          </a:lstStyle>
          <a:p>
            <a:pPr lvl="0"/>
            <a:r>
              <a:rPr lang="en-US" dirty="0"/>
              <a:t>00%</a:t>
            </a:r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F0FCDDB5-59EB-1AD5-EA7F-23C8EBBA4D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30693" y="3741498"/>
            <a:ext cx="3696183" cy="3812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333"/>
            </a:lvl1pPr>
          </a:lstStyle>
          <a:p>
            <a:pPr lvl="0"/>
            <a:r>
              <a:rPr lang="en-US" dirty="0"/>
              <a:t>Statistic Copy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09519DDD-128A-1548-B82C-9D63B666C4D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30692" y="4381250"/>
            <a:ext cx="3696183" cy="6345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6000"/>
            </a:lvl1pPr>
            <a:lvl2pPr marL="29999" indent="0">
              <a:lnSpc>
                <a:spcPct val="80000"/>
              </a:lnSpc>
              <a:spcBef>
                <a:spcPts val="0"/>
              </a:spcBef>
              <a:spcAft>
                <a:spcPts val="833"/>
              </a:spcAft>
              <a:buNone/>
              <a:defRPr sz="1500"/>
            </a:lvl2pPr>
          </a:lstStyle>
          <a:p>
            <a:pPr lvl="0"/>
            <a:r>
              <a:rPr lang="en-US" dirty="0"/>
              <a:t>00%</a:t>
            </a:r>
          </a:p>
        </p:txBody>
      </p:sp>
      <p:sp>
        <p:nvSpPr>
          <p:cNvPr id="19" name="Text Placeholder 25">
            <a:extLst>
              <a:ext uri="{FF2B5EF4-FFF2-40B4-BE49-F238E27FC236}">
                <a16:creationId xmlns:a16="http://schemas.microsoft.com/office/drawing/2014/main" id="{D794D759-D4C8-D90E-6AC7-E9216C8924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30693" y="5074999"/>
            <a:ext cx="3696183" cy="3812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333"/>
            </a:lvl1pPr>
          </a:lstStyle>
          <a:p>
            <a:pPr lvl="0"/>
            <a:r>
              <a:rPr lang="en-US" dirty="0"/>
              <a:t>Statistic Copy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0B92B2-DFAB-DF11-F578-2963BD7A1492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48531CB-B123-0C1F-6D56-32E94C71EDE0}"/>
              </a:ext>
            </a:extLst>
          </p:cNvPr>
          <p:cNvCxnSpPr/>
          <p:nvPr userDrawn="1"/>
        </p:nvCxnSpPr>
        <p:spPr>
          <a:xfrm>
            <a:off x="370489" y="1260000"/>
            <a:ext cx="795618" cy="0"/>
          </a:xfrm>
          <a:prstGeom prst="line">
            <a:avLst/>
          </a:prstGeom>
          <a:ln w="50800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64547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: 2 To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854355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854355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60A5830-4B3B-21DA-2B3C-F0267FB4532F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411169"/>
            <a:ext cx="0" cy="49586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AF715490-0680-489E-6512-53479F7670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9245" y="2010000"/>
            <a:ext cx="5632365" cy="409214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667"/>
            </a:lvl1pPr>
          </a:lstStyle>
          <a:p>
            <a:pPr lvl="0"/>
            <a:r>
              <a:rPr lang="en-US" dirty="0"/>
              <a:t>Body Copy</a:t>
            </a:r>
          </a:p>
        </p:txBody>
      </p:sp>
      <p:sp>
        <p:nvSpPr>
          <p:cNvPr id="9" name="Text Placeholder 25">
            <a:extLst>
              <a:ext uri="{FF2B5EF4-FFF2-40B4-BE49-F238E27FC236}">
                <a16:creationId xmlns:a16="http://schemas.microsoft.com/office/drawing/2014/main" id="{28C9953D-F51F-A48A-0BBF-28A185C7161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1452" y="1411170"/>
            <a:ext cx="5637724" cy="49942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167"/>
            </a:lvl1pPr>
          </a:lstStyle>
          <a:p>
            <a:pPr lvl="0"/>
            <a:r>
              <a:rPr lang="en-US" dirty="0"/>
              <a:t>Topic Heading</a:t>
            </a:r>
          </a:p>
          <a:p>
            <a:pPr lvl="0"/>
            <a:r>
              <a:rPr lang="en-US" dirty="0"/>
              <a:t>Topic Heading</a:t>
            </a:r>
          </a:p>
        </p:txBody>
      </p:sp>
      <p:sp>
        <p:nvSpPr>
          <p:cNvPr id="10" name="Text Placeholder 25">
            <a:extLst>
              <a:ext uri="{FF2B5EF4-FFF2-40B4-BE49-F238E27FC236}">
                <a16:creationId xmlns:a16="http://schemas.microsoft.com/office/drawing/2014/main" id="{0831E1A0-E786-1EEF-9B9A-6B8AB29BD36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09431" y="2010000"/>
            <a:ext cx="5632365" cy="409214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667"/>
            </a:lvl1pPr>
          </a:lstStyle>
          <a:p>
            <a:pPr lvl="0"/>
            <a:r>
              <a:rPr lang="en-US" dirty="0"/>
              <a:t>Body Copy</a:t>
            </a:r>
          </a:p>
        </p:txBody>
      </p:sp>
      <p:sp>
        <p:nvSpPr>
          <p:cNvPr id="11" name="Text Placeholder 25">
            <a:extLst>
              <a:ext uri="{FF2B5EF4-FFF2-40B4-BE49-F238E27FC236}">
                <a16:creationId xmlns:a16="http://schemas.microsoft.com/office/drawing/2014/main" id="{536DB86E-3ACF-78F4-3CF1-E303EB1F708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191638" y="1411170"/>
            <a:ext cx="5637724" cy="49942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167"/>
            </a:lvl1pPr>
          </a:lstStyle>
          <a:p>
            <a:pPr lvl="0"/>
            <a:r>
              <a:rPr lang="en-US" dirty="0"/>
              <a:t>Topic Heading</a:t>
            </a:r>
          </a:p>
          <a:p>
            <a:pPr lvl="0"/>
            <a:r>
              <a:rPr lang="en-US" dirty="0"/>
              <a:t>Topic Heading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2B822-9D45-D456-BD15-8F8D1B09428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C77ABE6-B36E-8A1F-2398-4113C475E175}"/>
              </a:ext>
            </a:extLst>
          </p:cNvPr>
          <p:cNvCxnSpPr/>
          <p:nvPr userDrawn="1"/>
        </p:nvCxnSpPr>
        <p:spPr>
          <a:xfrm>
            <a:off x="370489" y="1260000"/>
            <a:ext cx="795618" cy="0"/>
          </a:xfrm>
          <a:prstGeom prst="line">
            <a:avLst/>
          </a:prstGeom>
          <a:ln w="50800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1379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: 3 To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854355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854355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60A5830-4B3B-21DA-2B3C-F0267FB4532F}"/>
              </a:ext>
            </a:extLst>
          </p:cNvPr>
          <p:cNvCxnSpPr>
            <a:cxnSpLocks/>
          </p:cNvCxnSpPr>
          <p:nvPr userDrawn="1"/>
        </p:nvCxnSpPr>
        <p:spPr>
          <a:xfrm>
            <a:off x="4162927" y="1405428"/>
            <a:ext cx="0" cy="473744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EEEA73-E8C5-FF00-B8A7-D802D5E4A49A}"/>
              </a:ext>
            </a:extLst>
          </p:cNvPr>
          <p:cNvCxnSpPr>
            <a:cxnSpLocks/>
          </p:cNvCxnSpPr>
          <p:nvPr userDrawn="1"/>
        </p:nvCxnSpPr>
        <p:spPr>
          <a:xfrm>
            <a:off x="8045116" y="1405428"/>
            <a:ext cx="0" cy="473744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 Placeholder 25">
            <a:extLst>
              <a:ext uri="{FF2B5EF4-FFF2-40B4-BE49-F238E27FC236}">
                <a16:creationId xmlns:a16="http://schemas.microsoft.com/office/drawing/2014/main" id="{84785582-159C-FF7D-DC10-5FBE980087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55318" y="2010000"/>
            <a:ext cx="3688158" cy="409214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667"/>
            </a:lvl1pPr>
          </a:lstStyle>
          <a:p>
            <a:pPr lvl="0"/>
            <a:r>
              <a:rPr lang="en-US" dirty="0"/>
              <a:t>Body Copy</a:t>
            </a:r>
          </a:p>
        </p:txBody>
      </p:sp>
      <p:sp>
        <p:nvSpPr>
          <p:cNvPr id="12" name="Text Placeholder 25">
            <a:extLst>
              <a:ext uri="{FF2B5EF4-FFF2-40B4-BE49-F238E27FC236}">
                <a16:creationId xmlns:a16="http://schemas.microsoft.com/office/drawing/2014/main" id="{73C4CEB4-AF84-F4CC-974E-2D9E87C3005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37525" y="1410001"/>
            <a:ext cx="3691667" cy="49942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167"/>
            </a:lvl1pPr>
          </a:lstStyle>
          <a:p>
            <a:pPr lvl="0"/>
            <a:r>
              <a:rPr lang="en-US" dirty="0"/>
              <a:t>Topic Heading</a:t>
            </a:r>
          </a:p>
          <a:p>
            <a:pPr lvl="0"/>
            <a:r>
              <a:rPr lang="en-US" dirty="0"/>
              <a:t>Topic Heading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1CCF2002-59DE-E4F4-B91E-15660A722AA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71872" y="2010000"/>
            <a:ext cx="3688158" cy="409214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667"/>
            </a:lvl1pPr>
          </a:lstStyle>
          <a:p>
            <a:pPr lvl="0"/>
            <a:r>
              <a:rPr lang="en-US" dirty="0"/>
              <a:t>Body Copy</a:t>
            </a:r>
          </a:p>
        </p:txBody>
      </p:sp>
      <p:sp>
        <p:nvSpPr>
          <p:cNvPr id="8" name="Text Placeholder 25">
            <a:extLst>
              <a:ext uri="{FF2B5EF4-FFF2-40B4-BE49-F238E27FC236}">
                <a16:creationId xmlns:a16="http://schemas.microsoft.com/office/drawing/2014/main" id="{FED12917-556A-85E2-536C-470F1188100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54079" y="1410001"/>
            <a:ext cx="3691667" cy="49942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167"/>
            </a:lvl1pPr>
          </a:lstStyle>
          <a:p>
            <a:pPr lvl="0"/>
            <a:r>
              <a:rPr lang="en-US" dirty="0"/>
              <a:t>Topic Heading</a:t>
            </a:r>
          </a:p>
          <a:p>
            <a:pPr lvl="0"/>
            <a:r>
              <a:rPr lang="en-US" dirty="0"/>
              <a:t>Topic Heading</a:t>
            </a:r>
          </a:p>
        </p:txBody>
      </p:sp>
      <p:sp>
        <p:nvSpPr>
          <p:cNvPr id="13" name="Text Placeholder 25">
            <a:extLst>
              <a:ext uri="{FF2B5EF4-FFF2-40B4-BE49-F238E27FC236}">
                <a16:creationId xmlns:a16="http://schemas.microsoft.com/office/drawing/2014/main" id="{EE687311-2EC0-80F0-951E-89D59689A61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9245" y="2010000"/>
            <a:ext cx="3688158" cy="409214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667"/>
            </a:lvl1pPr>
          </a:lstStyle>
          <a:p>
            <a:pPr lvl="0"/>
            <a:r>
              <a:rPr lang="en-US" dirty="0"/>
              <a:t>Body Copy</a:t>
            </a:r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6E2B56D6-B712-5EA3-2F06-681B814717F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1452" y="1410001"/>
            <a:ext cx="3691667" cy="49942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167"/>
            </a:lvl1pPr>
          </a:lstStyle>
          <a:p>
            <a:pPr lvl="0"/>
            <a:r>
              <a:rPr lang="en-US" dirty="0"/>
              <a:t>Topic Heading</a:t>
            </a:r>
          </a:p>
          <a:p>
            <a:pPr lvl="0"/>
            <a:r>
              <a:rPr lang="en-US" dirty="0"/>
              <a:t>Topic Heading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63DB8A-ECC5-08D1-C86B-F4751DF52F3D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E0A9302-B2BD-46FB-2120-9D9F9F03C920}"/>
              </a:ext>
            </a:extLst>
          </p:cNvPr>
          <p:cNvCxnSpPr/>
          <p:nvPr userDrawn="1"/>
        </p:nvCxnSpPr>
        <p:spPr>
          <a:xfrm>
            <a:off x="370489" y="1260000"/>
            <a:ext cx="795618" cy="0"/>
          </a:xfrm>
          <a:prstGeom prst="line">
            <a:avLst/>
          </a:prstGeom>
          <a:ln w="50800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1860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563586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1EA4C3D8-7D35-BFB5-634D-759372DB65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89" y="1413383"/>
            <a:ext cx="5635862" cy="477225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667"/>
            </a:lvl1pPr>
          </a:lstStyle>
          <a:p>
            <a:pPr lvl="0"/>
            <a:r>
              <a:rPr lang="en-US" dirty="0"/>
              <a:t>Body Copy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2D7883-CADE-A1E7-D834-B6F2464CD91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91013" y="380750"/>
            <a:ext cx="5635862" cy="5989095"/>
          </a:xfrm>
          <a:prstGeom prst="rect">
            <a:avLst/>
          </a:prstGeom>
        </p:spPr>
        <p:txBody>
          <a:bodyPr tIns="25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21DED50B-3B16-BF4D-2B9B-1A2B72E72A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0489" y="5125453"/>
            <a:ext cx="5635862" cy="106018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833" b="0" i="0">
                <a:latin typeface="Franklin Gothic Medium" panose="020B0603020102020204" pitchFamily="34" charset="0"/>
              </a:defRPr>
            </a:lvl1pPr>
          </a:lstStyle>
          <a:p>
            <a:pPr lvl="0"/>
            <a:r>
              <a:rPr lang="en-US" dirty="0"/>
              <a:t>Callout (Optional)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2BBB79-19F9-5464-5C64-9B7100BE68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99CD2FA-2B8C-0068-6B97-15F5902494A9}"/>
              </a:ext>
            </a:extLst>
          </p:cNvPr>
          <p:cNvCxnSpPr/>
          <p:nvPr userDrawn="1"/>
        </p:nvCxnSpPr>
        <p:spPr>
          <a:xfrm>
            <a:off x="370489" y="1260000"/>
            <a:ext cx="795618" cy="0"/>
          </a:xfrm>
          <a:prstGeom prst="line">
            <a:avLst/>
          </a:prstGeom>
          <a:ln w="50800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51320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563586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1EA4C3D8-7D35-BFB5-634D-759372DB65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89" y="1413383"/>
            <a:ext cx="5635862" cy="477225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667"/>
            </a:lvl1pPr>
          </a:lstStyle>
          <a:p>
            <a:pPr lvl="0"/>
            <a:r>
              <a:rPr lang="en-US" dirty="0"/>
              <a:t>Body Copy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2D7883-CADE-A1E7-D834-B6F2464CD91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91013" y="380750"/>
            <a:ext cx="5635862" cy="2915901"/>
          </a:xfrm>
          <a:prstGeom prst="rect">
            <a:avLst/>
          </a:prstGeom>
        </p:spPr>
        <p:txBody>
          <a:bodyPr tIns="108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3A13A178-C732-CC6F-4E9E-0C3ECC99040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191013" y="3452814"/>
            <a:ext cx="5635862" cy="2915901"/>
          </a:xfrm>
          <a:prstGeom prst="rect">
            <a:avLst/>
          </a:prstGeom>
        </p:spPr>
        <p:txBody>
          <a:bodyPr tIns="108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6" name="Text Placeholder 25">
            <a:extLst>
              <a:ext uri="{FF2B5EF4-FFF2-40B4-BE49-F238E27FC236}">
                <a16:creationId xmlns:a16="http://schemas.microsoft.com/office/drawing/2014/main" id="{17E2C25B-8297-2C9E-3274-7710F3F1D5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0489" y="5125453"/>
            <a:ext cx="5635862" cy="106018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833" b="0" i="0">
                <a:latin typeface="Franklin Gothic Medium" panose="020B0603020102020204" pitchFamily="34" charset="0"/>
              </a:defRPr>
            </a:lvl1pPr>
          </a:lstStyle>
          <a:p>
            <a:pPr lvl="0"/>
            <a:r>
              <a:rPr lang="en-US" dirty="0"/>
              <a:t>Callout (Optional)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A51B8FA-9DB4-A266-C11C-2E8101723D7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EF17956-66C4-409C-BFD6-C576CF7BF33C}"/>
              </a:ext>
            </a:extLst>
          </p:cNvPr>
          <p:cNvCxnSpPr/>
          <p:nvPr userDrawn="1"/>
        </p:nvCxnSpPr>
        <p:spPr>
          <a:xfrm>
            <a:off x="370489" y="1260000"/>
            <a:ext cx="795618" cy="0"/>
          </a:xfrm>
          <a:prstGeom prst="line">
            <a:avLst/>
          </a:prstGeom>
          <a:ln w="50800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94845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563586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10" name="Chart Placeholder 9">
            <a:extLst>
              <a:ext uri="{FF2B5EF4-FFF2-40B4-BE49-F238E27FC236}">
                <a16:creationId xmlns:a16="http://schemas.microsoft.com/office/drawing/2014/main" id="{5D145964-E307-1C24-84AF-F617BEC0869D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365125" y="1413383"/>
            <a:ext cx="11461750" cy="4956456"/>
          </a:xfrm>
          <a:prstGeom prst="rect">
            <a:avLst/>
          </a:prstGeom>
        </p:spPr>
        <p:txBody>
          <a:bodyPr tIns="144000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49D0D3-1173-5F8C-5449-1EDCD91AEB8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8889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DBFD4-F97D-AA40-2640-37F65B422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6445E-838B-2CD5-FB05-6063DB4619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73D6D-FBF4-C9BE-A3BB-854DE71BF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D92D-360A-46E0-98E3-78F676ADA6D0}" type="datetimeFigureOut">
              <a:rPr lang="en-CA" smtClean="0"/>
              <a:t>2025-04-30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6FD4BD-0D89-3672-B155-57ABA44A9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BED0E-EF46-E770-7593-90DACA0B5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AF76-565D-46C4-B255-A82B918522C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732516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563586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1EA4C3D8-7D35-BFB5-634D-759372DB65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89" y="1413383"/>
            <a:ext cx="2695232" cy="455324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667"/>
            </a:lvl1pPr>
          </a:lstStyle>
          <a:p>
            <a:pPr lvl="0"/>
            <a:r>
              <a:rPr lang="en-US" dirty="0"/>
              <a:t>Body Copy</a:t>
            </a:r>
          </a:p>
        </p:txBody>
      </p:sp>
      <p:sp>
        <p:nvSpPr>
          <p:cNvPr id="10" name="Chart Placeholder 9">
            <a:extLst>
              <a:ext uri="{FF2B5EF4-FFF2-40B4-BE49-F238E27FC236}">
                <a16:creationId xmlns:a16="http://schemas.microsoft.com/office/drawing/2014/main" id="{5D145964-E307-1C24-84AF-F617BEC0869D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3287233" y="1413383"/>
            <a:ext cx="8539642" cy="4737445"/>
          </a:xfrm>
          <a:prstGeom prst="rect">
            <a:avLst/>
          </a:prstGeom>
        </p:spPr>
        <p:txBody>
          <a:bodyPr tIns="144000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F89E6BB-1428-CE6B-F531-3C12B7F0D4CC}"/>
              </a:ext>
            </a:extLst>
          </p:cNvPr>
          <p:cNvCxnSpPr>
            <a:cxnSpLocks/>
          </p:cNvCxnSpPr>
          <p:nvPr userDrawn="1"/>
        </p:nvCxnSpPr>
        <p:spPr>
          <a:xfrm>
            <a:off x="3180793" y="1413383"/>
            <a:ext cx="0" cy="473744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4BC050-DC77-61BF-93EF-25CE1063B3F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8040AF-B2EE-A7DF-049E-88D035DB77D4}"/>
              </a:ext>
            </a:extLst>
          </p:cNvPr>
          <p:cNvCxnSpPr/>
          <p:nvPr userDrawn="1"/>
        </p:nvCxnSpPr>
        <p:spPr>
          <a:xfrm>
            <a:off x="370489" y="1260000"/>
            <a:ext cx="795618" cy="0"/>
          </a:xfrm>
          <a:prstGeom prst="line">
            <a:avLst/>
          </a:prstGeom>
          <a:ln w="50800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71840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563586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318847D-3321-456E-CA79-E6BAA16AEA4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5125" y="1413382"/>
            <a:ext cx="3712685" cy="4737447"/>
          </a:xfrm>
          <a:prstGeom prst="rect">
            <a:avLst/>
          </a:prstGeom>
        </p:spPr>
        <p:txBody>
          <a:bodyPr tIns="144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" name="Chart Placeholder 9">
            <a:extLst>
              <a:ext uri="{FF2B5EF4-FFF2-40B4-BE49-F238E27FC236}">
                <a16:creationId xmlns:a16="http://schemas.microsoft.com/office/drawing/2014/main" id="{3498028D-B50B-C92C-9776-4EBB71E9CB4E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4247171" y="1413383"/>
            <a:ext cx="7579704" cy="4737445"/>
          </a:xfrm>
          <a:prstGeom prst="rect">
            <a:avLst/>
          </a:prstGeom>
        </p:spPr>
        <p:txBody>
          <a:bodyPr tIns="144000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6710A1-B9DA-5607-8525-CEE5EF3E2E1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FCE222A-BF49-CB9D-BC30-2A3B095D6498}"/>
              </a:ext>
            </a:extLst>
          </p:cNvPr>
          <p:cNvCxnSpPr>
            <a:cxnSpLocks/>
          </p:cNvCxnSpPr>
          <p:nvPr userDrawn="1"/>
        </p:nvCxnSpPr>
        <p:spPr>
          <a:xfrm>
            <a:off x="4157145" y="1413383"/>
            <a:ext cx="0" cy="473744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21918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563586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11" name="Table Placeholder 8">
            <a:extLst>
              <a:ext uri="{FF2B5EF4-FFF2-40B4-BE49-F238E27FC236}">
                <a16:creationId xmlns:a16="http://schemas.microsoft.com/office/drawing/2014/main" id="{081F093B-B45F-F8EB-0A06-F9946BF3A304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365125" y="1413382"/>
            <a:ext cx="11461750" cy="4956462"/>
          </a:xfrm>
          <a:prstGeom prst="rect">
            <a:avLst/>
          </a:prstGeom>
        </p:spPr>
        <p:txBody>
          <a:bodyPr tIns="144000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Table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FAB251-9A3C-F71B-00D8-43BCB6697A5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0103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563586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1EA4C3D8-7D35-BFB5-634D-759372DB65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89" y="1413383"/>
            <a:ext cx="2695232" cy="455324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1000"/>
              </a:spcAft>
              <a:buNone/>
              <a:defRPr sz="1667"/>
            </a:lvl1pPr>
          </a:lstStyle>
          <a:p>
            <a:pPr lvl="0"/>
            <a:r>
              <a:rPr lang="en-US" dirty="0"/>
              <a:t>Body Copy</a:t>
            </a:r>
          </a:p>
        </p:txBody>
      </p:sp>
      <p:sp>
        <p:nvSpPr>
          <p:cNvPr id="11" name="Table Placeholder 8">
            <a:extLst>
              <a:ext uri="{FF2B5EF4-FFF2-40B4-BE49-F238E27FC236}">
                <a16:creationId xmlns:a16="http://schemas.microsoft.com/office/drawing/2014/main" id="{081F093B-B45F-F8EB-0A06-F9946BF3A304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3287233" y="1413383"/>
            <a:ext cx="8539642" cy="4737446"/>
          </a:xfrm>
          <a:prstGeom prst="rect">
            <a:avLst/>
          </a:prstGeom>
        </p:spPr>
        <p:txBody>
          <a:bodyPr tIns="144000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Table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2319D99-06D2-57C0-3F76-67A36C7FC050}"/>
              </a:ext>
            </a:extLst>
          </p:cNvPr>
          <p:cNvCxnSpPr>
            <a:cxnSpLocks/>
          </p:cNvCxnSpPr>
          <p:nvPr userDrawn="1"/>
        </p:nvCxnSpPr>
        <p:spPr>
          <a:xfrm>
            <a:off x="3180793" y="1413383"/>
            <a:ext cx="0" cy="473744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EA9C1F-20ED-F2C3-95FC-9E68C0DE7D8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9EDE432-5A56-C253-997E-F32A3F9C519C}"/>
              </a:ext>
            </a:extLst>
          </p:cNvPr>
          <p:cNvCxnSpPr/>
          <p:nvPr userDrawn="1"/>
        </p:nvCxnSpPr>
        <p:spPr>
          <a:xfrm>
            <a:off x="370489" y="1260000"/>
            <a:ext cx="795618" cy="0"/>
          </a:xfrm>
          <a:prstGeom prst="line">
            <a:avLst/>
          </a:prstGeom>
          <a:ln w="50800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50429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563586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11" name="Table Placeholder 8">
            <a:extLst>
              <a:ext uri="{FF2B5EF4-FFF2-40B4-BE49-F238E27FC236}">
                <a16:creationId xmlns:a16="http://schemas.microsoft.com/office/drawing/2014/main" id="{081F093B-B45F-F8EB-0A06-F9946BF3A304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4247166" y="1413383"/>
            <a:ext cx="7579709" cy="4737446"/>
          </a:xfrm>
          <a:prstGeom prst="rect">
            <a:avLst/>
          </a:prstGeom>
        </p:spPr>
        <p:txBody>
          <a:bodyPr tIns="144000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Table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2319D99-06D2-57C0-3F76-67A36C7FC050}"/>
              </a:ext>
            </a:extLst>
          </p:cNvPr>
          <p:cNvCxnSpPr>
            <a:cxnSpLocks/>
          </p:cNvCxnSpPr>
          <p:nvPr userDrawn="1"/>
        </p:nvCxnSpPr>
        <p:spPr>
          <a:xfrm>
            <a:off x="4157145" y="1413383"/>
            <a:ext cx="0" cy="473744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318847D-3321-456E-CA79-E6BAA16AEA4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5125" y="1413382"/>
            <a:ext cx="3712685" cy="4737447"/>
          </a:xfrm>
          <a:prstGeom prst="rect">
            <a:avLst/>
          </a:prstGeom>
        </p:spPr>
        <p:txBody>
          <a:bodyPr tIns="144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68DBA3-71BD-B032-7ADC-1EE41CE5043D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8838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Head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9D51B1A-8368-5254-0552-6F66147499F4}"/>
              </a:ext>
            </a:extLst>
          </p:cNvPr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2360152"/>
            <a:ext cx="11461750" cy="135686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lnSpc>
                <a:spcPct val="80000"/>
              </a:lnSpc>
              <a:defRPr sz="5333" b="0" i="0" spc="-125">
                <a:solidFill>
                  <a:schemeClr val="tx1"/>
                </a:solidFill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Large Headline setting </a:t>
            </a:r>
            <a:br>
              <a:rPr lang="en-US" dirty="0"/>
            </a:br>
            <a:r>
              <a:rPr lang="en-US" dirty="0"/>
              <a:t>Large Headline setting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FC2572B-C3EB-341A-04E0-3DBD34513C35}"/>
              </a:ext>
            </a:extLst>
          </p:cNvPr>
          <p:cNvCxnSpPr/>
          <p:nvPr userDrawn="1"/>
        </p:nvCxnSpPr>
        <p:spPr>
          <a:xfrm>
            <a:off x="5698191" y="4205885"/>
            <a:ext cx="795618" cy="0"/>
          </a:xfrm>
          <a:prstGeom prst="line">
            <a:avLst/>
          </a:prstGeom>
          <a:ln w="50800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19">
            <a:extLst>
              <a:ext uri="{FF2B5EF4-FFF2-40B4-BE49-F238E27FC236}">
                <a16:creationId xmlns:a16="http://schemas.microsoft.com/office/drawing/2014/main" id="{63E99EE6-8982-8D54-6E6A-089B5E4AE3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4361940"/>
            <a:ext cx="11461750" cy="25034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833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AFE7546-6D88-3F40-6274-2ED5068C8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5467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: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edia Placeholder 8">
            <a:extLst>
              <a:ext uri="{FF2B5EF4-FFF2-40B4-BE49-F238E27FC236}">
                <a16:creationId xmlns:a16="http://schemas.microsoft.com/office/drawing/2014/main" id="{15B8D53F-A473-D6D4-CAD9-34B8A95EBD67}"/>
              </a:ext>
            </a:extLst>
          </p:cNvPr>
          <p:cNvSpPr>
            <a:spLocks noGrp="1"/>
          </p:cNvSpPr>
          <p:nvPr>
            <p:ph type="media" sz="quarter" idx="16" hasCustomPrompt="1"/>
          </p:nvPr>
        </p:nvSpPr>
        <p:spPr>
          <a:xfrm>
            <a:off x="365125" y="1148292"/>
            <a:ext cx="11461750" cy="5221553"/>
          </a:xfrm>
          <a:prstGeom prst="rect">
            <a:avLst/>
          </a:prstGeom>
        </p:spPr>
        <p:txBody>
          <a:bodyPr tIns="252000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video</a:t>
            </a:r>
          </a:p>
        </p:txBody>
      </p:sp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563586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A0EC29-7EB7-1DD6-E7E5-015F9FFD51C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103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8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2FA63F9-3BE8-3855-83C0-943363D5C284}"/>
              </a:ext>
            </a:extLst>
          </p:cNvPr>
          <p:cNvSpPr/>
          <p:nvPr userDrawn="1"/>
        </p:nvSpPr>
        <p:spPr>
          <a:xfrm>
            <a:off x="0" y="4209522"/>
            <a:ext cx="12192000" cy="26484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9" name="Media Placeholder 8">
            <a:extLst>
              <a:ext uri="{FF2B5EF4-FFF2-40B4-BE49-F238E27FC236}">
                <a16:creationId xmlns:a16="http://schemas.microsoft.com/office/drawing/2014/main" id="{15B8D53F-A473-D6D4-CAD9-34B8A95EBD67}"/>
              </a:ext>
            </a:extLst>
          </p:cNvPr>
          <p:cNvSpPr>
            <a:spLocks noGrp="1"/>
          </p:cNvSpPr>
          <p:nvPr>
            <p:ph type="media" sz="quarter" idx="16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tIns="252000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video</a:t>
            </a:r>
          </a:p>
        </p:txBody>
      </p:sp>
    </p:spTree>
    <p:extLst>
      <p:ext uri="{BB962C8B-B14F-4D97-AF65-F5344CB8AC3E}">
        <p14:creationId xmlns:p14="http://schemas.microsoft.com/office/powerpoint/2010/main" val="712903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8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: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54BE46A-6F44-CD6B-4EE6-E461A4D18BD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2D7883-CADE-A1E7-D834-B6F2464CD91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1999" cy="6858000"/>
          </a:xfrm>
          <a:prstGeom prst="rect">
            <a:avLst/>
          </a:prstGeom>
        </p:spPr>
        <p:txBody>
          <a:bodyPr tIns="25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0" y="235879"/>
            <a:ext cx="4133682" cy="645477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432000" tIns="72000" rIns="0" bIns="36000" anchor="ctr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03812174-53EE-AC50-2096-00F2EBC8F7D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578546" y="5885088"/>
            <a:ext cx="1613454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</p:spTree>
    <p:extLst>
      <p:ext uri="{BB962C8B-B14F-4D97-AF65-F5344CB8AC3E}">
        <p14:creationId xmlns:p14="http://schemas.microsoft.com/office/powerpoint/2010/main" val="33617952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: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563586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2D7883-CADE-A1E7-D834-B6F2464CD91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5125" y="1148292"/>
            <a:ext cx="11461750" cy="5221553"/>
          </a:xfrm>
          <a:prstGeom prst="rect">
            <a:avLst/>
          </a:prstGeom>
        </p:spPr>
        <p:txBody>
          <a:bodyPr tIns="25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03812174-53EE-AC50-2096-00F2EBC8F7D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411240" y="5885088"/>
            <a:ext cx="1415636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A0EC29-7EB7-1DD6-E7E5-015F9FFD51C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9089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0B5E3-4B9B-E45F-6DB1-807CFF122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69148-4A30-8ED7-A144-456DA7D647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346511-5B44-F7D2-09E9-7A0A6F18A2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8CC3DA-DDB6-A9D1-EE2D-A54CC9E1F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D92D-360A-46E0-98E3-78F676ADA6D0}" type="datetimeFigureOut">
              <a:rPr lang="en-CA" smtClean="0"/>
              <a:t>2025-04-30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BB0DDD-9C80-BA1E-B12C-9BB5E8851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7400DA-8C53-7F16-03B8-68AE5D518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AF76-565D-46C4-B255-A82B918522C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07175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: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563586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2D7883-CADE-A1E7-D834-B6F2464CD91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40980" y="1148292"/>
            <a:ext cx="5685895" cy="5221553"/>
          </a:xfrm>
          <a:prstGeom prst="rect">
            <a:avLst/>
          </a:prstGeom>
        </p:spPr>
        <p:txBody>
          <a:bodyPr tIns="25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03812174-53EE-AC50-2096-00F2EBC8F7D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402957" y="588508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14EEC285-8979-395F-284E-3A2B9627ABB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5125" y="1148292"/>
            <a:ext cx="5685895" cy="5221553"/>
          </a:xfrm>
          <a:prstGeom prst="rect">
            <a:avLst/>
          </a:prstGeom>
        </p:spPr>
        <p:txBody>
          <a:bodyPr tIns="25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7" name="Text Placeholder 19">
            <a:extLst>
              <a:ext uri="{FF2B5EF4-FFF2-40B4-BE49-F238E27FC236}">
                <a16:creationId xmlns:a16="http://schemas.microsoft.com/office/drawing/2014/main" id="{500B9DDB-FCBA-E420-8B57-71A3F158EE9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7102" y="588508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A4C388-35F8-C8EB-9945-F9AC6A10362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584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8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: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563586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14EEC285-8979-395F-284E-3A2B9627ABB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5125" y="1148292"/>
            <a:ext cx="3765021" cy="5221553"/>
          </a:xfrm>
          <a:prstGeom prst="rect">
            <a:avLst/>
          </a:prstGeom>
        </p:spPr>
        <p:txBody>
          <a:bodyPr tIns="25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7" name="Text Placeholder 19">
            <a:extLst>
              <a:ext uri="{FF2B5EF4-FFF2-40B4-BE49-F238E27FC236}">
                <a16:creationId xmlns:a16="http://schemas.microsoft.com/office/drawing/2014/main" id="{500B9DDB-FCBA-E420-8B57-71A3F158EE9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06227" y="588508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54A6F726-ADF7-1A2C-6D12-975CF2F0E56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064869" y="1148292"/>
            <a:ext cx="3765021" cy="5221553"/>
          </a:xfrm>
          <a:prstGeom prst="rect">
            <a:avLst/>
          </a:prstGeom>
        </p:spPr>
        <p:txBody>
          <a:bodyPr tIns="25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17DA4FF-0581-8AE8-0B12-71A8244F1A4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405971" y="588508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2C0BBDF3-0565-58C6-E7BF-E18C3611E37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214996" y="1148292"/>
            <a:ext cx="3765021" cy="5221553"/>
          </a:xfrm>
          <a:prstGeom prst="rect">
            <a:avLst/>
          </a:prstGeom>
        </p:spPr>
        <p:txBody>
          <a:bodyPr tIns="25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B6646295-B04D-2F79-21AF-80D750FD6AB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6099" y="588508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C81072-AE69-9269-B7D3-66A4F808B5F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014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8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: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563586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2D7883-CADE-A1E7-D834-B6F2464CD91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40980" y="3804727"/>
            <a:ext cx="5685895" cy="2567153"/>
          </a:xfrm>
          <a:prstGeom prst="rect">
            <a:avLst/>
          </a:prstGeom>
        </p:spPr>
        <p:txBody>
          <a:bodyPr tIns="7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03812174-53EE-AC50-2096-00F2EBC8F7D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402957" y="588508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14EEC285-8979-395F-284E-3A2B9627ABB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5125" y="3804727"/>
            <a:ext cx="5685895" cy="2567153"/>
          </a:xfrm>
          <a:prstGeom prst="rect">
            <a:avLst/>
          </a:prstGeom>
        </p:spPr>
        <p:txBody>
          <a:bodyPr tIns="7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7" name="Text Placeholder 19">
            <a:extLst>
              <a:ext uri="{FF2B5EF4-FFF2-40B4-BE49-F238E27FC236}">
                <a16:creationId xmlns:a16="http://schemas.microsoft.com/office/drawing/2014/main" id="{500B9DDB-FCBA-E420-8B57-71A3F158EE9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7102" y="588508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BFC545FA-1386-A672-0036-2314BE28C43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140980" y="1147496"/>
            <a:ext cx="5685895" cy="2567153"/>
          </a:xfrm>
          <a:prstGeom prst="rect">
            <a:avLst/>
          </a:prstGeom>
        </p:spPr>
        <p:txBody>
          <a:bodyPr tIns="7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D5801FBE-DEA1-CEF3-B55C-8386D9B0B6B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402957" y="322785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8E770611-6AE9-CD5B-F508-CF6F3474FCB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65125" y="1147496"/>
            <a:ext cx="5685895" cy="2567153"/>
          </a:xfrm>
          <a:prstGeom prst="rect">
            <a:avLst/>
          </a:prstGeom>
        </p:spPr>
        <p:txBody>
          <a:bodyPr tIns="7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1AEE7FC2-9B8D-F41F-9BF4-1634BB5418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7102" y="322785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17AF80CC-5F93-A657-AFE3-8F8418A8A41A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232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8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: 3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563586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2D7883-CADE-A1E7-D834-B6F2464CD91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5125" y="1148292"/>
            <a:ext cx="6640176" cy="5223588"/>
          </a:xfrm>
          <a:prstGeom prst="rect">
            <a:avLst/>
          </a:prstGeom>
        </p:spPr>
        <p:txBody>
          <a:bodyPr tIns="216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03812174-53EE-AC50-2096-00F2EBC8F7D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81384" y="588508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14EEC285-8979-395F-284E-3A2B9627ABB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106708" y="3804727"/>
            <a:ext cx="4720167" cy="2567153"/>
          </a:xfrm>
          <a:prstGeom prst="rect">
            <a:avLst/>
          </a:prstGeom>
        </p:spPr>
        <p:txBody>
          <a:bodyPr tIns="7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7" name="Text Placeholder 19">
            <a:extLst>
              <a:ext uri="{FF2B5EF4-FFF2-40B4-BE49-F238E27FC236}">
                <a16:creationId xmlns:a16="http://schemas.microsoft.com/office/drawing/2014/main" id="{500B9DDB-FCBA-E420-8B57-71A3F158EE9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402957" y="588508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8E770611-6AE9-CD5B-F508-CF6F3474FCB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106708" y="1147496"/>
            <a:ext cx="4720167" cy="2567153"/>
          </a:xfrm>
          <a:prstGeom prst="rect">
            <a:avLst/>
          </a:prstGeom>
        </p:spPr>
        <p:txBody>
          <a:bodyPr tIns="7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1AEE7FC2-9B8D-F41F-9BF4-1634BB5418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02957" y="322785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F17C76-03E9-6809-6560-EABDCAD78F43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5604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8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: 3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563586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2D7883-CADE-A1E7-D834-B6F2464CD91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186699" y="1148292"/>
            <a:ext cx="6640176" cy="5223588"/>
          </a:xfrm>
          <a:prstGeom prst="rect">
            <a:avLst/>
          </a:prstGeom>
        </p:spPr>
        <p:txBody>
          <a:bodyPr tIns="216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03812174-53EE-AC50-2096-00F2EBC8F7D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402957" y="588508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14EEC285-8979-395F-284E-3A2B9627ABB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5125" y="3804727"/>
            <a:ext cx="4720167" cy="2567153"/>
          </a:xfrm>
          <a:prstGeom prst="rect">
            <a:avLst/>
          </a:prstGeom>
        </p:spPr>
        <p:txBody>
          <a:bodyPr tIns="7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7" name="Text Placeholder 19">
            <a:extLst>
              <a:ext uri="{FF2B5EF4-FFF2-40B4-BE49-F238E27FC236}">
                <a16:creationId xmlns:a16="http://schemas.microsoft.com/office/drawing/2014/main" id="{500B9DDB-FCBA-E420-8B57-71A3F158EE9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61374" y="588508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8E770611-6AE9-CD5B-F508-CF6F3474FCB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65125" y="1147496"/>
            <a:ext cx="4720167" cy="2567153"/>
          </a:xfrm>
          <a:prstGeom prst="rect">
            <a:avLst/>
          </a:prstGeom>
        </p:spPr>
        <p:txBody>
          <a:bodyPr tIns="7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1AEE7FC2-9B8D-F41F-9BF4-1634BB5418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61374" y="322785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652805-B8F1-D50C-9225-35080209B9A8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7702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8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: 4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563586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2D7883-CADE-A1E7-D834-B6F2464CD91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5125" y="1148292"/>
            <a:ext cx="5685895" cy="5223588"/>
          </a:xfrm>
          <a:prstGeom prst="rect">
            <a:avLst/>
          </a:prstGeom>
        </p:spPr>
        <p:txBody>
          <a:bodyPr tIns="216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03812174-53EE-AC50-2096-00F2EBC8F7D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27103" y="588508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14EEC285-8979-395F-284E-3A2B9627ABB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40981" y="3804727"/>
            <a:ext cx="2793516" cy="2567153"/>
          </a:xfrm>
          <a:prstGeom prst="rect">
            <a:avLst/>
          </a:prstGeom>
        </p:spPr>
        <p:txBody>
          <a:bodyPr tIns="7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7" name="Text Placeholder 19">
            <a:extLst>
              <a:ext uri="{FF2B5EF4-FFF2-40B4-BE49-F238E27FC236}">
                <a16:creationId xmlns:a16="http://schemas.microsoft.com/office/drawing/2014/main" id="{500B9DDB-FCBA-E420-8B57-71A3F158EE9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10578" y="588508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8E770611-6AE9-CD5B-F508-CF6F3474FCB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140981" y="1147496"/>
            <a:ext cx="5685894" cy="2567153"/>
          </a:xfrm>
          <a:prstGeom prst="rect">
            <a:avLst/>
          </a:prstGeom>
        </p:spPr>
        <p:txBody>
          <a:bodyPr tIns="7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1AEE7FC2-9B8D-F41F-9BF4-1634BB5418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02957" y="322785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EC424F57-A22B-3741-B10D-0B93ED959B2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032880" y="3804727"/>
            <a:ext cx="2793516" cy="2567153"/>
          </a:xfrm>
          <a:prstGeom prst="rect">
            <a:avLst/>
          </a:prstGeom>
        </p:spPr>
        <p:txBody>
          <a:bodyPr tIns="7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ADF1B616-CF3B-6FC5-3F87-28C3D071CBE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02477" y="588508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E5710BB-CBF9-4E0F-EDB7-7B52C1AC40E0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668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8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: 4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65125" y="380750"/>
            <a:ext cx="563586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0000"/>
              </a:lnSpc>
              <a:defRPr sz="3167" b="0" i="0">
                <a:latin typeface="Franklin Gothic Medium" panose="020B0603020102020204" pitchFamily="34" charset="0"/>
                <a:cs typeface="Franklin Gothic Medium" panose="020B0603020102020204" pitchFamily="34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0986E38-504B-268C-FDF6-CA95CA9034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764931"/>
            <a:ext cx="5635862" cy="2503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33"/>
            </a:lvl1pPr>
          </a:lstStyle>
          <a:p>
            <a:pPr lvl="0"/>
            <a:r>
              <a:rPr lang="en-US" dirty="0"/>
              <a:t>Subhead (Optional)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2D7883-CADE-A1E7-D834-B6F2464CD91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40979" y="1148292"/>
            <a:ext cx="5685895" cy="5223588"/>
          </a:xfrm>
          <a:prstGeom prst="rect">
            <a:avLst/>
          </a:prstGeom>
        </p:spPr>
        <p:txBody>
          <a:bodyPr tIns="216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03812174-53EE-AC50-2096-00F2EBC8F7D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402957" y="588508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14EEC285-8979-395F-284E-3A2B9627ABB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5125" y="3804727"/>
            <a:ext cx="2793516" cy="2567153"/>
          </a:xfrm>
          <a:prstGeom prst="rect">
            <a:avLst/>
          </a:prstGeom>
        </p:spPr>
        <p:txBody>
          <a:bodyPr tIns="7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7" name="Text Placeholder 19">
            <a:extLst>
              <a:ext uri="{FF2B5EF4-FFF2-40B4-BE49-F238E27FC236}">
                <a16:creationId xmlns:a16="http://schemas.microsoft.com/office/drawing/2014/main" id="{500B9DDB-FCBA-E420-8B57-71A3F158EE9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34722" y="588508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8E770611-6AE9-CD5B-F508-CF6F3474FCB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65125" y="1147496"/>
            <a:ext cx="5685894" cy="2567153"/>
          </a:xfrm>
          <a:prstGeom prst="rect">
            <a:avLst/>
          </a:prstGeom>
        </p:spPr>
        <p:txBody>
          <a:bodyPr tIns="7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1AEE7FC2-9B8D-F41F-9BF4-1634BB5418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7100" y="322785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EC424F57-A22B-3741-B10D-0B93ED959B2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257023" y="3804727"/>
            <a:ext cx="2793516" cy="2567153"/>
          </a:xfrm>
          <a:prstGeom prst="rect">
            <a:avLst/>
          </a:prstGeom>
        </p:spPr>
        <p:txBody>
          <a:bodyPr tIns="720000" anchor="t" anchorCtr="0"/>
          <a:lstStyle>
            <a:lvl1pPr marL="0" indent="0" algn="ctr">
              <a:buNone/>
              <a:defRPr sz="166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ADF1B616-CF3B-6FC5-3F87-28C3D071CBE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626620" y="5885088"/>
            <a:ext cx="1423918" cy="35046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54000" tIns="36000" rIns="36000" bIns="36000" anchor="ctr" anchorCtr="0"/>
          <a:lstStyle>
            <a:lvl1pPr marL="0" indent="0">
              <a:lnSpc>
                <a:spcPct val="90000"/>
              </a:lnSpc>
              <a:buNone/>
              <a:defRPr sz="917"/>
            </a:lvl1pPr>
          </a:lstStyle>
          <a:p>
            <a:pPr lvl="0"/>
            <a:r>
              <a:rPr lang="en-US" dirty="0"/>
              <a:t>Image Caption</a:t>
            </a:r>
            <a:br>
              <a:rPr lang="en-US" dirty="0"/>
            </a:br>
            <a:r>
              <a:rPr lang="en-US" dirty="0"/>
              <a:t>(Optional)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29E94EC0-F745-5F3C-6662-ED65E8B475A5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27455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8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1C5009-F33C-9BDC-3947-5A15B323A09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330EEC3-2322-FDCF-1FC7-C8438D308780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70488" y="369094"/>
            <a:ext cx="854355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 defTabSz="457200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800" b="0" i="0" kern="1200">
                <a:solidFill>
                  <a:schemeClr val="tx1"/>
                </a:solidFill>
                <a:latin typeface="Franklin Gothic Medium" panose="020B0603020102020204" pitchFamily="34" charset="0"/>
                <a:ea typeface="ＭＳ Ｐゴシック" charset="0"/>
                <a:cs typeface="Franklin Gothic Medium" panose="020B0603020102020204" pitchFamily="34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fr-CA" sz="3167"/>
              <a:t>Conclusion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525CCE6-06FC-32A0-A26F-1D9517EFD1CF}"/>
              </a:ext>
            </a:extLst>
          </p:cNvPr>
          <p:cNvCxnSpPr/>
          <p:nvPr userDrawn="1"/>
        </p:nvCxnSpPr>
        <p:spPr>
          <a:xfrm>
            <a:off x="370489" y="1010362"/>
            <a:ext cx="795618" cy="0"/>
          </a:xfrm>
          <a:prstGeom prst="line">
            <a:avLst/>
          </a:prstGeom>
          <a:ln w="50800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CF239811-18A4-7C07-B51E-DC2A17C723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5852" y="1152379"/>
            <a:ext cx="8538188" cy="49581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2500"/>
            </a:lvl1pPr>
          </a:lstStyle>
          <a:p>
            <a:pPr lvl="0"/>
            <a:r>
              <a:rPr lang="en-US" dirty="0"/>
              <a:t>Conclusion copy</a:t>
            </a:r>
          </a:p>
        </p:txBody>
      </p:sp>
    </p:spTree>
    <p:extLst>
      <p:ext uri="{BB962C8B-B14F-4D97-AF65-F5344CB8AC3E}">
        <p14:creationId xmlns:p14="http://schemas.microsoft.com/office/powerpoint/2010/main" val="22476431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078AFEA-563C-B518-9F3D-5BAE4C7BF76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0489" y="1152379"/>
            <a:ext cx="8538188" cy="4958108"/>
          </a:xfrm>
          <a:prstGeom prst="rect">
            <a:avLst/>
          </a:prstGeom>
        </p:spPr>
        <p:txBody>
          <a:bodyPr lIns="0" tIns="0" rIns="0" bIns="0"/>
          <a:lstStyle>
            <a:lvl1pPr marL="428608" indent="-428608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  <a:tabLst/>
              <a:defRPr sz="2500"/>
            </a:lvl1pPr>
          </a:lstStyle>
          <a:p>
            <a:pPr lvl="0"/>
            <a:r>
              <a:rPr lang="en-US" dirty="0"/>
              <a:t>Item - Next step list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DEF9323-67BF-A4A9-4DCB-93F32BFF4033}"/>
              </a:ext>
            </a:extLst>
          </p:cNvPr>
          <p:cNvCxnSpPr>
            <a:cxnSpLocks/>
          </p:cNvCxnSpPr>
          <p:nvPr userDrawn="1"/>
        </p:nvCxnSpPr>
        <p:spPr>
          <a:xfrm>
            <a:off x="9019219" y="1152379"/>
            <a:ext cx="0" cy="4958108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 Placeholder 25">
            <a:extLst>
              <a:ext uri="{FF2B5EF4-FFF2-40B4-BE49-F238E27FC236}">
                <a16:creationId xmlns:a16="http://schemas.microsoft.com/office/drawing/2014/main" id="{21559A51-6AB7-866D-042B-7F877C50DEB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04723" y="1152379"/>
            <a:ext cx="2716790" cy="495810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spcAft>
                <a:spcPts val="1000"/>
              </a:spcAft>
              <a:buFont typeface="+mj-lt"/>
              <a:buNone/>
              <a:defRPr sz="2500"/>
            </a:lvl1pPr>
          </a:lstStyle>
          <a:p>
            <a:pPr lvl="0"/>
            <a:r>
              <a:rPr lang="en-US" dirty="0"/>
              <a:t>Month DD, YYYY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83336D7-E14C-111C-D84D-E67BB31B0CE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B62D5AC-C7F8-8DC0-3E87-F1BF6A1CA0C8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70488" y="369094"/>
            <a:ext cx="8543552" cy="38124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 defTabSz="457200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800" b="0" i="0" kern="1200">
                <a:solidFill>
                  <a:schemeClr val="tx1"/>
                </a:solidFill>
                <a:latin typeface="Franklin Gothic Medium" panose="020B0603020102020204" pitchFamily="34" charset="0"/>
                <a:ea typeface="ＭＳ Ｐゴシック" charset="0"/>
                <a:cs typeface="Franklin Gothic Medium" panose="020B0603020102020204" pitchFamily="34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fr-CA" sz="3167"/>
              <a:t>Prochaines étapes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0148F82-98AC-C77A-849B-B6D1F9DBC027}"/>
              </a:ext>
            </a:extLst>
          </p:cNvPr>
          <p:cNvCxnSpPr/>
          <p:nvPr userDrawn="1"/>
        </p:nvCxnSpPr>
        <p:spPr>
          <a:xfrm>
            <a:off x="370489" y="1010362"/>
            <a:ext cx="795618" cy="0"/>
          </a:xfrm>
          <a:prstGeom prst="line">
            <a:avLst/>
          </a:prstGeom>
          <a:ln w="50800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6556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D141AF0-191F-CC47-412F-F0627A09AF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929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8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197888-2CDD-3D6A-8FD6-0416114E8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867DB2-0D23-06A7-C0CB-F2B9328DE1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28C5BB-F3EC-CBDC-A0D5-87C2AB040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BC094C-083C-1CB5-AC24-4E3BC347E1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91A642-E946-DF38-5408-963FC2CAA5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CBF467-3B4B-1CBB-AD15-3A5298F25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D92D-360A-46E0-98E3-78F676ADA6D0}" type="datetimeFigureOut">
              <a:rPr lang="en-CA" smtClean="0"/>
              <a:t>2025-04-30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B0B25F-A672-F446-7495-C3D755BC4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36A8F5-3576-3D4E-5BCA-8AE8CD2F6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AF76-565D-46C4-B255-A82B918522C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479854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F4A02FF-3151-1813-3003-1EBA78FA8CE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1596D4E0-8908-A66F-3553-2034D9571E97}"/>
              </a:ext>
            </a:extLst>
          </p:cNvPr>
          <p:cNvSpPr txBox="1">
            <a:spLocks/>
          </p:cNvSpPr>
          <p:nvPr userDrawn="1"/>
        </p:nvSpPr>
        <p:spPr>
          <a:xfrm>
            <a:off x="301782" y="6379027"/>
            <a:ext cx="5454407" cy="365125"/>
          </a:xfrm>
          <a:prstGeom prst="rect">
            <a:avLst/>
          </a:prstGeom>
        </p:spPr>
        <p:txBody>
          <a:bodyPr vert="horz" lIns="76200" tIns="38100" rIns="76200" bIns="38100" rtlCol="0" anchor="ctr"/>
          <a:lstStyle>
            <a:defPPr>
              <a:defRPr lang="en-US"/>
            </a:defPPr>
            <a:lvl1pPr algn="r" defTabSz="65311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52463" indent="-195263" algn="l" defTabSz="652463" rtl="0" fontAlgn="base">
              <a:spcBef>
                <a:spcPct val="0"/>
              </a:spcBef>
              <a:spcAft>
                <a:spcPct val="0"/>
              </a:spcAft>
              <a:defRPr sz="2600"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1304925" indent="-390525" algn="l" defTabSz="652463" rtl="0" fontAlgn="base">
              <a:spcBef>
                <a:spcPct val="0"/>
              </a:spcBef>
              <a:spcAft>
                <a:spcPct val="0"/>
              </a:spcAft>
              <a:defRPr sz="2600"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958975" indent="-587375" algn="l" defTabSz="652463" rtl="0" fontAlgn="base">
              <a:spcBef>
                <a:spcPct val="0"/>
              </a:spcBef>
              <a:spcAft>
                <a:spcPct val="0"/>
              </a:spcAft>
              <a:defRPr sz="2600"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2611438" indent="-782638" algn="l" defTabSz="652463" rtl="0" fontAlgn="base">
              <a:spcBef>
                <a:spcPct val="0"/>
              </a:spcBef>
              <a:spcAft>
                <a:spcPct val="0"/>
              </a:spcAft>
              <a:defRPr sz="2600"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600"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600"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600"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600"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marL="0" marR="0" lvl="0" indent="0" algn="l" defTabSz="5442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750" b="0" i="0">
                <a:latin typeface="Franklin Gothic Book" panose="020B0503020102020204" pitchFamily="34" charset="0"/>
              </a:rPr>
              <a:t>© Société immobilière du Canada limitée et Société immobilière du Canada CLC limitée, 2025. Tous droits réservés.</a:t>
            </a:r>
          </a:p>
          <a:p>
            <a:pPr algn="l">
              <a:defRPr/>
            </a:pPr>
            <a:endParaRPr lang="en-US" sz="1000" b="0" i="0" dirty="0">
              <a:latin typeface="Franklin Gothic Book" panose="020B0503020102020204" pitchFamily="34" charset="0"/>
            </a:endParaRPr>
          </a:p>
        </p:txBody>
      </p:sp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2D38BE37-AE09-7391-7644-45D3E42A17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5492" y="2843753"/>
            <a:ext cx="4592439" cy="13025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B458DF5-B969-E177-1596-AE9C29BC6FA4}"/>
              </a:ext>
            </a:extLst>
          </p:cNvPr>
          <p:cNvSpPr txBox="1"/>
          <p:nvPr userDrawn="1"/>
        </p:nvSpPr>
        <p:spPr>
          <a:xfrm>
            <a:off x="5154847" y="3964523"/>
            <a:ext cx="2657218" cy="2308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defRPr/>
            </a:pPr>
            <a:r>
              <a:rPr lang="fr-CA" sz="1500" b="0" i="0">
                <a:latin typeface="Franklin Gothic Book" panose="020B0503020102020204" pitchFamily="34" charset="0"/>
              </a:rPr>
              <a:t>clc-sic.ca</a:t>
            </a:r>
          </a:p>
        </p:txBody>
      </p:sp>
    </p:spTree>
    <p:extLst>
      <p:ext uri="{BB962C8B-B14F-4D97-AF65-F5344CB8AC3E}">
        <p14:creationId xmlns:p14="http://schemas.microsoft.com/office/powerpoint/2010/main" val="335251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99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40A45-B16D-C101-7BD5-C37498FC3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C8A229-93D5-1142-9085-8E8E9EE5A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D92D-360A-46E0-98E3-78F676ADA6D0}" type="datetimeFigureOut">
              <a:rPr lang="en-CA" smtClean="0"/>
              <a:t>2025-04-30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495984-EA79-C012-8BD7-F59639372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B93F83-32DC-2691-3269-D9D874E91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AF76-565D-46C4-B255-A82B918522C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14912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EF67B7-02F7-5485-C6B2-9BA300529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D92D-360A-46E0-98E3-78F676ADA6D0}" type="datetimeFigureOut">
              <a:rPr lang="en-CA" smtClean="0"/>
              <a:t>2025-04-30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8838AC-535A-4C92-F98B-392D4911A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BC1979-EDA1-8999-F67B-58BD12DAD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AF76-565D-46C4-B255-A82B918522C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14494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0E1B2-9A7D-2DBC-8035-8BF3C8F10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697B84-9E4B-BB5B-86F7-527B146D79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BCA354-225C-FD94-525C-57461516A0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C43A3C-516C-2454-8ED1-5755ABA3D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D92D-360A-46E0-98E3-78F676ADA6D0}" type="datetimeFigureOut">
              <a:rPr lang="en-CA" smtClean="0"/>
              <a:t>2025-04-30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585529-A694-5D57-5CF3-FD59A63F8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04A49C-F440-C444-D495-FFDC66E54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AF76-565D-46C4-B255-A82B918522C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59775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A1085-0219-FA50-3E37-378065E8CC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E50AA5-B934-3FA8-1C8A-348EB96C60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DE8748-A55A-F0D2-1353-4AFE4C7715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DB2696-C500-43FD-6912-ACFFB4C74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D92D-360A-46E0-98E3-78F676ADA6D0}" type="datetimeFigureOut">
              <a:rPr lang="en-CA" smtClean="0"/>
              <a:t>2025-04-30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72D7CF-621E-5B11-00B3-EDB3D19EF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0FD171-DA2F-2D0B-947F-E3C944C5F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AF76-565D-46C4-B255-A82B918522C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18797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D0FDA9-B460-4ED6-AC8D-74B26CB68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460C53-6A36-9A35-6296-1C11BF7360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A92BBF-3BD3-FBEF-20D7-7402EFAAB5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CD7D92D-360A-46E0-98E3-78F676ADA6D0}" type="datetimeFigureOut">
              <a:rPr lang="en-CA" smtClean="0"/>
              <a:t>2025-04-30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46A742-FF71-1EE1-5FAE-DAE3A1A2C1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34A796-D9B9-5E6B-63E2-3BA2DB65BE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B5AF76-565D-46C4-B255-A82B918522C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87874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A555FD4-F0BA-A12D-760E-E14540D21EE4}"/>
              </a:ext>
            </a:extLst>
          </p:cNvPr>
          <p:cNvSpPr txBox="1">
            <a:spLocks/>
          </p:cNvSpPr>
          <p:nvPr userDrawn="1"/>
        </p:nvSpPr>
        <p:spPr>
          <a:xfrm>
            <a:off x="8982605" y="6379027"/>
            <a:ext cx="2844271" cy="365125"/>
          </a:xfrm>
          <a:prstGeom prst="rect">
            <a:avLst/>
          </a:prstGeom>
        </p:spPr>
        <p:txBody>
          <a:bodyPr vert="horz" lIns="76200" tIns="38100" rIns="76200" bIns="38100" rtlCol="0" anchor="ctr"/>
          <a:lstStyle>
            <a:defPPr>
              <a:defRPr lang="en-US"/>
            </a:defPPr>
            <a:lvl1pPr algn="r" defTabSz="65311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52463" indent="-195263" algn="l" defTabSz="652463" rtl="0" fontAlgn="base">
              <a:spcBef>
                <a:spcPct val="0"/>
              </a:spcBef>
              <a:spcAft>
                <a:spcPct val="0"/>
              </a:spcAft>
              <a:defRPr sz="2600"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1304925" indent="-390525" algn="l" defTabSz="652463" rtl="0" fontAlgn="base">
              <a:spcBef>
                <a:spcPct val="0"/>
              </a:spcBef>
              <a:spcAft>
                <a:spcPct val="0"/>
              </a:spcAft>
              <a:defRPr sz="2600"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958975" indent="-587375" algn="l" defTabSz="652463" rtl="0" fontAlgn="base">
              <a:spcBef>
                <a:spcPct val="0"/>
              </a:spcBef>
              <a:spcAft>
                <a:spcPct val="0"/>
              </a:spcAft>
              <a:defRPr sz="2600"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2611438" indent="-782638" algn="l" defTabSz="652463" rtl="0" fontAlgn="base">
              <a:spcBef>
                <a:spcPct val="0"/>
              </a:spcBef>
              <a:spcAft>
                <a:spcPct val="0"/>
              </a:spcAft>
              <a:defRPr sz="2600"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600"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600"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600"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600"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defRPr/>
            </a:pPr>
            <a:fld id="{FC56757D-1629-E645-AFC7-7D3EBF59FBE3}" type="slidenum">
              <a:rPr lang="en-US" sz="1000" smtClean="0">
                <a:latin typeface="Franklin Gothic Book" panose="020B0503020102020204" pitchFamily="34" charset="0"/>
              </a:rPr>
              <a:pPr algn="r">
                <a:defRPr/>
              </a:pPr>
              <a:t>‹N°›</a:t>
            </a:fld>
            <a:endParaRPr lang="en-US" sz="1000">
              <a:latin typeface="Franklin Gothic Book" panose="020B0503020102020204" pitchFamily="34" charset="0"/>
            </a:endParaRPr>
          </a:p>
        </p:txBody>
      </p:sp>
      <p:pic>
        <p:nvPicPr>
          <p:cNvPr id="10" name="Picture 9" descr="A red and black logo&#10;&#10;AI-generated content may be incorrect.">
            <a:extLst>
              <a:ext uri="{FF2B5EF4-FFF2-40B4-BE49-F238E27FC236}">
                <a16:creationId xmlns:a16="http://schemas.microsoft.com/office/drawing/2014/main" id="{3CD13B1A-1BA8-DF48-EE7D-41708EE5BD0F}"/>
              </a:ext>
            </a:extLst>
          </p:cNvPr>
          <p:cNvPicPr>
            <a:picLocks noChangeAspect="1"/>
          </p:cNvPicPr>
          <p:nvPr userDrawn="1"/>
        </p:nvPicPr>
        <p:blipFill>
          <a:blip r:embed="rId41"/>
          <a:stretch>
            <a:fillRect/>
          </a:stretch>
        </p:blipFill>
        <p:spPr>
          <a:xfrm>
            <a:off x="365125" y="6447895"/>
            <a:ext cx="269381" cy="242686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4CF5DBA-A365-68D2-7218-92904BB12D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8728" y="6370516"/>
            <a:ext cx="4114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250060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  <p:sldLayoutId id="2147483697" r:id="rId36"/>
    <p:sldLayoutId id="2147483698" r:id="rId37"/>
    <p:sldLayoutId id="2147483699" r:id="rId38"/>
    <p:sldLayoutId id="2147483700" r:id="rId39"/>
  </p:sldLayoutIdLst>
  <p:hf sldNum="0" hdr="0" dt="0"/>
  <p:txStyles>
    <p:titleStyle>
      <a:lvl1pPr algn="l" defTabSz="380985" rtl="0" eaLnBrk="1" fontAlgn="base" hangingPunct="1">
        <a:spcBef>
          <a:spcPct val="0"/>
        </a:spcBef>
        <a:spcAft>
          <a:spcPct val="0"/>
        </a:spcAft>
        <a:defRPr sz="3667" kern="1200">
          <a:solidFill>
            <a:schemeClr val="tx1"/>
          </a:solidFill>
          <a:latin typeface="Franklin Gothic Medium" panose="020B0603020102020204" pitchFamily="34" charset="0"/>
          <a:ea typeface="ＭＳ Ｐゴシック" charset="0"/>
          <a:cs typeface="Franklin Gothic Medium" panose="020B0603020102020204" pitchFamily="34" charset="0"/>
        </a:defRPr>
      </a:lvl1pPr>
      <a:lvl2pPr algn="ctr" defTabSz="380985" rtl="0" eaLnBrk="1" fontAlgn="base" hangingPunct="1"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380985" rtl="0" eaLnBrk="1" fontAlgn="base" hangingPunct="1"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380985" rtl="0" eaLnBrk="1" fontAlgn="base" hangingPunct="1"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380985" rtl="0" eaLnBrk="1" fontAlgn="base" hangingPunct="1"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380985" algn="ctr" defTabSz="380985" rtl="0" eaLnBrk="1" fontAlgn="base" hangingPunct="1"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761970" algn="ctr" defTabSz="380985" rtl="0" eaLnBrk="1" fontAlgn="base" hangingPunct="1"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142954" algn="ctr" defTabSz="380985" rtl="0" eaLnBrk="1" fontAlgn="base" hangingPunct="1"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523939" algn="ctr" defTabSz="380985" rtl="0" eaLnBrk="1" fontAlgn="base" hangingPunct="1"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285739" indent="-285739" algn="l" defTabSz="380985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667" b="0" i="0" kern="1200">
          <a:solidFill>
            <a:schemeClr val="tx1"/>
          </a:solidFill>
          <a:latin typeface="Franklin Gothic Book" panose="020B0503020102020204" pitchFamily="34" charset="0"/>
          <a:ea typeface="ＭＳ Ｐゴシック" charset="0"/>
          <a:cs typeface="Franklin Gothic Book" panose="020B0503020102020204" pitchFamily="34" charset="0"/>
        </a:defRPr>
      </a:lvl1pPr>
      <a:lvl2pPr marL="619100" indent="-238115" algn="l" defTabSz="380985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333" b="0" i="0" kern="1200">
          <a:solidFill>
            <a:schemeClr val="tx1"/>
          </a:solidFill>
          <a:latin typeface="Franklin Gothic Book" panose="020B0503020102020204" pitchFamily="34" charset="0"/>
          <a:ea typeface="ＭＳ Ｐゴシック" charset="0"/>
          <a:cs typeface="+mn-cs"/>
        </a:defRPr>
      </a:lvl2pPr>
      <a:lvl3pPr marL="952462" indent="-190492" algn="l" defTabSz="380985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Franklin Gothic Book" panose="020B0503020102020204" pitchFamily="34" charset="0"/>
          <a:ea typeface="ＭＳ Ｐゴシック" charset="0"/>
          <a:cs typeface="+mn-cs"/>
        </a:defRPr>
      </a:lvl3pPr>
      <a:lvl4pPr marL="1333447" indent="-190492" algn="l" defTabSz="380985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667" b="0" i="0" kern="1200">
          <a:solidFill>
            <a:schemeClr val="tx1"/>
          </a:solidFill>
          <a:latin typeface="Franklin Gothic Book" panose="020B0503020102020204" pitchFamily="34" charset="0"/>
          <a:ea typeface="ＭＳ Ｐゴシック" charset="0"/>
          <a:cs typeface="+mn-cs"/>
        </a:defRPr>
      </a:lvl4pPr>
      <a:lvl5pPr marL="1714431" indent="-190492" algn="l" defTabSz="380985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67" b="0" i="0" kern="1200">
          <a:solidFill>
            <a:schemeClr val="tx1"/>
          </a:solidFill>
          <a:latin typeface="Franklin Gothic Book" panose="020B0503020102020204" pitchFamily="34" charset="0"/>
          <a:ea typeface="ＭＳ Ｐゴシック" charset="0"/>
          <a:cs typeface="+mn-cs"/>
        </a:defRPr>
      </a:lvl5pPr>
      <a:lvl6pPr marL="2095416" indent="-190492" algn="l" defTabSz="380985" rtl="0" eaLnBrk="1" latinLnBrk="0" hangingPunct="1">
        <a:spcBef>
          <a:spcPct val="20000"/>
        </a:spcBef>
        <a:buFont typeface="Arial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380985" rtl="0" eaLnBrk="1" latinLnBrk="0" hangingPunct="1">
        <a:spcBef>
          <a:spcPct val="20000"/>
        </a:spcBef>
        <a:buFont typeface="Arial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380985" rtl="0" eaLnBrk="1" latinLnBrk="0" hangingPunct="1">
        <a:spcBef>
          <a:spcPct val="20000"/>
        </a:spcBef>
        <a:buFont typeface="Arial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380985" rtl="0" eaLnBrk="1" latinLnBrk="0" hangingPunct="1">
        <a:spcBef>
          <a:spcPct val="20000"/>
        </a:spcBef>
        <a:buFont typeface="Arial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79">
          <p15:clr>
            <a:srgbClr val="F26B43"/>
          </p15:clr>
        </p15:guide>
        <p15:guide id="2" pos="276">
          <p15:clr>
            <a:srgbClr val="F26B43"/>
          </p15:clr>
        </p15:guide>
        <p15:guide id="3" pos="8940">
          <p15:clr>
            <a:srgbClr val="F26B43"/>
          </p15:clr>
        </p15:guide>
        <p15:guide id="4" orient="horz" pos="4815">
          <p15:clr>
            <a:srgbClr val="F26B43"/>
          </p15:clr>
        </p15:guide>
        <p15:guide id="5" pos="460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714541-77C4-3599-5386-55EF2E69AB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0B5AB-6F0B-DAE5-6857-C730B3A66A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2131F0-E487-05FC-6419-09DDE3EF4B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4A68194-AC1D-C336-B0F4-56C7060FBA5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196"/>
          <a:stretch/>
        </p:blipFill>
        <p:spPr>
          <a:xfrm>
            <a:off x="559887" y="0"/>
            <a:ext cx="110722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86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1C114-7EFE-94E8-3D6B-20A183CB5B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C330A-26A7-9146-2C47-BE568E32CE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CAD114-96B6-A864-A291-8BCC4E1B26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EBA801F-93C6-4A75-0480-1BA7F70E41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49" b="449"/>
          <a:stretch/>
        </p:blipFill>
        <p:spPr>
          <a:xfrm>
            <a:off x="559887" y="0"/>
            <a:ext cx="110722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16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931669-70CF-15C4-0DAC-A83D88B9D1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C9D53-F227-BE51-DEDA-EB800AD5B8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B5F779-C466-064C-30C0-4DD75393FF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A8C903E2-B3CB-B328-CC4A-6EDCE9287C3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49" b="449"/>
          <a:stretch/>
        </p:blipFill>
        <p:spPr>
          <a:xfrm>
            <a:off x="559887" y="0"/>
            <a:ext cx="110722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028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0C375A-B0A7-1E15-C27A-6727FD862D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04C58-4ACB-739A-A4CF-26F6B8C8F7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219623-1760-30CF-9DBA-57CBA8F99D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64C91415-F3EA-7379-5D07-E2ED8794B52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49" b="449"/>
          <a:stretch/>
        </p:blipFill>
        <p:spPr>
          <a:xfrm>
            <a:off x="559887" y="0"/>
            <a:ext cx="110722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83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LC - 2025 EN">
  <a:themeElements>
    <a:clrScheme name="CLC">
      <a:dk1>
        <a:srgbClr val="000000"/>
      </a:dk1>
      <a:lt1>
        <a:srgbClr val="FFFFFF"/>
      </a:lt1>
      <a:dk2>
        <a:srgbClr val="CF102C"/>
      </a:dk2>
      <a:lt2>
        <a:srgbClr val="878787"/>
      </a:lt2>
      <a:accent1>
        <a:srgbClr val="264678"/>
      </a:accent1>
      <a:accent2>
        <a:srgbClr val="288FCE"/>
      </a:accent2>
      <a:accent3>
        <a:srgbClr val="00B376"/>
      </a:accent3>
      <a:accent4>
        <a:srgbClr val="B8E300"/>
      </a:accent4>
      <a:accent5>
        <a:srgbClr val="BFBFBF"/>
      </a:accent5>
      <a:accent6>
        <a:srgbClr val="E0E0E0"/>
      </a:accent6>
      <a:hlink>
        <a:srgbClr val="288FCE"/>
      </a:hlink>
      <a:folHlink>
        <a:srgbClr val="288FCE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LC-PPT-Presentation-TemplateNotes" id="{207C5BAF-1349-684A-8F2A-37DE3A9019DF}" vid="{A17A80D9-670A-9049-970E-DB41FD834E7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173A9CEA8867498B9FE688EA2AF1B9" ma:contentTypeVersion="19" ma:contentTypeDescription="Crée un document." ma:contentTypeScope="" ma:versionID="e7c23b7e2edcecbf11fc1ab5ac8fbbc7">
  <xsd:schema xmlns:xsd="http://www.w3.org/2001/XMLSchema" xmlns:xs="http://www.w3.org/2001/XMLSchema" xmlns:p="http://schemas.microsoft.com/office/2006/metadata/properties" xmlns:ns2="d63c80f4-7d3f-485e-bc8a-fc88048e8660" xmlns:ns3="29203be7-0649-4f29-beb2-2b41f33ec28c" targetNamespace="http://schemas.microsoft.com/office/2006/metadata/properties" ma:root="true" ma:fieldsID="1b4f5756e4b968c63bfec7c4f8f7844c" ns2:_="" ns3:_="">
    <xsd:import namespace="d63c80f4-7d3f-485e-bc8a-fc88048e8660"/>
    <xsd:import namespace="29203be7-0649-4f29-beb2-2b41f33ec28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3c80f4-7d3f-485e-bc8a-fc88048e86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f421afc2-77db-4e2a-be40-5d0e1aa2bf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203be7-0649-4f29-beb2-2b41f33ec28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c01a7f5-9562-489d-bfd7-550ead8ffddb}" ma:internalName="TaxCatchAll" ma:showField="CatchAllData" ma:web="29203be7-0649-4f29-beb2-2b41f33ec28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9203be7-0649-4f29-beb2-2b41f33ec28c" xsi:nil="true"/>
    <lcf76f155ced4ddcb4097134ff3c332f xmlns="d63c80f4-7d3f-485e-bc8a-fc88048e866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48DBA26-39EE-4E50-AF37-299DCF655955}"/>
</file>

<file path=customXml/itemProps2.xml><?xml version="1.0" encoding="utf-8"?>
<ds:datastoreItem xmlns:ds="http://schemas.openxmlformats.org/officeDocument/2006/customXml" ds:itemID="{05A90DE4-C095-4C8E-A495-61DD01B2BA8A}"/>
</file>

<file path=customXml/itemProps3.xml><?xml version="1.0" encoding="utf-8"?>
<ds:datastoreItem xmlns:ds="http://schemas.openxmlformats.org/officeDocument/2006/customXml" ds:itemID="{0736C859-1A77-4E68-9ED8-5006238B84DF}"/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Grand écran</PresentationFormat>
  <Paragraphs>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4</vt:i4>
      </vt:variant>
    </vt:vector>
  </HeadingPairs>
  <TitlesOfParts>
    <vt:vector size="12" baseType="lpstr">
      <vt:lpstr>Aptos</vt:lpstr>
      <vt:lpstr>Aptos Display</vt:lpstr>
      <vt:lpstr>Arial</vt:lpstr>
      <vt:lpstr>Calibri</vt:lpstr>
      <vt:lpstr>Franklin Gothic Book</vt:lpstr>
      <vt:lpstr>Franklin Gothic Medium</vt:lpstr>
      <vt:lpstr>Office Theme</vt:lpstr>
      <vt:lpstr>CLC - 2025 EN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Rev Brifkani</dc:creator>
  <cp:lastModifiedBy>Natalie Bourgeois</cp:lastModifiedBy>
  <cp:revision>4</cp:revision>
  <dcterms:created xsi:type="dcterms:W3CDTF">2025-04-30T14:04:07Z</dcterms:created>
  <dcterms:modified xsi:type="dcterms:W3CDTF">2025-04-30T18:53:11Z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0x01010042173A9CEA8867498B9FE688EA2AF1B9</vt:lpwstr>
  </property>
  <property fmtid="{D5CDD505-2E9C-101B-9397-08002B2CF9AE}" pid="3" name="Order">
    <vt:lpwstr>101400.000000000</vt:lpwstr>
  </property>
  <property fmtid="{D5CDD505-2E9C-101B-9397-08002B2CF9AE}" pid="4" name="xd_ProgID">
    <vt:lpwstr/>
  </property>
  <property fmtid="{D5CDD505-2E9C-101B-9397-08002B2CF9AE}" pid="5" name="MediaServiceImageTags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xd_Signature">
    <vt:lpwstr/>
  </property>
</Properties>
</file>