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2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5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6.xml" ContentType="application/vnd.openxmlformats-officedocument.presentationml.notesSlide+xml"/>
  <Override PartName="/ppt/tags/tag57.xml" ContentType="application/vnd.openxmlformats-officedocument.presentationml.tags+xml"/>
  <Override PartName="/ppt/notesSlides/notesSlide7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8.xml" ContentType="application/vnd.openxmlformats-officedocument.presentationml.notesSlide+xml"/>
  <Override PartName="/ppt/tags/tag60.xml" ContentType="application/vnd.openxmlformats-officedocument.presentationml.tags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4"/>
  </p:notesMasterIdLst>
  <p:sldIdLst>
    <p:sldId id="256" r:id="rId5"/>
    <p:sldId id="230718289" r:id="rId6"/>
    <p:sldId id="270" r:id="rId7"/>
    <p:sldId id="488" r:id="rId8"/>
    <p:sldId id="230718481" r:id="rId9"/>
    <p:sldId id="2140756829" r:id="rId10"/>
    <p:sldId id="230718482" r:id="rId11"/>
    <p:sldId id="2140756812" r:id="rId12"/>
    <p:sldId id="2140756793" r:id="rId13"/>
    <p:sldId id="2140756813" r:id="rId14"/>
    <p:sldId id="2140756814" r:id="rId15"/>
    <p:sldId id="230718483" r:id="rId16"/>
    <p:sldId id="2140756820" r:id="rId17"/>
    <p:sldId id="2140756830" r:id="rId18"/>
    <p:sldId id="2140756831" r:id="rId19"/>
    <p:sldId id="262" r:id="rId20"/>
    <p:sldId id="258" r:id="rId21"/>
    <p:sldId id="263" r:id="rId22"/>
    <p:sldId id="2140756832" r:id="rId23"/>
  </p:sldIdLst>
  <p:sldSz cx="12192000" cy="6858000"/>
  <p:notesSz cx="7023100" cy="93091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932" userDrawn="1">
          <p15:clr>
            <a:srgbClr val="A4A3A4"/>
          </p15:clr>
        </p15:guide>
        <p15:guide id="2" pos="2212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E104B1C-3CF7-F36F-D6AD-0515DEDE98B7}" name="Savannah Eve Pryor" initials="SEP" userId="S::savannah.eve-pryor@innovitech.com::0ed14f82-3737-4c1a-bcb6-4716dac25323" providerId="AD"/>
  <p188:author id="{BE82DC50-5156-979A-7ED8-9DB76DE380B6}" name="Roberge, Guillaume" initials="RG" userId="S::gu.roberge@laval.ca::71623c7e-d7db-4885-bb3d-025f17fad18d" providerId="AD"/>
  <p188:author id="{85E74FDE-9BEB-DF82-E3BC-DF40D395AEA3}" name="Natasha Brachet" initials="NB" userId="S::natasha.brachet@innovitech.com::8450bb4a-5360-4259-b4a4-3092c9e7787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el, Caroline" initials="MC" lastIdx="1" clrIdx="0">
    <p:extLst>
      <p:ext uri="{19B8F6BF-5375-455C-9EA6-DF929625EA0E}">
        <p15:presenceInfo xmlns:p15="http://schemas.microsoft.com/office/powerpoint/2012/main" userId="S::ca.martel@laval.ca::509ac054-d514-445a-bfd7-71224ad3c9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6A00"/>
    <a:srgbClr val="3956A4"/>
    <a:srgbClr val="B3B4C0"/>
    <a:srgbClr val="EB76FF"/>
    <a:srgbClr val="FFCD02"/>
    <a:srgbClr val="C1EEFF"/>
    <a:srgbClr val="85AAC8"/>
    <a:srgbClr val="C4EFFE"/>
    <a:srgbClr val="C3EEFC"/>
    <a:srgbClr val="5252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B7F19C-1582-4667-8816-4723F1E5A499}" v="23" dt="2025-04-30T19:17:23.024"/>
    <p1510:client id="{37C27DC2-A1D7-40B6-BF91-DD601327900B}" v="6" dt="2025-04-30T20:45:32.5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54" autoAdjust="0"/>
    <p:restoredTop sz="72931" autoAdjust="0"/>
  </p:normalViewPr>
  <p:slideViewPr>
    <p:cSldViewPr snapToGrid="0">
      <p:cViewPr varScale="1">
        <p:scale>
          <a:sx n="67" d="100"/>
          <a:sy n="67" d="100"/>
        </p:scale>
        <p:origin x="1478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abelle Hébert" userId="c92850a9-29d4-493b-b54b-fd0cc06e47e5" providerId="ADAL" clId="{37C27DC2-A1D7-40B6-BF91-DD601327900B}"/>
    <pc:docChg chg="custSel modSld">
      <pc:chgData name="Isabelle Hébert" userId="c92850a9-29d4-493b-b54b-fd0cc06e47e5" providerId="ADAL" clId="{37C27DC2-A1D7-40B6-BF91-DD601327900B}" dt="2025-04-30T20:45:38.936" v="16" actId="14100"/>
      <pc:docMkLst>
        <pc:docMk/>
      </pc:docMkLst>
      <pc:sldChg chg="addSp delSp modSp mod">
        <pc:chgData name="Isabelle Hébert" userId="c92850a9-29d4-493b-b54b-fd0cc06e47e5" providerId="ADAL" clId="{37C27DC2-A1D7-40B6-BF91-DD601327900B}" dt="2025-04-30T20:45:08.952" v="11" actId="962"/>
        <pc:sldMkLst>
          <pc:docMk/>
          <pc:sldMk cId="4067278649" sldId="262"/>
        </pc:sldMkLst>
        <pc:picChg chg="add mod">
          <ac:chgData name="Isabelle Hébert" userId="c92850a9-29d4-493b-b54b-fd0cc06e47e5" providerId="ADAL" clId="{37C27DC2-A1D7-40B6-BF91-DD601327900B}" dt="2025-04-30T20:45:08.952" v="11" actId="962"/>
          <ac:picMkLst>
            <pc:docMk/>
            <pc:sldMk cId="4067278649" sldId="262"/>
            <ac:picMk id="3" creationId="{FBD61666-5DD9-74E7-C125-7F5B7CC490AF}"/>
          </ac:picMkLst>
        </pc:picChg>
        <pc:picChg chg="del">
          <ac:chgData name="Isabelle Hébert" userId="c92850a9-29d4-493b-b54b-fd0cc06e47e5" providerId="ADAL" clId="{37C27DC2-A1D7-40B6-BF91-DD601327900B}" dt="2025-04-30T20:44:54.802" v="7" actId="478"/>
          <ac:picMkLst>
            <pc:docMk/>
            <pc:sldMk cId="4067278649" sldId="262"/>
            <ac:picMk id="5" creationId="{E2C3F0CC-7DB1-EE3E-1A66-DEA1EECED150}"/>
          </ac:picMkLst>
        </pc:picChg>
      </pc:sldChg>
      <pc:sldChg chg="addSp delSp modSp mod">
        <pc:chgData name="Isabelle Hébert" userId="c92850a9-29d4-493b-b54b-fd0cc06e47e5" providerId="ADAL" clId="{37C27DC2-A1D7-40B6-BF91-DD601327900B}" dt="2025-04-30T20:45:38.936" v="16" actId="14100"/>
        <pc:sldMkLst>
          <pc:docMk/>
          <pc:sldMk cId="2755046166" sldId="263"/>
        </pc:sldMkLst>
        <pc:picChg chg="del">
          <ac:chgData name="Isabelle Hébert" userId="c92850a9-29d4-493b-b54b-fd0cc06e47e5" providerId="ADAL" clId="{37C27DC2-A1D7-40B6-BF91-DD601327900B}" dt="2025-04-30T20:45:22.041" v="12" actId="478"/>
          <ac:picMkLst>
            <pc:docMk/>
            <pc:sldMk cId="2755046166" sldId="263"/>
            <ac:picMk id="4" creationId="{2D3D481B-9064-6246-C126-E719D87AFCC1}"/>
          </ac:picMkLst>
        </pc:picChg>
        <pc:picChg chg="add mod">
          <ac:chgData name="Isabelle Hébert" userId="c92850a9-29d4-493b-b54b-fd0cc06e47e5" providerId="ADAL" clId="{37C27DC2-A1D7-40B6-BF91-DD601327900B}" dt="2025-04-30T20:45:38.936" v="16" actId="14100"/>
          <ac:picMkLst>
            <pc:docMk/>
            <pc:sldMk cId="2755046166" sldId="263"/>
            <ac:picMk id="6" creationId="{78F4F125-485A-9FE7-4597-51DF6E2B281C}"/>
          </ac:picMkLst>
        </pc:picChg>
      </pc:sldChg>
      <pc:sldChg chg="addSp delSp modSp mod">
        <pc:chgData name="Isabelle Hébert" userId="c92850a9-29d4-493b-b54b-fd0cc06e47e5" providerId="ADAL" clId="{37C27DC2-A1D7-40B6-BF91-DD601327900B}" dt="2025-04-30T20:44:46.813" v="6" actId="732"/>
        <pc:sldMkLst>
          <pc:docMk/>
          <pc:sldMk cId="610781583" sldId="2140756831"/>
        </pc:sldMkLst>
        <pc:spChg chg="add del mod">
          <ac:chgData name="Isabelle Hébert" userId="c92850a9-29d4-493b-b54b-fd0cc06e47e5" providerId="ADAL" clId="{37C27DC2-A1D7-40B6-BF91-DD601327900B}" dt="2025-04-30T20:44:25.178" v="4" actId="478"/>
          <ac:spMkLst>
            <pc:docMk/>
            <pc:sldMk cId="610781583" sldId="2140756831"/>
            <ac:spMk id="7" creationId="{653D13A4-426A-32DE-32AC-F825ACFBE294}"/>
          </ac:spMkLst>
        </pc:spChg>
        <pc:picChg chg="add mod ord modCrop">
          <ac:chgData name="Isabelle Hébert" userId="c92850a9-29d4-493b-b54b-fd0cc06e47e5" providerId="ADAL" clId="{37C27DC2-A1D7-40B6-BF91-DD601327900B}" dt="2025-04-30T20:44:46.813" v="6" actId="732"/>
          <ac:picMkLst>
            <pc:docMk/>
            <pc:sldMk cId="610781583" sldId="2140756831"/>
            <ac:picMk id="3" creationId="{4ED7AA1E-E3FE-DE1D-9FEB-D0A31177DCDD}"/>
          </ac:picMkLst>
        </pc:picChg>
        <pc:picChg chg="del">
          <ac:chgData name="Isabelle Hébert" userId="c92850a9-29d4-493b-b54b-fd0cc06e47e5" providerId="ADAL" clId="{37C27DC2-A1D7-40B6-BF91-DD601327900B}" dt="2025-04-30T20:44:15.302" v="1" actId="478"/>
          <ac:picMkLst>
            <pc:docMk/>
            <pc:sldMk cId="610781583" sldId="2140756831"/>
            <ac:picMk id="4" creationId="{11004B73-03D7-BA9A-CC15-AA9D089FCEF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1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1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DD297AC7-2D00-514F-B45B-754D6D78910B}" type="datetimeFigureOut">
              <a:rPr lang="fr-CA" smtClean="0"/>
              <a:t>2025-04-30</a:t>
            </a:fld>
            <a:endParaRPr lang="fr-CA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9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0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0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BE5E9661-B775-4D48-AD62-D505D19EBDE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0731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5E9661-B775-4D48-AD62-D505D19EBDEA}" type="slidenum">
              <a:rPr lang="fr-CA" smtClean="0"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82566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1202"/>
              </a:spcBef>
            </a:pPr>
            <a:endParaRPr lang="fr-CA" dirty="0"/>
          </a:p>
          <a:p>
            <a:pPr>
              <a:spcBef>
                <a:spcPts val="1202"/>
              </a:spcBef>
            </a:pPr>
            <a:r>
              <a:rPr lang="fr-CA" dirty="0"/>
              <a:t>Une ville en croissance</a:t>
            </a:r>
          </a:p>
          <a:p>
            <a:pPr defTabSz="915772">
              <a:spcBef>
                <a:spcPts val="1202"/>
              </a:spcBef>
              <a:defRPr/>
            </a:pPr>
            <a:r>
              <a:rPr lang="fr-CA" dirty="0"/>
              <a:t>Un environnement d’affaires dynamique propice au développement d’opportunités </a:t>
            </a:r>
          </a:p>
          <a:p>
            <a:pPr>
              <a:spcBef>
                <a:spcPts val="1202"/>
              </a:spcBef>
            </a:pPr>
            <a:endParaRPr lang="fr-CA" dirty="0"/>
          </a:p>
          <a:p>
            <a:pPr marL="299534" marR="5088" indent="-287451">
              <a:lnSpc>
                <a:spcPct val="105000"/>
              </a:lnSpc>
              <a:spcBef>
                <a:spcPts val="1502"/>
              </a:spcBef>
              <a:buClr>
                <a:srgbClr val="0D0D0D"/>
              </a:buClr>
              <a:buChar char="•"/>
              <a:tabLst>
                <a:tab pos="299534" algn="l"/>
              </a:tabLst>
            </a:pPr>
            <a:r>
              <a:rPr lang="fr-CA" dirty="0">
                <a:latin typeface="Arial"/>
                <a:cs typeface="Arial"/>
              </a:rPr>
              <a:t>Une</a:t>
            </a:r>
            <a:r>
              <a:rPr lang="fr-CA" spc="-2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croissance</a:t>
            </a:r>
            <a:r>
              <a:rPr lang="fr-CA" spc="-3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économique</a:t>
            </a:r>
            <a:r>
              <a:rPr lang="fr-CA" spc="-5" dirty="0">
                <a:latin typeface="Arial"/>
                <a:cs typeface="Arial"/>
              </a:rPr>
              <a:t> </a:t>
            </a:r>
            <a:r>
              <a:rPr lang="fr-CA" spc="-10" dirty="0">
                <a:latin typeface="Arial"/>
                <a:cs typeface="Arial"/>
              </a:rPr>
              <a:t>soutenue </a:t>
            </a:r>
            <a:r>
              <a:rPr lang="fr-CA" dirty="0">
                <a:latin typeface="Arial"/>
                <a:cs typeface="Arial"/>
              </a:rPr>
              <a:t>depuis</a:t>
            </a:r>
            <a:r>
              <a:rPr lang="fr-CA" spc="-3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plusieurs</a:t>
            </a:r>
            <a:r>
              <a:rPr lang="fr-CA" spc="-2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années</a:t>
            </a:r>
            <a:endParaRPr lang="fr-CA" spc="-10" dirty="0">
              <a:latin typeface="Arial"/>
              <a:cs typeface="Arial"/>
            </a:endParaRPr>
          </a:p>
          <a:p>
            <a:pPr marL="299534" marR="5088" indent="-287451">
              <a:lnSpc>
                <a:spcPct val="105000"/>
              </a:lnSpc>
              <a:spcBef>
                <a:spcPts val="1502"/>
              </a:spcBef>
              <a:buClr>
                <a:srgbClr val="0D0D0D"/>
              </a:buClr>
              <a:buFontTx/>
              <a:buChar char="•"/>
              <a:tabLst>
                <a:tab pos="299534" algn="l"/>
              </a:tabLst>
            </a:pPr>
            <a:r>
              <a:rPr lang="fr-CA" dirty="0">
                <a:latin typeface="Arial"/>
                <a:cs typeface="Arial"/>
              </a:rPr>
              <a:t>Les</a:t>
            </a:r>
            <a:r>
              <a:rPr lang="fr-CA" spc="-6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perspectives</a:t>
            </a:r>
            <a:r>
              <a:rPr lang="fr-CA" spc="-2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économiques</a:t>
            </a:r>
            <a:r>
              <a:rPr lang="fr-CA" spc="-3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demeurent</a:t>
            </a:r>
            <a:r>
              <a:rPr lang="fr-CA" spc="-35" dirty="0">
                <a:latin typeface="Arial"/>
                <a:cs typeface="Arial"/>
              </a:rPr>
              <a:t> </a:t>
            </a:r>
            <a:r>
              <a:rPr lang="fr-CA" spc="-10" dirty="0">
                <a:latin typeface="Arial"/>
                <a:cs typeface="Arial"/>
              </a:rPr>
              <a:t>positives, malgré un contexte économique incertain. </a:t>
            </a:r>
            <a:r>
              <a:rPr lang="fr-CA" dirty="0">
                <a:latin typeface="Arial"/>
                <a:cs typeface="Arial"/>
              </a:rPr>
              <a:t>Desjardins prévoit</a:t>
            </a:r>
            <a:r>
              <a:rPr lang="fr-CA" spc="-2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que</a:t>
            </a:r>
            <a:r>
              <a:rPr lang="fr-CA" spc="-30" dirty="0">
                <a:latin typeface="Arial"/>
                <a:cs typeface="Arial"/>
              </a:rPr>
              <a:t> </a:t>
            </a:r>
            <a:r>
              <a:rPr lang="fr-CA" spc="-10" dirty="0">
                <a:latin typeface="Arial"/>
                <a:cs typeface="Arial"/>
              </a:rPr>
              <a:t>Laval </a:t>
            </a:r>
            <a:r>
              <a:rPr lang="fr-CA" dirty="0">
                <a:latin typeface="Arial"/>
                <a:cs typeface="Arial"/>
              </a:rPr>
              <a:t>connaîtra</a:t>
            </a:r>
            <a:r>
              <a:rPr lang="fr-CA" spc="-2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une</a:t>
            </a:r>
            <a:r>
              <a:rPr lang="fr-CA" spc="-2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croissance de</a:t>
            </a:r>
            <a:r>
              <a:rPr lang="fr-CA" spc="-2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son</a:t>
            </a:r>
            <a:r>
              <a:rPr lang="fr-CA" spc="-2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PIB</a:t>
            </a:r>
            <a:r>
              <a:rPr lang="fr-CA" spc="-2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de</a:t>
            </a:r>
            <a:r>
              <a:rPr lang="fr-CA" spc="-20" dirty="0">
                <a:latin typeface="Arial"/>
                <a:cs typeface="Arial"/>
              </a:rPr>
              <a:t> </a:t>
            </a:r>
            <a:r>
              <a:rPr lang="fr-CA" b="1" spc="-20" dirty="0">
                <a:latin typeface="Arial"/>
                <a:cs typeface="Arial"/>
              </a:rPr>
              <a:t>4,8</a:t>
            </a:r>
            <a:r>
              <a:rPr lang="fr-CA" b="1" spc="-10" dirty="0">
                <a:latin typeface="Arial"/>
                <a:cs typeface="Arial"/>
              </a:rPr>
              <a:t> </a:t>
            </a:r>
            <a:r>
              <a:rPr lang="fr-CA" b="1" dirty="0">
                <a:latin typeface="Arial"/>
                <a:cs typeface="Arial"/>
              </a:rPr>
              <a:t>%</a:t>
            </a:r>
            <a:r>
              <a:rPr lang="fr-CA" b="1" spc="-15" dirty="0">
                <a:latin typeface="Arial"/>
                <a:cs typeface="Arial"/>
              </a:rPr>
              <a:t> </a:t>
            </a:r>
            <a:r>
              <a:rPr lang="fr-CA" spc="-25" dirty="0">
                <a:latin typeface="Arial"/>
                <a:cs typeface="Arial"/>
              </a:rPr>
              <a:t>en </a:t>
            </a:r>
            <a:r>
              <a:rPr lang="fr-CA" dirty="0">
                <a:latin typeface="Arial"/>
                <a:cs typeface="Arial"/>
              </a:rPr>
              <a:t>2024</a:t>
            </a:r>
            <a:r>
              <a:rPr lang="fr-CA" spc="-2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et</a:t>
            </a:r>
            <a:r>
              <a:rPr lang="fr-CA" spc="-1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de</a:t>
            </a:r>
            <a:r>
              <a:rPr lang="fr-CA" spc="-25" dirty="0">
                <a:latin typeface="Arial"/>
                <a:cs typeface="Arial"/>
              </a:rPr>
              <a:t> </a:t>
            </a:r>
            <a:r>
              <a:rPr lang="fr-CA" b="1" spc="-25" dirty="0">
                <a:latin typeface="Arial"/>
                <a:cs typeface="Arial"/>
              </a:rPr>
              <a:t>3</a:t>
            </a:r>
            <a:r>
              <a:rPr lang="fr-CA" b="1" dirty="0">
                <a:latin typeface="Arial"/>
                <a:cs typeface="Arial"/>
              </a:rPr>
              <a:t>,4 %</a:t>
            </a:r>
            <a:r>
              <a:rPr lang="fr-CA" b="1" spc="-1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en</a:t>
            </a:r>
            <a:r>
              <a:rPr lang="fr-CA" spc="-1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2025</a:t>
            </a:r>
            <a:r>
              <a:rPr lang="fr-CA" baseline="25462" dirty="0">
                <a:latin typeface="Arial"/>
                <a:cs typeface="Arial"/>
              </a:rPr>
              <a:t>1</a:t>
            </a:r>
            <a:r>
              <a:rPr lang="fr-CA" dirty="0">
                <a:latin typeface="Arial"/>
                <a:cs typeface="Arial"/>
              </a:rPr>
              <a:t>.</a:t>
            </a:r>
            <a:endParaRPr lang="fr-CA" spc="-10" dirty="0">
              <a:latin typeface="Arial"/>
              <a:cs typeface="Arial"/>
            </a:endParaRPr>
          </a:p>
          <a:p>
            <a:pPr marL="299534" marR="207956" indent="-287451">
              <a:lnSpc>
                <a:spcPct val="105000"/>
              </a:lnSpc>
              <a:spcBef>
                <a:spcPts val="1502"/>
              </a:spcBef>
              <a:buClr>
                <a:srgbClr val="0D0D0D"/>
              </a:buClr>
              <a:buChar char="•"/>
              <a:tabLst>
                <a:tab pos="299534" algn="l"/>
              </a:tabLst>
            </a:pPr>
            <a:r>
              <a:rPr lang="fr-CA" dirty="0">
                <a:latin typeface="Arial"/>
                <a:cs typeface="Arial"/>
              </a:rPr>
              <a:t>Le</a:t>
            </a:r>
            <a:r>
              <a:rPr lang="fr-CA" spc="-4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revenu</a:t>
            </a:r>
            <a:r>
              <a:rPr lang="fr-CA" spc="-1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disponible</a:t>
            </a:r>
            <a:r>
              <a:rPr lang="fr-CA" spc="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par</a:t>
            </a:r>
            <a:r>
              <a:rPr lang="fr-CA" spc="-2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habitant</a:t>
            </a:r>
            <a:r>
              <a:rPr lang="fr-CA" spc="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a</a:t>
            </a:r>
            <a:r>
              <a:rPr lang="fr-CA" spc="-30" dirty="0">
                <a:latin typeface="Arial"/>
                <a:cs typeface="Arial"/>
              </a:rPr>
              <a:t> augmenté </a:t>
            </a:r>
            <a:r>
              <a:rPr lang="fr-CA" dirty="0">
                <a:latin typeface="Arial"/>
                <a:cs typeface="Arial"/>
              </a:rPr>
              <a:t>de</a:t>
            </a:r>
            <a:r>
              <a:rPr lang="fr-CA" spc="-30" dirty="0">
                <a:latin typeface="Arial"/>
                <a:cs typeface="Arial"/>
              </a:rPr>
              <a:t> 2</a:t>
            </a:r>
            <a:r>
              <a:rPr lang="fr-CA" spc="-25" dirty="0">
                <a:latin typeface="Arial"/>
                <a:cs typeface="Arial"/>
              </a:rPr>
              <a:t> </a:t>
            </a:r>
            <a:r>
              <a:rPr lang="fr-CA" spc="-50" dirty="0">
                <a:latin typeface="Arial"/>
                <a:cs typeface="Arial"/>
              </a:rPr>
              <a:t>% </a:t>
            </a:r>
            <a:r>
              <a:rPr lang="fr-CA" dirty="0">
                <a:latin typeface="Arial"/>
                <a:cs typeface="Arial"/>
              </a:rPr>
              <a:t>en 2024</a:t>
            </a:r>
            <a:r>
              <a:rPr lang="fr-CA" spc="-10" dirty="0">
                <a:latin typeface="Arial"/>
                <a:cs typeface="Arial"/>
              </a:rPr>
              <a:t>.</a:t>
            </a:r>
          </a:p>
          <a:p>
            <a:pPr marL="299534" marR="207956" indent="-287451">
              <a:lnSpc>
                <a:spcPct val="105000"/>
              </a:lnSpc>
              <a:spcBef>
                <a:spcPts val="1502"/>
              </a:spcBef>
              <a:buClr>
                <a:srgbClr val="0D0D0D"/>
              </a:buClr>
              <a:buFontTx/>
              <a:buChar char="•"/>
              <a:tabLst>
                <a:tab pos="299534" algn="l"/>
              </a:tabLst>
            </a:pPr>
            <a:r>
              <a:rPr lang="fr-CA" dirty="0">
                <a:latin typeface="Arial"/>
                <a:cs typeface="Arial"/>
              </a:rPr>
              <a:t>Laval</a:t>
            </a:r>
            <a:r>
              <a:rPr lang="fr-CA" spc="-3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fait</a:t>
            </a:r>
            <a:r>
              <a:rPr lang="fr-CA" spc="-2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partie</a:t>
            </a:r>
            <a:r>
              <a:rPr lang="fr-CA" spc="-3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des</a:t>
            </a:r>
            <a:r>
              <a:rPr lang="fr-CA" spc="-1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trois</a:t>
            </a:r>
            <a:r>
              <a:rPr lang="fr-CA" spc="-3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régions</a:t>
            </a:r>
            <a:r>
              <a:rPr lang="fr-CA" spc="-1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qui</a:t>
            </a:r>
            <a:r>
              <a:rPr lang="fr-CA" spc="-2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présentaient</a:t>
            </a:r>
            <a:r>
              <a:rPr lang="fr-CA" spc="-10" dirty="0">
                <a:latin typeface="Arial"/>
                <a:cs typeface="Arial"/>
              </a:rPr>
              <a:t> </a:t>
            </a:r>
            <a:r>
              <a:rPr lang="fr-CA" spc="-25" dirty="0">
                <a:latin typeface="Arial"/>
                <a:cs typeface="Arial"/>
              </a:rPr>
              <a:t>un </a:t>
            </a:r>
            <a:r>
              <a:rPr lang="fr-CA" dirty="0">
                <a:latin typeface="Arial"/>
                <a:cs typeface="Arial"/>
              </a:rPr>
              <a:t>indice</a:t>
            </a:r>
            <a:r>
              <a:rPr lang="fr-CA" spc="-4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de</a:t>
            </a:r>
            <a:r>
              <a:rPr lang="fr-CA" spc="-4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développement</a:t>
            </a:r>
            <a:r>
              <a:rPr lang="fr-CA" spc="-2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économique</a:t>
            </a:r>
            <a:r>
              <a:rPr lang="fr-CA" spc="-20" dirty="0">
                <a:latin typeface="Arial"/>
                <a:cs typeface="Arial"/>
              </a:rPr>
              <a:t> </a:t>
            </a:r>
            <a:r>
              <a:rPr lang="fr-CA" spc="-10" dirty="0">
                <a:latin typeface="Arial"/>
                <a:cs typeface="Arial"/>
              </a:rPr>
              <a:t>(</a:t>
            </a:r>
            <a:r>
              <a:rPr lang="fr-CA" b="1" spc="-10" dirty="0">
                <a:latin typeface="Arial"/>
                <a:cs typeface="Arial"/>
              </a:rPr>
              <a:t>99,6</a:t>
            </a:r>
            <a:r>
              <a:rPr lang="fr-CA" dirty="0">
                <a:latin typeface="Arial"/>
                <a:cs typeface="Arial"/>
              </a:rPr>
              <a:t>)</a:t>
            </a:r>
            <a:r>
              <a:rPr lang="fr-CA" spc="-2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parmi</a:t>
            </a:r>
            <a:r>
              <a:rPr lang="fr-CA" spc="-2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les</a:t>
            </a:r>
            <a:r>
              <a:rPr lang="fr-CA" spc="-5" dirty="0">
                <a:latin typeface="Arial"/>
                <a:cs typeface="Arial"/>
              </a:rPr>
              <a:t> 4 </a:t>
            </a:r>
            <a:r>
              <a:rPr lang="fr-CA" dirty="0">
                <a:latin typeface="Arial"/>
                <a:cs typeface="Arial"/>
              </a:rPr>
              <a:t>plus</a:t>
            </a:r>
            <a:r>
              <a:rPr lang="fr-CA" spc="-2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élevés</a:t>
            </a:r>
            <a:r>
              <a:rPr lang="fr-CA" spc="-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au</a:t>
            </a:r>
            <a:r>
              <a:rPr lang="fr-CA" spc="-1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Québec</a:t>
            </a:r>
            <a:r>
              <a:rPr lang="fr-CA" spc="-2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en</a:t>
            </a:r>
            <a:r>
              <a:rPr lang="fr-CA" spc="-10" dirty="0">
                <a:latin typeface="Arial"/>
                <a:cs typeface="Arial"/>
              </a:rPr>
              <a:t> 2022.</a:t>
            </a:r>
          </a:p>
          <a:p>
            <a:pPr marL="299534" marR="207956" indent="-287451">
              <a:lnSpc>
                <a:spcPct val="105000"/>
              </a:lnSpc>
              <a:spcBef>
                <a:spcPts val="1502"/>
              </a:spcBef>
              <a:buClr>
                <a:srgbClr val="0D0D0D"/>
              </a:buClr>
              <a:buFontTx/>
              <a:buChar char="•"/>
              <a:tabLst>
                <a:tab pos="299534" algn="l"/>
              </a:tabLst>
            </a:pPr>
            <a:endParaRPr lang="fr-CA" spc="-10" dirty="0">
              <a:latin typeface="Arial"/>
              <a:cs typeface="Arial"/>
            </a:endParaRPr>
          </a:p>
          <a:p>
            <a:pPr marL="12083" marR="207956">
              <a:lnSpc>
                <a:spcPct val="105000"/>
              </a:lnSpc>
              <a:spcBef>
                <a:spcPts val="1502"/>
              </a:spcBef>
              <a:buClr>
                <a:srgbClr val="0D0D0D"/>
              </a:buClr>
              <a:tabLst>
                <a:tab pos="299534" algn="l"/>
              </a:tabLst>
            </a:pPr>
            <a:r>
              <a:rPr lang="fr-CA" dirty="0"/>
              <a:t>Marché</a:t>
            </a:r>
            <a:r>
              <a:rPr lang="fr-CA" spc="-35" dirty="0"/>
              <a:t> </a:t>
            </a:r>
            <a:r>
              <a:rPr lang="fr-CA" dirty="0"/>
              <a:t>immobilier</a:t>
            </a:r>
            <a:r>
              <a:rPr lang="fr-CA" spc="-5" dirty="0"/>
              <a:t> </a:t>
            </a:r>
            <a:r>
              <a:rPr lang="fr-CA" dirty="0"/>
              <a:t>lavallois</a:t>
            </a:r>
            <a:r>
              <a:rPr lang="fr-CA" spc="-10" dirty="0"/>
              <a:t> </a:t>
            </a:r>
            <a:r>
              <a:rPr lang="fr-CA" spc="-10" dirty="0">
                <a:latin typeface="Arial"/>
                <a:cs typeface="Arial"/>
              </a:rPr>
              <a:t> en croissance</a:t>
            </a:r>
          </a:p>
          <a:p>
            <a:pPr marL="298262" marR="66139" indent="-286179">
              <a:lnSpc>
                <a:spcPct val="105300"/>
              </a:lnSpc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246114" algn="l"/>
              </a:tabLst>
            </a:pPr>
            <a:r>
              <a:rPr lang="fr-CA" dirty="0">
                <a:latin typeface="Arial"/>
                <a:cs typeface="Arial"/>
              </a:rPr>
              <a:t>Les investissements</a:t>
            </a:r>
            <a:r>
              <a:rPr lang="fr-CA" spc="-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publics</a:t>
            </a:r>
            <a:r>
              <a:rPr lang="fr-CA" spc="-2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et</a:t>
            </a:r>
            <a:r>
              <a:rPr lang="fr-CA" spc="-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privés</a:t>
            </a:r>
            <a:r>
              <a:rPr lang="fr-CA" spc="-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dépassent</a:t>
            </a:r>
            <a:r>
              <a:rPr lang="fr-CA" spc="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les</a:t>
            </a:r>
            <a:r>
              <a:rPr lang="fr-CA" spc="-5" dirty="0">
                <a:latin typeface="Arial"/>
                <a:cs typeface="Arial"/>
              </a:rPr>
              <a:t> 2</a:t>
            </a:r>
            <a:r>
              <a:rPr lang="fr-CA" spc="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milliards</a:t>
            </a:r>
            <a:r>
              <a:rPr lang="fr-CA" spc="-30" dirty="0">
                <a:latin typeface="Arial"/>
                <a:cs typeface="Arial"/>
              </a:rPr>
              <a:t> </a:t>
            </a:r>
            <a:r>
              <a:rPr lang="fr-CA" spc="-25" dirty="0">
                <a:latin typeface="Arial"/>
                <a:cs typeface="Arial"/>
              </a:rPr>
              <a:t>de </a:t>
            </a:r>
            <a:r>
              <a:rPr lang="fr-CA" dirty="0">
                <a:latin typeface="Arial"/>
                <a:cs typeface="Arial"/>
              </a:rPr>
              <a:t>dollars</a:t>
            </a:r>
            <a:r>
              <a:rPr lang="fr-CA" spc="-4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par</a:t>
            </a:r>
            <a:r>
              <a:rPr lang="fr-CA" spc="-1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année depuis</a:t>
            </a:r>
            <a:r>
              <a:rPr lang="fr-CA" spc="-10" dirty="0">
                <a:latin typeface="Arial"/>
                <a:cs typeface="Arial"/>
              </a:rPr>
              <a:t> 2021.</a:t>
            </a:r>
            <a:endParaRPr lang="fr-CA" dirty="0">
              <a:latin typeface="Arial"/>
              <a:cs typeface="Arial"/>
            </a:endParaRPr>
          </a:p>
          <a:p>
            <a:pPr marL="298262" marR="5088" indent="-286179">
              <a:lnSpc>
                <a:spcPct val="105300"/>
              </a:lnSpc>
              <a:spcBef>
                <a:spcPts val="886"/>
              </a:spcBef>
              <a:buFont typeface="Arial" panose="020B0604020202020204" pitchFamily="34" charset="0"/>
              <a:buChar char="•"/>
              <a:tabLst>
                <a:tab pos="246114" algn="l"/>
              </a:tabLst>
            </a:pPr>
            <a:r>
              <a:rPr lang="fr-CA" dirty="0">
                <a:latin typeface="Arial"/>
                <a:cs typeface="Arial"/>
              </a:rPr>
              <a:t>Les</a:t>
            </a:r>
            <a:r>
              <a:rPr lang="fr-CA" spc="-1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investissements</a:t>
            </a:r>
            <a:r>
              <a:rPr lang="fr-CA" spc="-1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privés</a:t>
            </a:r>
            <a:r>
              <a:rPr lang="fr-CA" spc="-2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représentant</a:t>
            </a:r>
            <a:r>
              <a:rPr lang="fr-CA" spc="20" dirty="0">
                <a:latin typeface="Arial"/>
                <a:cs typeface="Arial"/>
              </a:rPr>
              <a:t> près de 52</a:t>
            </a:r>
            <a:r>
              <a:rPr lang="fr-CA" dirty="0">
                <a:latin typeface="Arial"/>
                <a:cs typeface="Arial"/>
              </a:rPr>
              <a:t> %</a:t>
            </a:r>
            <a:r>
              <a:rPr lang="fr-CA" spc="-1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des </a:t>
            </a:r>
            <a:r>
              <a:rPr lang="fr-CA" spc="-10" dirty="0">
                <a:latin typeface="Arial"/>
                <a:cs typeface="Arial"/>
              </a:rPr>
              <a:t>investissements </a:t>
            </a:r>
            <a:r>
              <a:rPr lang="fr-CA" dirty="0">
                <a:latin typeface="Arial"/>
                <a:cs typeface="Arial"/>
              </a:rPr>
              <a:t>sur</a:t>
            </a:r>
            <a:r>
              <a:rPr lang="fr-CA" spc="-1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le </a:t>
            </a:r>
            <a:r>
              <a:rPr lang="fr-CA" spc="-10" dirty="0">
                <a:latin typeface="Arial"/>
                <a:cs typeface="Arial"/>
              </a:rPr>
              <a:t>territoire.</a:t>
            </a:r>
          </a:p>
          <a:p>
            <a:pPr marL="298262" marR="5088" indent="-286179">
              <a:lnSpc>
                <a:spcPct val="105100"/>
              </a:lnSpc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246114" algn="l"/>
              </a:tabLst>
            </a:pPr>
            <a:r>
              <a:rPr lang="fr-CA" dirty="0">
                <a:latin typeface="Arial"/>
                <a:cs typeface="Arial"/>
              </a:rPr>
              <a:t>Des </a:t>
            </a:r>
            <a:r>
              <a:rPr lang="fr-CA" b="1" dirty="0">
                <a:latin typeface="Arial"/>
                <a:cs typeface="Arial"/>
              </a:rPr>
              <a:t>permis</a:t>
            </a:r>
            <a:r>
              <a:rPr lang="fr-CA" b="1" spc="-30" dirty="0">
                <a:latin typeface="Arial"/>
                <a:cs typeface="Arial"/>
              </a:rPr>
              <a:t> </a:t>
            </a:r>
            <a:r>
              <a:rPr lang="fr-CA" b="1" dirty="0">
                <a:latin typeface="Arial"/>
                <a:cs typeface="Arial"/>
              </a:rPr>
              <a:t>de</a:t>
            </a:r>
            <a:r>
              <a:rPr lang="fr-CA" b="1" spc="-5" dirty="0">
                <a:latin typeface="Arial"/>
                <a:cs typeface="Arial"/>
              </a:rPr>
              <a:t> </a:t>
            </a:r>
            <a:r>
              <a:rPr lang="fr-CA" b="1" dirty="0">
                <a:latin typeface="Arial"/>
                <a:cs typeface="Arial"/>
              </a:rPr>
              <a:t>construction</a:t>
            </a:r>
            <a:r>
              <a:rPr lang="fr-CA" b="1" spc="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de</a:t>
            </a:r>
            <a:r>
              <a:rPr lang="fr-CA" spc="-1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bâtiments</a:t>
            </a:r>
            <a:r>
              <a:rPr lang="fr-CA" spc="10" dirty="0">
                <a:latin typeface="Arial"/>
                <a:cs typeface="Arial"/>
              </a:rPr>
              <a:t> </a:t>
            </a:r>
            <a:r>
              <a:rPr lang="fr-CA" spc="-25" dirty="0">
                <a:latin typeface="Arial"/>
                <a:cs typeface="Arial"/>
              </a:rPr>
              <a:t>non </a:t>
            </a:r>
            <a:r>
              <a:rPr lang="fr-CA" dirty="0">
                <a:latin typeface="Arial"/>
                <a:cs typeface="Arial"/>
              </a:rPr>
              <a:t>résidentiels</a:t>
            </a:r>
            <a:r>
              <a:rPr lang="fr-CA" spc="-3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pour</a:t>
            </a:r>
            <a:r>
              <a:rPr lang="fr-CA" spc="-1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une valeur</a:t>
            </a:r>
            <a:r>
              <a:rPr lang="fr-CA" spc="-15" dirty="0">
                <a:latin typeface="Arial"/>
                <a:cs typeface="Arial"/>
              </a:rPr>
              <a:t> de </a:t>
            </a:r>
            <a:r>
              <a:rPr lang="fr-CA" dirty="0">
                <a:latin typeface="Arial"/>
                <a:cs typeface="Arial"/>
              </a:rPr>
              <a:t>plus </a:t>
            </a:r>
            <a:r>
              <a:rPr lang="fr-CA" spc="-25" dirty="0">
                <a:latin typeface="Arial"/>
                <a:cs typeface="Arial"/>
              </a:rPr>
              <a:t>de </a:t>
            </a:r>
            <a:r>
              <a:rPr lang="fr-CA" b="1" spc="-25" dirty="0">
                <a:latin typeface="Arial"/>
                <a:cs typeface="Arial"/>
              </a:rPr>
              <a:t>404</a:t>
            </a:r>
            <a:r>
              <a:rPr lang="fr-CA" b="1" spc="-10" dirty="0">
                <a:latin typeface="Arial"/>
                <a:cs typeface="Arial"/>
              </a:rPr>
              <a:t> </a:t>
            </a:r>
            <a:r>
              <a:rPr lang="fr-CA" b="1" dirty="0">
                <a:latin typeface="Arial"/>
                <a:cs typeface="Arial"/>
              </a:rPr>
              <a:t>millions</a:t>
            </a:r>
            <a:r>
              <a:rPr lang="fr-CA" b="1" spc="-3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de</a:t>
            </a:r>
            <a:r>
              <a:rPr lang="fr-CA" spc="-1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dollars</a:t>
            </a:r>
            <a:r>
              <a:rPr lang="fr-CA" spc="-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en</a:t>
            </a:r>
            <a:r>
              <a:rPr lang="fr-CA" spc="5" dirty="0">
                <a:latin typeface="Arial"/>
                <a:cs typeface="Arial"/>
              </a:rPr>
              <a:t> </a:t>
            </a:r>
            <a:r>
              <a:rPr lang="fr-CA" spc="-10" dirty="0">
                <a:latin typeface="Arial"/>
                <a:cs typeface="Arial"/>
              </a:rPr>
              <a:t>2023.</a:t>
            </a:r>
            <a:endParaRPr lang="fr-CA" dirty="0">
              <a:latin typeface="Arial"/>
              <a:cs typeface="Arial"/>
            </a:endParaRPr>
          </a:p>
          <a:p>
            <a:pPr marL="298262" marR="219404" indent="-286179">
              <a:lnSpc>
                <a:spcPct val="105300"/>
              </a:lnSpc>
              <a:spcBef>
                <a:spcPts val="891"/>
              </a:spcBef>
              <a:buFont typeface="Arial" panose="020B0604020202020204" pitchFamily="34" charset="0"/>
              <a:buChar char="•"/>
              <a:tabLst>
                <a:tab pos="246114" algn="l"/>
              </a:tabLst>
            </a:pPr>
            <a:r>
              <a:rPr lang="fr-CA" dirty="0">
                <a:latin typeface="Arial"/>
                <a:cs typeface="Arial"/>
              </a:rPr>
              <a:t>Au</a:t>
            </a:r>
            <a:r>
              <a:rPr lang="fr-CA" spc="46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niveau</a:t>
            </a:r>
            <a:r>
              <a:rPr lang="fr-CA" spc="-1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résidentiel,</a:t>
            </a:r>
            <a:r>
              <a:rPr lang="fr-CA" spc="-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le</a:t>
            </a:r>
            <a:r>
              <a:rPr lang="fr-CA" spc="-1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nombre</a:t>
            </a:r>
            <a:r>
              <a:rPr lang="fr-CA" spc="-1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d’unités délivrées par permis</a:t>
            </a:r>
            <a:r>
              <a:rPr lang="fr-CA" spc="-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a</a:t>
            </a:r>
            <a:r>
              <a:rPr lang="fr-CA" spc="-10" dirty="0">
                <a:latin typeface="Arial"/>
                <a:cs typeface="Arial"/>
              </a:rPr>
              <a:t> atteint </a:t>
            </a:r>
            <a:r>
              <a:rPr lang="fr-CA" dirty="0">
                <a:latin typeface="Arial"/>
                <a:cs typeface="Arial"/>
              </a:rPr>
              <a:t>un</a:t>
            </a:r>
            <a:r>
              <a:rPr lang="fr-CA" spc="-2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nouveau</a:t>
            </a:r>
            <a:r>
              <a:rPr lang="fr-CA" spc="-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sommet,</a:t>
            </a:r>
            <a:r>
              <a:rPr lang="fr-CA" spc="-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ajoutant </a:t>
            </a:r>
            <a:r>
              <a:rPr lang="fr-CA" b="1" dirty="0">
                <a:latin typeface="Arial"/>
                <a:cs typeface="Arial"/>
              </a:rPr>
              <a:t>4 033</a:t>
            </a:r>
            <a:r>
              <a:rPr lang="fr-CA" b="1" spc="-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nouvelles</a:t>
            </a:r>
            <a:r>
              <a:rPr lang="fr-CA" spc="-20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unités</a:t>
            </a:r>
            <a:r>
              <a:rPr lang="fr-CA" spc="-5" dirty="0">
                <a:latin typeface="Arial"/>
                <a:cs typeface="Arial"/>
              </a:rPr>
              <a:t> </a:t>
            </a:r>
            <a:r>
              <a:rPr lang="fr-CA" dirty="0">
                <a:latin typeface="Arial"/>
                <a:cs typeface="Arial"/>
              </a:rPr>
              <a:t>en</a:t>
            </a:r>
            <a:r>
              <a:rPr lang="fr-CA" spc="-5" dirty="0">
                <a:latin typeface="Arial"/>
                <a:cs typeface="Arial"/>
              </a:rPr>
              <a:t> </a:t>
            </a:r>
            <a:r>
              <a:rPr lang="fr-CA" spc="-10" dirty="0">
                <a:latin typeface="Arial"/>
                <a:cs typeface="Arial"/>
              </a:rPr>
              <a:t>2024.</a:t>
            </a:r>
            <a:endParaRPr lang="fr-CA" dirty="0">
              <a:latin typeface="Arial"/>
              <a:cs typeface="Arial"/>
            </a:endParaRPr>
          </a:p>
          <a:p>
            <a:pPr marL="298262" marR="5088" indent="-286179">
              <a:lnSpc>
                <a:spcPct val="105300"/>
              </a:lnSpc>
              <a:spcBef>
                <a:spcPts val="886"/>
              </a:spcBef>
              <a:buFont typeface="Arial" panose="020B0604020202020204" pitchFamily="34" charset="0"/>
              <a:buChar char="•"/>
              <a:tabLst>
                <a:tab pos="246114" algn="l"/>
              </a:tabLst>
            </a:pPr>
            <a:endParaRPr lang="fr-CA" dirty="0">
              <a:latin typeface="Arial"/>
              <a:cs typeface="Arial"/>
            </a:endParaRPr>
          </a:p>
          <a:p>
            <a:pPr marL="299534" marR="207956" indent="-287451">
              <a:lnSpc>
                <a:spcPct val="105000"/>
              </a:lnSpc>
              <a:spcBef>
                <a:spcPts val="1502"/>
              </a:spcBef>
              <a:buClr>
                <a:srgbClr val="0D0D0D"/>
              </a:buClr>
              <a:buFontTx/>
              <a:buChar char="•"/>
              <a:tabLst>
                <a:tab pos="299534" algn="l"/>
              </a:tabLst>
            </a:pPr>
            <a:endParaRPr lang="fr-CA" spc="-10" dirty="0">
              <a:latin typeface="Arial"/>
              <a:cs typeface="Arial"/>
            </a:endParaRPr>
          </a:p>
          <a:p>
            <a:pPr>
              <a:spcBef>
                <a:spcPts val="1202"/>
              </a:spcBef>
            </a:pPr>
            <a:endParaRPr lang="fr-CA" dirty="0"/>
          </a:p>
          <a:p>
            <a:r>
              <a:rPr lang="fr-CA" dirty="0"/>
              <a:t>Cité de la Biotech</a:t>
            </a:r>
          </a:p>
          <a:p>
            <a:pPr marL="171707" indent="-171707">
              <a:buFont typeface="Arial" panose="020B0604020202020204" pitchFamily="34" charset="0"/>
              <a:buChar char="•"/>
            </a:pPr>
            <a:r>
              <a:rPr lang="fr-CA" dirty="0"/>
              <a:t>Centre de recherche d’envergure international et en expansion</a:t>
            </a:r>
          </a:p>
          <a:p>
            <a:pPr marL="171707" indent="-171707">
              <a:buFont typeface="Arial" panose="020B0604020202020204" pitchFamily="34" charset="0"/>
              <a:buChar char="•"/>
            </a:pPr>
            <a:r>
              <a:rPr lang="fr-CA" sz="1100" dirty="0"/>
              <a:t>Centre Armand-Frappier Santé Biotechnologie de l’Institut national de la recherche scientifique (INRS)</a:t>
            </a:r>
          </a:p>
          <a:p>
            <a:pPr marL="171707" indent="-171707">
              <a:spcBef>
                <a:spcPts val="601"/>
              </a:spcBef>
              <a:buFont typeface="Arial" panose="020B0604020202020204" pitchFamily="34" charset="0"/>
              <a:buChar char="•"/>
            </a:pPr>
            <a:r>
              <a:rPr lang="fr-CA" dirty="0"/>
              <a:t>Centre québécois d’innovation en biotechnologie</a:t>
            </a:r>
          </a:p>
          <a:p>
            <a:pPr marL="171707" indent="-171707">
              <a:buFont typeface="Arial" panose="020B0604020202020204" pitchFamily="34" charset="0"/>
              <a:buChar char="•"/>
            </a:pPr>
            <a:r>
              <a:rPr lang="fr-CA" sz="1100" dirty="0"/>
              <a:t>Incubateur des sciences de la vie et technologies de la santé</a:t>
            </a:r>
          </a:p>
          <a:p>
            <a:pPr marL="171707" indent="-171707">
              <a:spcBef>
                <a:spcPts val="601"/>
              </a:spcBef>
              <a:buFont typeface="Arial" panose="020B0604020202020204" pitchFamily="34" charset="0"/>
              <a:buChar char="•"/>
            </a:pPr>
            <a:r>
              <a:rPr lang="fr-CA" dirty="0"/>
              <a:t>Présence de plus en plus importante d’entreprises en technologies de l’information</a:t>
            </a:r>
          </a:p>
          <a:p>
            <a:pPr marL="171707" indent="-171707">
              <a:spcBef>
                <a:spcPts val="1202"/>
              </a:spcBef>
              <a:buFont typeface="Arial" panose="020B0604020202020204" pitchFamily="34" charset="0"/>
              <a:buChar char="•"/>
            </a:pPr>
            <a:r>
              <a:rPr lang="fr-CA" dirty="0"/>
              <a:t>Implantation de Moderna Canada </a:t>
            </a:r>
          </a:p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5E9661-B775-4D48-AD62-D505D19EBDEA}" type="slidenum">
              <a:rPr lang="fr-CA" smtClean="0"/>
              <a:t>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21624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5772">
              <a:defRPr/>
            </a:pPr>
            <a:r>
              <a:rPr lang="fr-CA" b="1" dirty="0">
                <a:solidFill>
                  <a:schemeClr val="accent3"/>
                </a:solidFill>
              </a:rPr>
              <a:t>Un site de ±40 ha (4M pieds carrés) dont 85% des terrains appartiennent à la Ville</a:t>
            </a:r>
          </a:p>
          <a:p>
            <a:pPr marL="343414" indent="-343414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CA" dirty="0"/>
              <a:t>Pré-1940: exploitation agricole</a:t>
            </a:r>
          </a:p>
          <a:p>
            <a:pPr marL="343414" indent="-343414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CA" dirty="0"/>
              <a:t>1948-1976: exploitation de la carrière Lagacé pour la pierre calcaire destinée à l’urbanisation du territoire</a:t>
            </a:r>
          </a:p>
          <a:p>
            <a:pPr marL="343414" indent="-343414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CA" dirty="0"/>
              <a:t>2000 à aujourd’hui: remblayage partiel de la zone excavée, occupation temporaire pour activités diverses </a:t>
            </a:r>
          </a:p>
          <a:p>
            <a:pPr marL="343414" indent="-343414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CA" dirty="0"/>
              <a:t>Friches naturelles et habitats d’espèces vulnérables (faucon pèlerin, couleuvre brune, etc.)</a:t>
            </a:r>
          </a:p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5E9661-B775-4D48-AD62-D505D19EBDEA}" type="slidenum">
              <a:rPr lang="fr-CA" smtClean="0"/>
              <a:t>6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13116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/>
              <a:t>La Ville a développer une vision à l’image des aspirations des Lavallois et les perspectives d’avenir</a:t>
            </a:r>
          </a:p>
          <a:p>
            <a:endParaRPr lang="fr-CA" dirty="0"/>
          </a:p>
          <a:p>
            <a:r>
              <a:rPr lang="fr-CA" dirty="0"/>
              <a:t>Intrants:</a:t>
            </a:r>
          </a:p>
          <a:p>
            <a:endParaRPr lang="fr-CA" dirty="0"/>
          </a:p>
          <a:p>
            <a:r>
              <a:rPr lang="fr-CA" dirty="0"/>
              <a:t>Consultations publiques Urbaine de Nature</a:t>
            </a:r>
          </a:p>
          <a:p>
            <a:r>
              <a:rPr lang="fr-CA" dirty="0"/>
              <a:t>PPU Centre-ville</a:t>
            </a:r>
          </a:p>
          <a:p>
            <a:r>
              <a:rPr lang="fr-CA" dirty="0"/>
              <a:t>Étude de parangonnage – meilleurs pratiques et écueils de projets similaires à travers le monde</a:t>
            </a:r>
          </a:p>
          <a:p>
            <a:r>
              <a:rPr lang="fr-CA" dirty="0"/>
              <a:t>Étude d’opportunité socio-économique et stratégie de positionnement – mandat accordé à la firme Innovitech</a:t>
            </a:r>
          </a:p>
          <a:p>
            <a:r>
              <a:rPr lang="fr-CA" dirty="0"/>
              <a:t>Plan directeur d’aménagement – Provencher Roy</a:t>
            </a:r>
          </a:p>
          <a:p>
            <a:endParaRPr lang="fr-CA" dirty="0"/>
          </a:p>
          <a:p>
            <a:r>
              <a:rPr lang="fr-CA" dirty="0"/>
              <a:t>2024 : </a:t>
            </a:r>
          </a:p>
          <a:p>
            <a:r>
              <a:rPr lang="fr-CA" dirty="0"/>
              <a:t>Annonce de la vision et du premier partenariat d’envergure - SDA</a:t>
            </a:r>
          </a:p>
          <a:p>
            <a:r>
              <a:rPr lang="fr-CA" dirty="0"/>
              <a:t>consultations citoyenne sur le parc et le projet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5E9661-B775-4D48-AD62-D505D19EBDEA}" type="slidenum">
              <a:rPr lang="fr-CA" smtClean="0"/>
              <a:t>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59934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/>
              <a:t>3 Axes de développement des opportunités socio-économiques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5E9661-B775-4D48-AD62-D505D19EBDEA}" type="slidenum">
              <a:rPr lang="fr-CA" smtClean="0"/>
              <a:t>12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72009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5E9661-B775-4D48-AD62-D505D19EBDEA}" type="slidenum">
              <a:rPr lang="fr-CA" smtClean="0"/>
              <a:t>14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066942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0AD93F-3CCE-CC33-7B4F-5E6A62BF6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BE0039E-622D-BDBF-6C16-06EE4E4219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8DFD5A5-E5B4-4E7B-02A2-37E364337D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1202"/>
              </a:spcBef>
            </a:pPr>
            <a:endParaRPr lang="fr-CA" dirty="0"/>
          </a:p>
          <a:p>
            <a:endParaRPr lang="fr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4B6E756-E444-35D0-A3E1-0B7A84318C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5E9661-B775-4D48-AD62-D505D19EBDEA}" type="slidenum">
              <a:rPr lang="fr-CA" smtClean="0"/>
              <a:t>15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52501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5E9661-B775-4D48-AD62-D505D19EBDEA}" type="slidenum">
              <a:rPr lang="fr-CA" smtClean="0"/>
              <a:t>17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842327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5E9661-B775-4D48-AD62-D505D19EBDEA}" type="slidenum">
              <a:rPr lang="fr-CA" smtClean="0"/>
              <a:t>19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98127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2D4C94F7-4EF9-044F-AA56-724D2426033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58953"/>
            <a:ext cx="5588000" cy="533095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B677F83-F8F1-AD47-BBFC-37338CD35B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8159" y="5547477"/>
            <a:ext cx="1530769" cy="538364"/>
          </a:xfrm>
          <a:prstGeom prst="rect">
            <a:avLst/>
          </a:prstGeom>
        </p:spPr>
      </p:pic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DE6BD21-ED5C-4A4A-B6B6-A3E780E48FA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7521" y="2072758"/>
            <a:ext cx="4837176" cy="3291840"/>
          </a:xfrm>
        </p:spPr>
        <p:txBody>
          <a:bodyPr/>
          <a:lstStyle>
            <a:lvl1pPr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defRPr sz="54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tabLst/>
              <a:defRPr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tabLst/>
              <a:defRPr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tabLst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95AD6FD6-54FB-4731-9197-38CE90A8A699}"/>
              </a:ext>
            </a:extLst>
          </p:cNvPr>
          <p:cNvSpPr txBox="1">
            <a:spLocks/>
          </p:cNvSpPr>
          <p:nvPr userDrawn="1"/>
        </p:nvSpPr>
        <p:spPr>
          <a:xfrm>
            <a:off x="6099043" y="682153"/>
            <a:ext cx="4840219" cy="1536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9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5000"/>
              </a:lnSpc>
              <a:spcBef>
                <a:spcPts val="900"/>
              </a:spcBef>
              <a:spcAft>
                <a:spcPts val="600"/>
              </a:spcAft>
              <a:buClrTx/>
              <a:buFont typeface="Police système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5000"/>
              </a:lnSpc>
              <a:spcBef>
                <a:spcPts val="900"/>
              </a:spcBef>
              <a:spcAft>
                <a:spcPts val="0"/>
              </a:spcAft>
              <a:buFont typeface="Police système"/>
              <a:buNone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5000"/>
              </a:lnSpc>
              <a:spcBef>
                <a:spcPts val="900"/>
              </a:spcBef>
              <a:spcAft>
                <a:spcPts val="0"/>
              </a:spcAft>
              <a:buFont typeface="Police système"/>
              <a:buNone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CA" sz="1800"/>
              <a:t>ORIENTATIONS STRATÉGIQUES ET ÉCONOMIQUES</a:t>
            </a:r>
            <a:endParaRPr lang="fr-CA" sz="1000" b="0" i="1"/>
          </a:p>
          <a:p>
            <a:r>
              <a:rPr lang="fr-CA" sz="1000" b="0" i="1"/>
              <a:t>Pour usage interne seulement, diffusion limitée aux personnes autorisées seulement</a:t>
            </a:r>
            <a:br>
              <a:rPr lang="fr-CA"/>
            </a:br>
            <a:endParaRPr lang="fr-CA"/>
          </a:p>
        </p:txBody>
      </p:sp>
      <p:sp>
        <p:nvSpPr>
          <p:cNvPr id="9" name="Sous-titre 2">
            <a:extLst>
              <a:ext uri="{FF2B5EF4-FFF2-40B4-BE49-F238E27FC236}">
                <a16:creationId xmlns:a16="http://schemas.microsoft.com/office/drawing/2014/main" id="{D69E1783-B1F5-4682-9945-DBDF5B2025CC}"/>
              </a:ext>
            </a:extLst>
          </p:cNvPr>
          <p:cNvSpPr txBox="1">
            <a:spLocks/>
          </p:cNvSpPr>
          <p:nvPr userDrawn="1"/>
        </p:nvSpPr>
        <p:spPr>
          <a:xfrm>
            <a:off x="6096000" y="1545473"/>
            <a:ext cx="4840219" cy="27678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9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5000"/>
              </a:lnSpc>
              <a:spcBef>
                <a:spcPts val="900"/>
              </a:spcBef>
              <a:spcAft>
                <a:spcPts val="600"/>
              </a:spcAft>
              <a:buClrTx/>
              <a:buFont typeface="Police système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5000"/>
              </a:lnSpc>
              <a:spcBef>
                <a:spcPts val="900"/>
              </a:spcBef>
              <a:spcAft>
                <a:spcPts val="0"/>
              </a:spcAft>
              <a:buFont typeface="Police système"/>
              <a:buNone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5000"/>
              </a:lnSpc>
              <a:spcBef>
                <a:spcPts val="900"/>
              </a:spcBef>
              <a:spcAft>
                <a:spcPts val="0"/>
              </a:spcAft>
              <a:buFont typeface="Police système"/>
              <a:buNone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b="0">
                <a:solidFill>
                  <a:schemeClr val="tx1"/>
                </a:solidFill>
              </a:rPr>
              <a:t>À l’attention du DGA/CPI</a:t>
            </a:r>
          </a:p>
        </p:txBody>
      </p:sp>
    </p:spTree>
    <p:extLst>
      <p:ext uri="{BB962C8B-B14F-4D97-AF65-F5344CB8AC3E}">
        <p14:creationId xmlns:p14="http://schemas.microsoft.com/office/powerpoint/2010/main" val="160777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éparateur - image ronde / bleu foncé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54E82005-197D-D048-8BF0-182C1A1A088B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3473" y="991399"/>
            <a:ext cx="5303520" cy="4884391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bg2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bg2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bg2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2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2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2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2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2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2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1" name="Picture Placeholder 21">
            <a:extLst>
              <a:ext uri="{FF2B5EF4-FFF2-40B4-BE49-F238E27FC236}">
                <a16:creationId xmlns:a16="http://schemas.microsoft.com/office/drawing/2014/main" id="{F7611E8A-89E8-7C41-9CF7-4F44CF2090EE}"/>
              </a:ext>
            </a:extLst>
          </p:cNvPr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6614160" y="644674"/>
            <a:ext cx="5577840" cy="5577840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4543778 w 9144000"/>
              <a:gd name="connsiteY2" fmla="*/ 2589389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  <a:gd name="connsiteX0" fmla="*/ 0 w 9165413"/>
              <a:gd name="connsiteY0" fmla="*/ 0 h 5143500"/>
              <a:gd name="connsiteX1" fmla="*/ 9144000 w 9165413"/>
              <a:gd name="connsiteY1" fmla="*/ 0 h 5143500"/>
              <a:gd name="connsiteX2" fmla="*/ 9165413 w 9165413"/>
              <a:gd name="connsiteY2" fmla="*/ 5138416 h 5143500"/>
              <a:gd name="connsiteX3" fmla="*/ 0 w 9165413"/>
              <a:gd name="connsiteY3" fmla="*/ 5143500 h 5143500"/>
              <a:gd name="connsiteX4" fmla="*/ 0 w 9165413"/>
              <a:gd name="connsiteY4" fmla="*/ 0 h 5143500"/>
              <a:gd name="connsiteX0" fmla="*/ 0 w 9174229"/>
              <a:gd name="connsiteY0" fmla="*/ 2519064 h 5143500"/>
              <a:gd name="connsiteX1" fmla="*/ 9152816 w 9174229"/>
              <a:gd name="connsiteY1" fmla="*/ 0 h 5143500"/>
              <a:gd name="connsiteX2" fmla="*/ 9174229 w 9174229"/>
              <a:gd name="connsiteY2" fmla="*/ 5138416 h 5143500"/>
              <a:gd name="connsiteX3" fmla="*/ 8816 w 9174229"/>
              <a:gd name="connsiteY3" fmla="*/ 5143500 h 5143500"/>
              <a:gd name="connsiteX4" fmla="*/ 0 w 9174229"/>
              <a:gd name="connsiteY4" fmla="*/ 2519064 h 5143500"/>
              <a:gd name="connsiteX0" fmla="*/ 0 w 9174229"/>
              <a:gd name="connsiteY0" fmla="*/ 2504188 h 5128624"/>
              <a:gd name="connsiteX1" fmla="*/ 4374748 w 9174229"/>
              <a:gd name="connsiteY1" fmla="*/ 0 h 5128624"/>
              <a:gd name="connsiteX2" fmla="*/ 9174229 w 9174229"/>
              <a:gd name="connsiteY2" fmla="*/ 5123540 h 5128624"/>
              <a:gd name="connsiteX3" fmla="*/ 8816 w 9174229"/>
              <a:gd name="connsiteY3" fmla="*/ 5128624 h 5128624"/>
              <a:gd name="connsiteX4" fmla="*/ 0 w 9174229"/>
              <a:gd name="connsiteY4" fmla="*/ 2504188 h 5128624"/>
              <a:gd name="connsiteX0" fmla="*/ 0 w 9174229"/>
              <a:gd name="connsiteY0" fmla="*/ 2504188 h 5128624"/>
              <a:gd name="connsiteX1" fmla="*/ 4374748 w 9174229"/>
              <a:gd name="connsiteY1" fmla="*/ 0 h 5128624"/>
              <a:gd name="connsiteX2" fmla="*/ 9174229 w 9174229"/>
              <a:gd name="connsiteY2" fmla="*/ 5123540 h 5128624"/>
              <a:gd name="connsiteX3" fmla="*/ 8816 w 9174229"/>
              <a:gd name="connsiteY3" fmla="*/ 5128624 h 5128624"/>
              <a:gd name="connsiteX4" fmla="*/ 0 w 9174229"/>
              <a:gd name="connsiteY4" fmla="*/ 2504188 h 5128624"/>
              <a:gd name="connsiteX0" fmla="*/ 0 w 9130151"/>
              <a:gd name="connsiteY0" fmla="*/ 2504188 h 5128624"/>
              <a:gd name="connsiteX1" fmla="*/ 4374748 w 9130151"/>
              <a:gd name="connsiteY1" fmla="*/ 0 h 5128624"/>
              <a:gd name="connsiteX2" fmla="*/ 9130151 w 9130151"/>
              <a:gd name="connsiteY2" fmla="*/ 2589599 h 5128624"/>
              <a:gd name="connsiteX3" fmla="*/ 8816 w 9130151"/>
              <a:gd name="connsiteY3" fmla="*/ 5128624 h 5128624"/>
              <a:gd name="connsiteX4" fmla="*/ 0 w 9130151"/>
              <a:gd name="connsiteY4" fmla="*/ 2504188 h 5128624"/>
              <a:gd name="connsiteX0" fmla="*/ 0 w 9130151"/>
              <a:gd name="connsiteY0" fmla="*/ 2504188 h 5103830"/>
              <a:gd name="connsiteX1" fmla="*/ 4374748 w 9130151"/>
              <a:gd name="connsiteY1" fmla="*/ 0 h 5103830"/>
              <a:gd name="connsiteX2" fmla="*/ 9130151 w 9130151"/>
              <a:gd name="connsiteY2" fmla="*/ 2589599 h 5103830"/>
              <a:gd name="connsiteX3" fmla="*/ 4707543 w 9130151"/>
              <a:gd name="connsiteY3" fmla="*/ 5103830 h 5103830"/>
              <a:gd name="connsiteX4" fmla="*/ 0 w 9130151"/>
              <a:gd name="connsiteY4" fmla="*/ 2504188 h 5103830"/>
              <a:gd name="connsiteX0" fmla="*/ 0 w 9130151"/>
              <a:gd name="connsiteY0" fmla="*/ 2112444 h 4712086"/>
              <a:gd name="connsiteX1" fmla="*/ 4559876 w 9130151"/>
              <a:gd name="connsiteY1" fmla="*/ 0 h 4712086"/>
              <a:gd name="connsiteX2" fmla="*/ 9130151 w 9130151"/>
              <a:gd name="connsiteY2" fmla="*/ 2197855 h 4712086"/>
              <a:gd name="connsiteX3" fmla="*/ 4707543 w 9130151"/>
              <a:gd name="connsiteY3" fmla="*/ 4712086 h 4712086"/>
              <a:gd name="connsiteX4" fmla="*/ 0 w 9130151"/>
              <a:gd name="connsiteY4" fmla="*/ 2112444 h 4712086"/>
              <a:gd name="connsiteX0" fmla="*/ 0 w 9086073"/>
              <a:gd name="connsiteY0" fmla="*/ 2112444 h 4712086"/>
              <a:gd name="connsiteX1" fmla="*/ 4559876 w 9086073"/>
              <a:gd name="connsiteY1" fmla="*/ 0 h 4712086"/>
              <a:gd name="connsiteX2" fmla="*/ 9086073 w 9086073"/>
              <a:gd name="connsiteY2" fmla="*/ 2173061 h 4712086"/>
              <a:gd name="connsiteX3" fmla="*/ 4707543 w 9086073"/>
              <a:gd name="connsiteY3" fmla="*/ 4712086 h 4712086"/>
              <a:gd name="connsiteX4" fmla="*/ 0 w 9086073"/>
              <a:gd name="connsiteY4" fmla="*/ 2112444 h 4712086"/>
              <a:gd name="connsiteX0" fmla="*/ 0 w 9059626"/>
              <a:gd name="connsiteY0" fmla="*/ 2166991 h 4712086"/>
              <a:gd name="connsiteX1" fmla="*/ 4533429 w 9059626"/>
              <a:gd name="connsiteY1" fmla="*/ 0 h 4712086"/>
              <a:gd name="connsiteX2" fmla="*/ 9059626 w 9059626"/>
              <a:gd name="connsiteY2" fmla="*/ 2173061 h 4712086"/>
              <a:gd name="connsiteX3" fmla="*/ 4681096 w 9059626"/>
              <a:gd name="connsiteY3" fmla="*/ 4712086 h 4712086"/>
              <a:gd name="connsiteX4" fmla="*/ 0 w 9059626"/>
              <a:gd name="connsiteY4" fmla="*/ 2166991 h 4712086"/>
              <a:gd name="connsiteX0" fmla="*/ 0 w 9059626"/>
              <a:gd name="connsiteY0" fmla="*/ 2166991 h 5143501"/>
              <a:gd name="connsiteX1" fmla="*/ 4533429 w 9059626"/>
              <a:gd name="connsiteY1" fmla="*/ 0 h 5143501"/>
              <a:gd name="connsiteX2" fmla="*/ 9059626 w 9059626"/>
              <a:gd name="connsiteY2" fmla="*/ 2173061 h 5143501"/>
              <a:gd name="connsiteX3" fmla="*/ 4540046 w 9059626"/>
              <a:gd name="connsiteY3" fmla="*/ 5143501 h 5143501"/>
              <a:gd name="connsiteX4" fmla="*/ 0 w 9059626"/>
              <a:gd name="connsiteY4" fmla="*/ 2166991 h 5143501"/>
              <a:gd name="connsiteX0" fmla="*/ 0 w 9112520"/>
              <a:gd name="connsiteY0" fmla="*/ 2166991 h 5143501"/>
              <a:gd name="connsiteX1" fmla="*/ 4533429 w 9112520"/>
              <a:gd name="connsiteY1" fmla="*/ 0 h 5143501"/>
              <a:gd name="connsiteX2" fmla="*/ 9112520 w 9112520"/>
              <a:gd name="connsiteY2" fmla="*/ 2619353 h 5143501"/>
              <a:gd name="connsiteX3" fmla="*/ 4540046 w 9112520"/>
              <a:gd name="connsiteY3" fmla="*/ 5143501 h 5143501"/>
              <a:gd name="connsiteX4" fmla="*/ 0 w 9112520"/>
              <a:gd name="connsiteY4" fmla="*/ 2166991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161 w 9156759"/>
              <a:gd name="connsiteY0" fmla="*/ 2628158 h 5143501"/>
              <a:gd name="connsiteX1" fmla="*/ 4577668 w 9156759"/>
              <a:gd name="connsiteY1" fmla="*/ 0 h 5143501"/>
              <a:gd name="connsiteX2" fmla="*/ 9156759 w 9156759"/>
              <a:gd name="connsiteY2" fmla="*/ 2619353 h 5143501"/>
              <a:gd name="connsiteX3" fmla="*/ 4584285 w 9156759"/>
              <a:gd name="connsiteY3" fmla="*/ 5143501 h 5143501"/>
              <a:gd name="connsiteX4" fmla="*/ 161 w 9156759"/>
              <a:gd name="connsiteY4" fmla="*/ 2628158 h 5143501"/>
              <a:gd name="connsiteX0" fmla="*/ 161 w 9156759"/>
              <a:gd name="connsiteY0" fmla="*/ 2628158 h 5143501"/>
              <a:gd name="connsiteX1" fmla="*/ 4577668 w 9156759"/>
              <a:gd name="connsiteY1" fmla="*/ 0 h 5143501"/>
              <a:gd name="connsiteX2" fmla="*/ 9156759 w 9156759"/>
              <a:gd name="connsiteY2" fmla="*/ 2619353 h 5143501"/>
              <a:gd name="connsiteX3" fmla="*/ 4584285 w 9156759"/>
              <a:gd name="connsiteY3" fmla="*/ 5143501 h 5143501"/>
              <a:gd name="connsiteX4" fmla="*/ 161 w 9156759"/>
              <a:gd name="connsiteY4" fmla="*/ 2628158 h 5143501"/>
              <a:gd name="connsiteX0" fmla="*/ 205 w 9156803"/>
              <a:gd name="connsiteY0" fmla="*/ 2628158 h 5143501"/>
              <a:gd name="connsiteX1" fmla="*/ 4577712 w 9156803"/>
              <a:gd name="connsiteY1" fmla="*/ 0 h 5143501"/>
              <a:gd name="connsiteX2" fmla="*/ 9156803 w 9156803"/>
              <a:gd name="connsiteY2" fmla="*/ 2619353 h 5143501"/>
              <a:gd name="connsiteX3" fmla="*/ 4584329 w 9156803"/>
              <a:gd name="connsiteY3" fmla="*/ 5143501 h 5143501"/>
              <a:gd name="connsiteX4" fmla="*/ 205 w 9156803"/>
              <a:gd name="connsiteY4" fmla="*/ 2628158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0 w 9156720"/>
              <a:gd name="connsiteY0" fmla="*/ 2628158 h 5143501"/>
              <a:gd name="connsiteX1" fmla="*/ 4577507 w 9156720"/>
              <a:gd name="connsiteY1" fmla="*/ 0 h 5143501"/>
              <a:gd name="connsiteX2" fmla="*/ 9156598 w 9156720"/>
              <a:gd name="connsiteY2" fmla="*/ 2619353 h 5143501"/>
              <a:gd name="connsiteX3" fmla="*/ 4584124 w 9156720"/>
              <a:gd name="connsiteY3" fmla="*/ 5143501 h 5143501"/>
              <a:gd name="connsiteX4" fmla="*/ 0 w 9156720"/>
              <a:gd name="connsiteY4" fmla="*/ 2628158 h 5143501"/>
              <a:gd name="connsiteX0" fmla="*/ 0 w 9157531"/>
              <a:gd name="connsiteY0" fmla="*/ 2628158 h 5143501"/>
              <a:gd name="connsiteX1" fmla="*/ 4577507 w 9157531"/>
              <a:gd name="connsiteY1" fmla="*/ 0 h 5143501"/>
              <a:gd name="connsiteX2" fmla="*/ 9156598 w 9157531"/>
              <a:gd name="connsiteY2" fmla="*/ 2619353 h 5143501"/>
              <a:gd name="connsiteX3" fmla="*/ 4584124 w 9157531"/>
              <a:gd name="connsiteY3" fmla="*/ 5143501 h 5143501"/>
              <a:gd name="connsiteX4" fmla="*/ 0 w 9157531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7"/>
              <a:gd name="connsiteX1" fmla="*/ 4577507 w 9157859"/>
              <a:gd name="connsiteY1" fmla="*/ 0 h 5143507"/>
              <a:gd name="connsiteX2" fmla="*/ 9156598 w 9157859"/>
              <a:gd name="connsiteY2" fmla="*/ 2619353 h 5143507"/>
              <a:gd name="connsiteX3" fmla="*/ 4584124 w 9157859"/>
              <a:gd name="connsiteY3" fmla="*/ 5143501 h 5143507"/>
              <a:gd name="connsiteX4" fmla="*/ 0 w 9157859"/>
              <a:gd name="connsiteY4" fmla="*/ 2628158 h 5143507"/>
              <a:gd name="connsiteX0" fmla="*/ 0 w 9156846"/>
              <a:gd name="connsiteY0" fmla="*/ 2628158 h 5143509"/>
              <a:gd name="connsiteX1" fmla="*/ 4577507 w 9156846"/>
              <a:gd name="connsiteY1" fmla="*/ 0 h 5143509"/>
              <a:gd name="connsiteX2" fmla="*/ 9156598 w 9156846"/>
              <a:gd name="connsiteY2" fmla="*/ 2619353 h 5143509"/>
              <a:gd name="connsiteX3" fmla="*/ 4584124 w 9156846"/>
              <a:gd name="connsiteY3" fmla="*/ 5143501 h 5143509"/>
              <a:gd name="connsiteX4" fmla="*/ 0 w 9156846"/>
              <a:gd name="connsiteY4" fmla="*/ 2628158 h 5143509"/>
              <a:gd name="connsiteX0" fmla="*/ 0 w 9156718"/>
              <a:gd name="connsiteY0" fmla="*/ 2628158 h 5143507"/>
              <a:gd name="connsiteX1" fmla="*/ 4577507 w 9156718"/>
              <a:gd name="connsiteY1" fmla="*/ 0 h 5143507"/>
              <a:gd name="connsiteX2" fmla="*/ 9156598 w 9156718"/>
              <a:gd name="connsiteY2" fmla="*/ 2619353 h 5143507"/>
              <a:gd name="connsiteX3" fmla="*/ 4584124 w 9156718"/>
              <a:gd name="connsiteY3" fmla="*/ 5143501 h 5143507"/>
              <a:gd name="connsiteX4" fmla="*/ 0 w 9156718"/>
              <a:gd name="connsiteY4" fmla="*/ 2628158 h 5143507"/>
              <a:gd name="connsiteX0" fmla="*/ 0 w 9156599"/>
              <a:gd name="connsiteY0" fmla="*/ 2628158 h 5143509"/>
              <a:gd name="connsiteX1" fmla="*/ 4577507 w 9156599"/>
              <a:gd name="connsiteY1" fmla="*/ 0 h 5143509"/>
              <a:gd name="connsiteX2" fmla="*/ 9156598 w 9156599"/>
              <a:gd name="connsiteY2" fmla="*/ 2619353 h 5143509"/>
              <a:gd name="connsiteX3" fmla="*/ 4584124 w 9156599"/>
              <a:gd name="connsiteY3" fmla="*/ 5143501 h 5143509"/>
              <a:gd name="connsiteX4" fmla="*/ 0 w 9156599"/>
              <a:gd name="connsiteY4" fmla="*/ 2628158 h 5143509"/>
              <a:gd name="connsiteX0" fmla="*/ 0 w 9156599"/>
              <a:gd name="connsiteY0" fmla="*/ 2628158 h 5143507"/>
              <a:gd name="connsiteX1" fmla="*/ 4577507 w 9156599"/>
              <a:gd name="connsiteY1" fmla="*/ 0 h 5143507"/>
              <a:gd name="connsiteX2" fmla="*/ 9156598 w 9156599"/>
              <a:gd name="connsiteY2" fmla="*/ 2619353 h 5143507"/>
              <a:gd name="connsiteX3" fmla="*/ 4584124 w 9156599"/>
              <a:gd name="connsiteY3" fmla="*/ 5143501 h 5143507"/>
              <a:gd name="connsiteX4" fmla="*/ 0 w 9156599"/>
              <a:gd name="connsiteY4" fmla="*/ 2628158 h 5143507"/>
              <a:gd name="connsiteX0" fmla="*/ 0 w 9156599"/>
              <a:gd name="connsiteY0" fmla="*/ 2628158 h 5143551"/>
              <a:gd name="connsiteX1" fmla="*/ 4577507 w 9156599"/>
              <a:gd name="connsiteY1" fmla="*/ 0 h 5143551"/>
              <a:gd name="connsiteX2" fmla="*/ 9156598 w 9156599"/>
              <a:gd name="connsiteY2" fmla="*/ 2619353 h 5143551"/>
              <a:gd name="connsiteX3" fmla="*/ 4584124 w 9156599"/>
              <a:gd name="connsiteY3" fmla="*/ 5143501 h 5143551"/>
              <a:gd name="connsiteX4" fmla="*/ 0 w 9156599"/>
              <a:gd name="connsiteY4" fmla="*/ 2628158 h 5143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6599" h="5143551">
                <a:moveTo>
                  <a:pt x="0" y="2628158"/>
                </a:moveTo>
                <a:cubicBezTo>
                  <a:pt x="733" y="983493"/>
                  <a:pt x="2364053" y="13224"/>
                  <a:pt x="4577507" y="0"/>
                </a:cubicBezTo>
                <a:cubicBezTo>
                  <a:pt x="6897908" y="17911"/>
                  <a:pt x="9149460" y="1030517"/>
                  <a:pt x="9156598" y="2619353"/>
                </a:cubicBezTo>
                <a:cubicBezTo>
                  <a:pt x="9131096" y="4090503"/>
                  <a:pt x="6936952" y="5140154"/>
                  <a:pt x="4584124" y="5143501"/>
                </a:cubicBezTo>
                <a:cubicBezTo>
                  <a:pt x="2527144" y="5151354"/>
                  <a:pt x="82278" y="4217035"/>
                  <a:pt x="0" y="262815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0" indent="0" algn="ctr">
              <a:buNone/>
              <a:defRPr sz="2000" b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fr-CA" noProof="0"/>
              <a:t>Image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4E8DF47-B6B2-484B-AB72-ACDE969F4A0E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</p:spTree>
    <p:extLst>
      <p:ext uri="{BB962C8B-B14F-4D97-AF65-F5344CB8AC3E}">
        <p14:creationId xmlns:p14="http://schemas.microsoft.com/office/powerpoint/2010/main" val="392414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éparateur - image ronde / bleu moy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54E82005-197D-D048-8BF0-182C1A1A088B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3473" y="991399"/>
            <a:ext cx="5303520" cy="4884391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1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1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1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1" name="Picture Placeholder 21">
            <a:extLst>
              <a:ext uri="{FF2B5EF4-FFF2-40B4-BE49-F238E27FC236}">
                <a16:creationId xmlns:a16="http://schemas.microsoft.com/office/drawing/2014/main" id="{F7611E8A-89E8-7C41-9CF7-4F44CF2090EE}"/>
              </a:ext>
            </a:extLst>
          </p:cNvPr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6614160" y="644674"/>
            <a:ext cx="5577840" cy="5577840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4543778 w 9144000"/>
              <a:gd name="connsiteY2" fmla="*/ 2589389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  <a:gd name="connsiteX0" fmla="*/ 0 w 9165413"/>
              <a:gd name="connsiteY0" fmla="*/ 0 h 5143500"/>
              <a:gd name="connsiteX1" fmla="*/ 9144000 w 9165413"/>
              <a:gd name="connsiteY1" fmla="*/ 0 h 5143500"/>
              <a:gd name="connsiteX2" fmla="*/ 9165413 w 9165413"/>
              <a:gd name="connsiteY2" fmla="*/ 5138416 h 5143500"/>
              <a:gd name="connsiteX3" fmla="*/ 0 w 9165413"/>
              <a:gd name="connsiteY3" fmla="*/ 5143500 h 5143500"/>
              <a:gd name="connsiteX4" fmla="*/ 0 w 9165413"/>
              <a:gd name="connsiteY4" fmla="*/ 0 h 5143500"/>
              <a:gd name="connsiteX0" fmla="*/ 0 w 9174229"/>
              <a:gd name="connsiteY0" fmla="*/ 2519064 h 5143500"/>
              <a:gd name="connsiteX1" fmla="*/ 9152816 w 9174229"/>
              <a:gd name="connsiteY1" fmla="*/ 0 h 5143500"/>
              <a:gd name="connsiteX2" fmla="*/ 9174229 w 9174229"/>
              <a:gd name="connsiteY2" fmla="*/ 5138416 h 5143500"/>
              <a:gd name="connsiteX3" fmla="*/ 8816 w 9174229"/>
              <a:gd name="connsiteY3" fmla="*/ 5143500 h 5143500"/>
              <a:gd name="connsiteX4" fmla="*/ 0 w 9174229"/>
              <a:gd name="connsiteY4" fmla="*/ 2519064 h 5143500"/>
              <a:gd name="connsiteX0" fmla="*/ 0 w 9174229"/>
              <a:gd name="connsiteY0" fmla="*/ 2504188 h 5128624"/>
              <a:gd name="connsiteX1" fmla="*/ 4374748 w 9174229"/>
              <a:gd name="connsiteY1" fmla="*/ 0 h 5128624"/>
              <a:gd name="connsiteX2" fmla="*/ 9174229 w 9174229"/>
              <a:gd name="connsiteY2" fmla="*/ 5123540 h 5128624"/>
              <a:gd name="connsiteX3" fmla="*/ 8816 w 9174229"/>
              <a:gd name="connsiteY3" fmla="*/ 5128624 h 5128624"/>
              <a:gd name="connsiteX4" fmla="*/ 0 w 9174229"/>
              <a:gd name="connsiteY4" fmla="*/ 2504188 h 5128624"/>
              <a:gd name="connsiteX0" fmla="*/ 0 w 9174229"/>
              <a:gd name="connsiteY0" fmla="*/ 2504188 h 5128624"/>
              <a:gd name="connsiteX1" fmla="*/ 4374748 w 9174229"/>
              <a:gd name="connsiteY1" fmla="*/ 0 h 5128624"/>
              <a:gd name="connsiteX2" fmla="*/ 9174229 w 9174229"/>
              <a:gd name="connsiteY2" fmla="*/ 5123540 h 5128624"/>
              <a:gd name="connsiteX3" fmla="*/ 8816 w 9174229"/>
              <a:gd name="connsiteY3" fmla="*/ 5128624 h 5128624"/>
              <a:gd name="connsiteX4" fmla="*/ 0 w 9174229"/>
              <a:gd name="connsiteY4" fmla="*/ 2504188 h 5128624"/>
              <a:gd name="connsiteX0" fmla="*/ 0 w 9130151"/>
              <a:gd name="connsiteY0" fmla="*/ 2504188 h 5128624"/>
              <a:gd name="connsiteX1" fmla="*/ 4374748 w 9130151"/>
              <a:gd name="connsiteY1" fmla="*/ 0 h 5128624"/>
              <a:gd name="connsiteX2" fmla="*/ 9130151 w 9130151"/>
              <a:gd name="connsiteY2" fmla="*/ 2589599 h 5128624"/>
              <a:gd name="connsiteX3" fmla="*/ 8816 w 9130151"/>
              <a:gd name="connsiteY3" fmla="*/ 5128624 h 5128624"/>
              <a:gd name="connsiteX4" fmla="*/ 0 w 9130151"/>
              <a:gd name="connsiteY4" fmla="*/ 2504188 h 5128624"/>
              <a:gd name="connsiteX0" fmla="*/ 0 w 9130151"/>
              <a:gd name="connsiteY0" fmla="*/ 2504188 h 5103830"/>
              <a:gd name="connsiteX1" fmla="*/ 4374748 w 9130151"/>
              <a:gd name="connsiteY1" fmla="*/ 0 h 5103830"/>
              <a:gd name="connsiteX2" fmla="*/ 9130151 w 9130151"/>
              <a:gd name="connsiteY2" fmla="*/ 2589599 h 5103830"/>
              <a:gd name="connsiteX3" fmla="*/ 4707543 w 9130151"/>
              <a:gd name="connsiteY3" fmla="*/ 5103830 h 5103830"/>
              <a:gd name="connsiteX4" fmla="*/ 0 w 9130151"/>
              <a:gd name="connsiteY4" fmla="*/ 2504188 h 5103830"/>
              <a:gd name="connsiteX0" fmla="*/ 0 w 9130151"/>
              <a:gd name="connsiteY0" fmla="*/ 2112444 h 4712086"/>
              <a:gd name="connsiteX1" fmla="*/ 4559876 w 9130151"/>
              <a:gd name="connsiteY1" fmla="*/ 0 h 4712086"/>
              <a:gd name="connsiteX2" fmla="*/ 9130151 w 9130151"/>
              <a:gd name="connsiteY2" fmla="*/ 2197855 h 4712086"/>
              <a:gd name="connsiteX3" fmla="*/ 4707543 w 9130151"/>
              <a:gd name="connsiteY3" fmla="*/ 4712086 h 4712086"/>
              <a:gd name="connsiteX4" fmla="*/ 0 w 9130151"/>
              <a:gd name="connsiteY4" fmla="*/ 2112444 h 4712086"/>
              <a:gd name="connsiteX0" fmla="*/ 0 w 9086073"/>
              <a:gd name="connsiteY0" fmla="*/ 2112444 h 4712086"/>
              <a:gd name="connsiteX1" fmla="*/ 4559876 w 9086073"/>
              <a:gd name="connsiteY1" fmla="*/ 0 h 4712086"/>
              <a:gd name="connsiteX2" fmla="*/ 9086073 w 9086073"/>
              <a:gd name="connsiteY2" fmla="*/ 2173061 h 4712086"/>
              <a:gd name="connsiteX3" fmla="*/ 4707543 w 9086073"/>
              <a:gd name="connsiteY3" fmla="*/ 4712086 h 4712086"/>
              <a:gd name="connsiteX4" fmla="*/ 0 w 9086073"/>
              <a:gd name="connsiteY4" fmla="*/ 2112444 h 4712086"/>
              <a:gd name="connsiteX0" fmla="*/ 0 w 9059626"/>
              <a:gd name="connsiteY0" fmla="*/ 2166991 h 4712086"/>
              <a:gd name="connsiteX1" fmla="*/ 4533429 w 9059626"/>
              <a:gd name="connsiteY1" fmla="*/ 0 h 4712086"/>
              <a:gd name="connsiteX2" fmla="*/ 9059626 w 9059626"/>
              <a:gd name="connsiteY2" fmla="*/ 2173061 h 4712086"/>
              <a:gd name="connsiteX3" fmla="*/ 4681096 w 9059626"/>
              <a:gd name="connsiteY3" fmla="*/ 4712086 h 4712086"/>
              <a:gd name="connsiteX4" fmla="*/ 0 w 9059626"/>
              <a:gd name="connsiteY4" fmla="*/ 2166991 h 4712086"/>
              <a:gd name="connsiteX0" fmla="*/ 0 w 9059626"/>
              <a:gd name="connsiteY0" fmla="*/ 2166991 h 5143501"/>
              <a:gd name="connsiteX1" fmla="*/ 4533429 w 9059626"/>
              <a:gd name="connsiteY1" fmla="*/ 0 h 5143501"/>
              <a:gd name="connsiteX2" fmla="*/ 9059626 w 9059626"/>
              <a:gd name="connsiteY2" fmla="*/ 2173061 h 5143501"/>
              <a:gd name="connsiteX3" fmla="*/ 4540046 w 9059626"/>
              <a:gd name="connsiteY3" fmla="*/ 5143501 h 5143501"/>
              <a:gd name="connsiteX4" fmla="*/ 0 w 9059626"/>
              <a:gd name="connsiteY4" fmla="*/ 2166991 h 5143501"/>
              <a:gd name="connsiteX0" fmla="*/ 0 w 9112520"/>
              <a:gd name="connsiteY0" fmla="*/ 2166991 h 5143501"/>
              <a:gd name="connsiteX1" fmla="*/ 4533429 w 9112520"/>
              <a:gd name="connsiteY1" fmla="*/ 0 h 5143501"/>
              <a:gd name="connsiteX2" fmla="*/ 9112520 w 9112520"/>
              <a:gd name="connsiteY2" fmla="*/ 2619353 h 5143501"/>
              <a:gd name="connsiteX3" fmla="*/ 4540046 w 9112520"/>
              <a:gd name="connsiteY3" fmla="*/ 5143501 h 5143501"/>
              <a:gd name="connsiteX4" fmla="*/ 0 w 9112520"/>
              <a:gd name="connsiteY4" fmla="*/ 2166991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161 w 9156759"/>
              <a:gd name="connsiteY0" fmla="*/ 2628158 h 5143501"/>
              <a:gd name="connsiteX1" fmla="*/ 4577668 w 9156759"/>
              <a:gd name="connsiteY1" fmla="*/ 0 h 5143501"/>
              <a:gd name="connsiteX2" fmla="*/ 9156759 w 9156759"/>
              <a:gd name="connsiteY2" fmla="*/ 2619353 h 5143501"/>
              <a:gd name="connsiteX3" fmla="*/ 4584285 w 9156759"/>
              <a:gd name="connsiteY3" fmla="*/ 5143501 h 5143501"/>
              <a:gd name="connsiteX4" fmla="*/ 161 w 9156759"/>
              <a:gd name="connsiteY4" fmla="*/ 2628158 h 5143501"/>
              <a:gd name="connsiteX0" fmla="*/ 161 w 9156759"/>
              <a:gd name="connsiteY0" fmla="*/ 2628158 h 5143501"/>
              <a:gd name="connsiteX1" fmla="*/ 4577668 w 9156759"/>
              <a:gd name="connsiteY1" fmla="*/ 0 h 5143501"/>
              <a:gd name="connsiteX2" fmla="*/ 9156759 w 9156759"/>
              <a:gd name="connsiteY2" fmla="*/ 2619353 h 5143501"/>
              <a:gd name="connsiteX3" fmla="*/ 4584285 w 9156759"/>
              <a:gd name="connsiteY3" fmla="*/ 5143501 h 5143501"/>
              <a:gd name="connsiteX4" fmla="*/ 161 w 9156759"/>
              <a:gd name="connsiteY4" fmla="*/ 2628158 h 5143501"/>
              <a:gd name="connsiteX0" fmla="*/ 205 w 9156803"/>
              <a:gd name="connsiteY0" fmla="*/ 2628158 h 5143501"/>
              <a:gd name="connsiteX1" fmla="*/ 4577712 w 9156803"/>
              <a:gd name="connsiteY1" fmla="*/ 0 h 5143501"/>
              <a:gd name="connsiteX2" fmla="*/ 9156803 w 9156803"/>
              <a:gd name="connsiteY2" fmla="*/ 2619353 h 5143501"/>
              <a:gd name="connsiteX3" fmla="*/ 4584329 w 9156803"/>
              <a:gd name="connsiteY3" fmla="*/ 5143501 h 5143501"/>
              <a:gd name="connsiteX4" fmla="*/ 205 w 9156803"/>
              <a:gd name="connsiteY4" fmla="*/ 2628158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0 w 9156720"/>
              <a:gd name="connsiteY0" fmla="*/ 2628158 h 5143501"/>
              <a:gd name="connsiteX1" fmla="*/ 4577507 w 9156720"/>
              <a:gd name="connsiteY1" fmla="*/ 0 h 5143501"/>
              <a:gd name="connsiteX2" fmla="*/ 9156598 w 9156720"/>
              <a:gd name="connsiteY2" fmla="*/ 2619353 h 5143501"/>
              <a:gd name="connsiteX3" fmla="*/ 4584124 w 9156720"/>
              <a:gd name="connsiteY3" fmla="*/ 5143501 h 5143501"/>
              <a:gd name="connsiteX4" fmla="*/ 0 w 9156720"/>
              <a:gd name="connsiteY4" fmla="*/ 2628158 h 5143501"/>
              <a:gd name="connsiteX0" fmla="*/ 0 w 9157531"/>
              <a:gd name="connsiteY0" fmla="*/ 2628158 h 5143501"/>
              <a:gd name="connsiteX1" fmla="*/ 4577507 w 9157531"/>
              <a:gd name="connsiteY1" fmla="*/ 0 h 5143501"/>
              <a:gd name="connsiteX2" fmla="*/ 9156598 w 9157531"/>
              <a:gd name="connsiteY2" fmla="*/ 2619353 h 5143501"/>
              <a:gd name="connsiteX3" fmla="*/ 4584124 w 9157531"/>
              <a:gd name="connsiteY3" fmla="*/ 5143501 h 5143501"/>
              <a:gd name="connsiteX4" fmla="*/ 0 w 9157531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7"/>
              <a:gd name="connsiteX1" fmla="*/ 4577507 w 9157859"/>
              <a:gd name="connsiteY1" fmla="*/ 0 h 5143507"/>
              <a:gd name="connsiteX2" fmla="*/ 9156598 w 9157859"/>
              <a:gd name="connsiteY2" fmla="*/ 2619353 h 5143507"/>
              <a:gd name="connsiteX3" fmla="*/ 4584124 w 9157859"/>
              <a:gd name="connsiteY3" fmla="*/ 5143501 h 5143507"/>
              <a:gd name="connsiteX4" fmla="*/ 0 w 9157859"/>
              <a:gd name="connsiteY4" fmla="*/ 2628158 h 5143507"/>
              <a:gd name="connsiteX0" fmla="*/ 0 w 9156846"/>
              <a:gd name="connsiteY0" fmla="*/ 2628158 h 5143509"/>
              <a:gd name="connsiteX1" fmla="*/ 4577507 w 9156846"/>
              <a:gd name="connsiteY1" fmla="*/ 0 h 5143509"/>
              <a:gd name="connsiteX2" fmla="*/ 9156598 w 9156846"/>
              <a:gd name="connsiteY2" fmla="*/ 2619353 h 5143509"/>
              <a:gd name="connsiteX3" fmla="*/ 4584124 w 9156846"/>
              <a:gd name="connsiteY3" fmla="*/ 5143501 h 5143509"/>
              <a:gd name="connsiteX4" fmla="*/ 0 w 9156846"/>
              <a:gd name="connsiteY4" fmla="*/ 2628158 h 5143509"/>
              <a:gd name="connsiteX0" fmla="*/ 0 w 9156718"/>
              <a:gd name="connsiteY0" fmla="*/ 2628158 h 5143507"/>
              <a:gd name="connsiteX1" fmla="*/ 4577507 w 9156718"/>
              <a:gd name="connsiteY1" fmla="*/ 0 h 5143507"/>
              <a:gd name="connsiteX2" fmla="*/ 9156598 w 9156718"/>
              <a:gd name="connsiteY2" fmla="*/ 2619353 h 5143507"/>
              <a:gd name="connsiteX3" fmla="*/ 4584124 w 9156718"/>
              <a:gd name="connsiteY3" fmla="*/ 5143501 h 5143507"/>
              <a:gd name="connsiteX4" fmla="*/ 0 w 9156718"/>
              <a:gd name="connsiteY4" fmla="*/ 2628158 h 5143507"/>
              <a:gd name="connsiteX0" fmla="*/ 0 w 9156599"/>
              <a:gd name="connsiteY0" fmla="*/ 2628158 h 5143509"/>
              <a:gd name="connsiteX1" fmla="*/ 4577507 w 9156599"/>
              <a:gd name="connsiteY1" fmla="*/ 0 h 5143509"/>
              <a:gd name="connsiteX2" fmla="*/ 9156598 w 9156599"/>
              <a:gd name="connsiteY2" fmla="*/ 2619353 h 5143509"/>
              <a:gd name="connsiteX3" fmla="*/ 4584124 w 9156599"/>
              <a:gd name="connsiteY3" fmla="*/ 5143501 h 5143509"/>
              <a:gd name="connsiteX4" fmla="*/ 0 w 9156599"/>
              <a:gd name="connsiteY4" fmla="*/ 2628158 h 5143509"/>
              <a:gd name="connsiteX0" fmla="*/ 0 w 9156599"/>
              <a:gd name="connsiteY0" fmla="*/ 2628158 h 5143507"/>
              <a:gd name="connsiteX1" fmla="*/ 4577507 w 9156599"/>
              <a:gd name="connsiteY1" fmla="*/ 0 h 5143507"/>
              <a:gd name="connsiteX2" fmla="*/ 9156598 w 9156599"/>
              <a:gd name="connsiteY2" fmla="*/ 2619353 h 5143507"/>
              <a:gd name="connsiteX3" fmla="*/ 4584124 w 9156599"/>
              <a:gd name="connsiteY3" fmla="*/ 5143501 h 5143507"/>
              <a:gd name="connsiteX4" fmla="*/ 0 w 9156599"/>
              <a:gd name="connsiteY4" fmla="*/ 2628158 h 5143507"/>
              <a:gd name="connsiteX0" fmla="*/ 0 w 9156599"/>
              <a:gd name="connsiteY0" fmla="*/ 2628158 h 5143551"/>
              <a:gd name="connsiteX1" fmla="*/ 4577507 w 9156599"/>
              <a:gd name="connsiteY1" fmla="*/ 0 h 5143551"/>
              <a:gd name="connsiteX2" fmla="*/ 9156598 w 9156599"/>
              <a:gd name="connsiteY2" fmla="*/ 2619353 h 5143551"/>
              <a:gd name="connsiteX3" fmla="*/ 4584124 w 9156599"/>
              <a:gd name="connsiteY3" fmla="*/ 5143501 h 5143551"/>
              <a:gd name="connsiteX4" fmla="*/ 0 w 9156599"/>
              <a:gd name="connsiteY4" fmla="*/ 2628158 h 5143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6599" h="5143551">
                <a:moveTo>
                  <a:pt x="0" y="2628158"/>
                </a:moveTo>
                <a:cubicBezTo>
                  <a:pt x="733" y="983493"/>
                  <a:pt x="2364053" y="13224"/>
                  <a:pt x="4577507" y="0"/>
                </a:cubicBezTo>
                <a:cubicBezTo>
                  <a:pt x="6897908" y="17911"/>
                  <a:pt x="9149460" y="1030517"/>
                  <a:pt x="9156598" y="2619353"/>
                </a:cubicBezTo>
                <a:cubicBezTo>
                  <a:pt x="9131096" y="4090503"/>
                  <a:pt x="6936952" y="5140154"/>
                  <a:pt x="4584124" y="5143501"/>
                </a:cubicBezTo>
                <a:cubicBezTo>
                  <a:pt x="2527144" y="5151354"/>
                  <a:pt x="82278" y="4217035"/>
                  <a:pt x="0" y="262815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0" indent="0" algn="ctr">
              <a:buNone/>
              <a:defRPr sz="2000" b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fr-CA" noProof="0"/>
              <a:t>Image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4E8DF47-B6B2-484B-AB72-ACDE969F4A0E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</p:spTree>
    <p:extLst>
      <p:ext uri="{BB962C8B-B14F-4D97-AF65-F5344CB8AC3E}">
        <p14:creationId xmlns:p14="http://schemas.microsoft.com/office/powerpoint/2010/main" val="350816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éparateur - image / bleu pâ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393CC8C-E416-DF4A-85CD-7E3CA4F18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67308F42-8E9C-7944-A275-72C1BA9BA05B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604002" y="991399"/>
            <a:ext cx="4825998" cy="4884391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tx2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3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3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4" name="Espace réservé pour une image  17">
            <a:extLst>
              <a:ext uri="{FF2B5EF4-FFF2-40B4-BE49-F238E27FC236}">
                <a16:creationId xmlns:a16="http://schemas.microsoft.com/office/drawing/2014/main" id="{DDB9EEED-6915-9C44-88E7-78DE2BF7F4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54381"/>
            <a:ext cx="5588000" cy="5358384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9AEE942-5C9A-1249-A168-DA42A36A9E79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</p:spTree>
    <p:extLst>
      <p:ext uri="{BB962C8B-B14F-4D97-AF65-F5344CB8AC3E}">
        <p14:creationId xmlns:p14="http://schemas.microsoft.com/office/powerpoint/2010/main" val="370439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éparateur - image / bleu foncé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393CC8C-E416-DF4A-85CD-7E3CA4F18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67308F42-8E9C-7944-A275-72C1BA9BA05B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604002" y="991399"/>
            <a:ext cx="4825998" cy="4884391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bg2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3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3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4" name="Espace réservé pour une image  17">
            <a:extLst>
              <a:ext uri="{FF2B5EF4-FFF2-40B4-BE49-F238E27FC236}">
                <a16:creationId xmlns:a16="http://schemas.microsoft.com/office/drawing/2014/main" id="{DDB9EEED-6915-9C44-88E7-78DE2BF7F4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54381"/>
            <a:ext cx="5588000" cy="5358384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9AEE942-5C9A-1249-A168-DA42A36A9E79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</p:spTree>
    <p:extLst>
      <p:ext uri="{BB962C8B-B14F-4D97-AF65-F5344CB8AC3E}">
        <p14:creationId xmlns:p14="http://schemas.microsoft.com/office/powerpoint/2010/main" val="192561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éparateur - image / bleu moy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393CC8C-E416-DF4A-85CD-7E3CA4F18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67308F42-8E9C-7944-A275-72C1BA9BA05B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604002" y="991399"/>
            <a:ext cx="4825998" cy="4884391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1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3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3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4" name="Espace réservé pour une image  17">
            <a:extLst>
              <a:ext uri="{FF2B5EF4-FFF2-40B4-BE49-F238E27FC236}">
                <a16:creationId xmlns:a16="http://schemas.microsoft.com/office/drawing/2014/main" id="{DDB9EEED-6915-9C44-88E7-78DE2BF7F4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54381"/>
            <a:ext cx="5588000" cy="5358384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9AEE942-5C9A-1249-A168-DA42A36A9E79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</p:spTree>
    <p:extLst>
      <p:ext uri="{BB962C8B-B14F-4D97-AF65-F5344CB8AC3E}">
        <p14:creationId xmlns:p14="http://schemas.microsoft.com/office/powerpoint/2010/main" val="36912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éparateur - rond et image droite / bleu pâ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llipse 11">
            <a:extLst>
              <a:ext uri="{FF2B5EF4-FFF2-40B4-BE49-F238E27FC236}">
                <a16:creationId xmlns:a16="http://schemas.microsoft.com/office/drawing/2014/main" id="{FED73725-E689-C548-8CCA-1CBD1558232F}"/>
              </a:ext>
            </a:extLst>
          </p:cNvPr>
          <p:cNvSpPr/>
          <p:nvPr userDrawn="1"/>
        </p:nvSpPr>
        <p:spPr>
          <a:xfrm>
            <a:off x="0" y="642426"/>
            <a:ext cx="5573315" cy="5573315"/>
          </a:xfrm>
          <a:prstGeom prst="ellipse">
            <a:avLst/>
          </a:prstGeom>
          <a:solidFill>
            <a:schemeClr val="tx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393CC8C-E416-DF4A-85CD-7E3CA4F18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7ACB7034-97DD-2E47-89B5-6804F0B866D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3473" y="991399"/>
            <a:ext cx="4657442" cy="4884391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bg1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bg1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bg1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7D29645-938D-7E4B-A71E-0D0213468289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  <p:sp>
        <p:nvSpPr>
          <p:cNvPr id="16" name="Espace réservé pour une image  17">
            <a:extLst>
              <a:ext uri="{FF2B5EF4-FFF2-40B4-BE49-F238E27FC236}">
                <a16:creationId xmlns:a16="http://schemas.microsoft.com/office/drawing/2014/main" id="{6AF962D1-F0AD-E747-9592-17DE0D956E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4000" y="754381"/>
            <a:ext cx="5588000" cy="5358384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2106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éparateur - rond et image droite / bleu foncé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llipse 11">
            <a:extLst>
              <a:ext uri="{FF2B5EF4-FFF2-40B4-BE49-F238E27FC236}">
                <a16:creationId xmlns:a16="http://schemas.microsoft.com/office/drawing/2014/main" id="{FED73725-E689-C548-8CCA-1CBD1558232F}"/>
              </a:ext>
            </a:extLst>
          </p:cNvPr>
          <p:cNvSpPr/>
          <p:nvPr userDrawn="1"/>
        </p:nvSpPr>
        <p:spPr>
          <a:xfrm>
            <a:off x="0" y="642426"/>
            <a:ext cx="5573315" cy="5573315"/>
          </a:xfrm>
          <a:prstGeom prst="ellipse">
            <a:avLst/>
          </a:prstGeom>
          <a:solidFill>
            <a:schemeClr val="bg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393CC8C-E416-DF4A-85CD-7E3CA4F18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7ACB7034-97DD-2E47-89B5-6804F0B866D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3473" y="991399"/>
            <a:ext cx="4657442" cy="4884391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bg1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bg1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bg1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7D29645-938D-7E4B-A71E-0D0213468289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  <p:sp>
        <p:nvSpPr>
          <p:cNvPr id="16" name="Espace réservé pour une image  17">
            <a:extLst>
              <a:ext uri="{FF2B5EF4-FFF2-40B4-BE49-F238E27FC236}">
                <a16:creationId xmlns:a16="http://schemas.microsoft.com/office/drawing/2014/main" id="{6AF962D1-F0AD-E747-9592-17DE0D956E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4000" y="754381"/>
            <a:ext cx="5588000" cy="5358384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1467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éparateur - rond et image droite / bleu moy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llipse 11">
            <a:extLst>
              <a:ext uri="{FF2B5EF4-FFF2-40B4-BE49-F238E27FC236}">
                <a16:creationId xmlns:a16="http://schemas.microsoft.com/office/drawing/2014/main" id="{FED73725-E689-C548-8CCA-1CBD1558232F}"/>
              </a:ext>
            </a:extLst>
          </p:cNvPr>
          <p:cNvSpPr/>
          <p:nvPr userDrawn="1"/>
        </p:nvSpPr>
        <p:spPr>
          <a:xfrm>
            <a:off x="0" y="642426"/>
            <a:ext cx="5573315" cy="5573315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393CC8C-E416-DF4A-85CD-7E3CA4F18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7ACB7034-97DD-2E47-89B5-6804F0B866D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3473" y="991399"/>
            <a:ext cx="4657442" cy="4884391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3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3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3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7D29645-938D-7E4B-A71E-0D0213468289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  <p:sp>
        <p:nvSpPr>
          <p:cNvPr id="16" name="Espace réservé pour une image  17">
            <a:extLst>
              <a:ext uri="{FF2B5EF4-FFF2-40B4-BE49-F238E27FC236}">
                <a16:creationId xmlns:a16="http://schemas.microsoft.com/office/drawing/2014/main" id="{6AF962D1-F0AD-E747-9592-17DE0D956E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4000" y="754381"/>
            <a:ext cx="5588000" cy="5358384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4927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éparateur - rond et image gauche / bleu pâ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pour une image  17">
            <a:extLst>
              <a:ext uri="{FF2B5EF4-FFF2-40B4-BE49-F238E27FC236}">
                <a16:creationId xmlns:a16="http://schemas.microsoft.com/office/drawing/2014/main" id="{6AF962D1-F0AD-E747-9592-17DE0D956E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54381"/>
            <a:ext cx="5588000" cy="5358384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FED73725-E689-C548-8CCA-1CBD1558232F}"/>
              </a:ext>
            </a:extLst>
          </p:cNvPr>
          <p:cNvSpPr/>
          <p:nvPr userDrawn="1"/>
        </p:nvSpPr>
        <p:spPr>
          <a:xfrm>
            <a:off x="6613546" y="642426"/>
            <a:ext cx="5573315" cy="5573315"/>
          </a:xfrm>
          <a:prstGeom prst="ellipse">
            <a:avLst/>
          </a:prstGeom>
          <a:solidFill>
            <a:schemeClr val="tx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393CC8C-E416-DF4A-85CD-7E3CA4F18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7ACB7034-97DD-2E47-89B5-6804F0B866D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377019" y="991399"/>
            <a:ext cx="4657442" cy="4884391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bg1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bg1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bg1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7D29645-938D-7E4B-A71E-0D0213468289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</p:spTree>
    <p:extLst>
      <p:ext uri="{BB962C8B-B14F-4D97-AF65-F5344CB8AC3E}">
        <p14:creationId xmlns:p14="http://schemas.microsoft.com/office/powerpoint/2010/main" val="377201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éparateur - rond et image gauche / bleu foncé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pour une image  17">
            <a:extLst>
              <a:ext uri="{FF2B5EF4-FFF2-40B4-BE49-F238E27FC236}">
                <a16:creationId xmlns:a16="http://schemas.microsoft.com/office/drawing/2014/main" id="{6AF962D1-F0AD-E747-9592-17DE0D956E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54381"/>
            <a:ext cx="5588000" cy="5358384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FED73725-E689-C548-8CCA-1CBD1558232F}"/>
              </a:ext>
            </a:extLst>
          </p:cNvPr>
          <p:cNvSpPr/>
          <p:nvPr userDrawn="1"/>
        </p:nvSpPr>
        <p:spPr>
          <a:xfrm>
            <a:off x="6613546" y="642426"/>
            <a:ext cx="5573315" cy="5573315"/>
          </a:xfrm>
          <a:prstGeom prst="ellipse">
            <a:avLst/>
          </a:prstGeom>
          <a:solidFill>
            <a:srgbClr val="FF9B6E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393CC8C-E416-DF4A-85CD-7E3CA4F18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7ACB7034-97DD-2E47-89B5-6804F0B866D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377019" y="991399"/>
            <a:ext cx="4657442" cy="4884391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bg1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bg1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bg1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7D29645-938D-7E4B-A71E-0D0213468289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</p:spTree>
    <p:extLst>
      <p:ext uri="{BB962C8B-B14F-4D97-AF65-F5344CB8AC3E}">
        <p14:creationId xmlns:p14="http://schemas.microsoft.com/office/powerpoint/2010/main" val="148210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imple, sous-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926845-F79F-CB4D-95C2-39A656AEB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48" y="2542032"/>
            <a:ext cx="10661904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88B37E50-98F0-554E-9B62-F135A372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10665052" cy="60322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6503CB24-A809-F346-93BF-34E1881A9590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5048" y="1356387"/>
            <a:ext cx="10664952" cy="838173"/>
          </a:xfrm>
        </p:spPr>
        <p:txBody>
          <a:bodyPr anchor="t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3pPr>
            <a:lvl4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4pPr>
            <a:lvl5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5pPr>
            <a:lvl6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solidFill>
                  <a:schemeClr val="tx1"/>
                </a:solidFill>
              </a:defRPr>
            </a:lvl6pPr>
            <a:lvl7pPr marL="0" indent="0">
              <a:spcBef>
                <a:spcPts val="0"/>
              </a:spcBef>
              <a:buNone/>
              <a:defRPr sz="3000" b="1"/>
            </a:lvl7pPr>
            <a:lvl8pPr marL="0" indent="0">
              <a:spcBef>
                <a:spcPts val="0"/>
              </a:spcBef>
              <a:buNone/>
              <a:defRPr sz="3000" b="1"/>
            </a:lvl8pPr>
            <a:lvl9pPr marL="0" indent="0">
              <a:spcBef>
                <a:spcPts val="0"/>
              </a:spcBef>
              <a:buNone/>
              <a:defRPr sz="3000" b="1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</p:spTree>
    <p:extLst>
      <p:ext uri="{BB962C8B-B14F-4D97-AF65-F5344CB8AC3E}">
        <p14:creationId xmlns:p14="http://schemas.microsoft.com/office/powerpoint/2010/main" val="76416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éparateur - rond et image gauche / bleu moy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pour une image  17">
            <a:extLst>
              <a:ext uri="{FF2B5EF4-FFF2-40B4-BE49-F238E27FC236}">
                <a16:creationId xmlns:a16="http://schemas.microsoft.com/office/drawing/2014/main" id="{6AF962D1-F0AD-E747-9592-17DE0D956E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54381"/>
            <a:ext cx="5588000" cy="5358384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FED73725-E689-C548-8CCA-1CBD1558232F}"/>
              </a:ext>
            </a:extLst>
          </p:cNvPr>
          <p:cNvSpPr/>
          <p:nvPr userDrawn="1"/>
        </p:nvSpPr>
        <p:spPr>
          <a:xfrm>
            <a:off x="6613546" y="642426"/>
            <a:ext cx="5573315" cy="5573315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393CC8C-E416-DF4A-85CD-7E3CA4F18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7ACB7034-97DD-2E47-89B5-6804F0B866D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377019" y="991399"/>
            <a:ext cx="4657442" cy="4884391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3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3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3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3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7D29645-938D-7E4B-A71E-0D0213468289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</p:spTree>
    <p:extLst>
      <p:ext uri="{BB962C8B-B14F-4D97-AF65-F5344CB8AC3E}">
        <p14:creationId xmlns:p14="http://schemas.microsoft.com/office/powerpoint/2010/main" val="139029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imple, sous-titre et 3 données/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88B37E50-98F0-554E-9B62-F135A372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10665052" cy="60322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6503CB24-A809-F346-93BF-34E1881A9590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5048" y="1356387"/>
            <a:ext cx="10664952" cy="838173"/>
          </a:xfrm>
        </p:spPr>
        <p:txBody>
          <a:bodyPr anchor="t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3pPr>
            <a:lvl4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4pPr>
            <a:lvl5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5pPr>
            <a:lvl6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solidFill>
                  <a:schemeClr val="tx1"/>
                </a:solidFill>
              </a:defRPr>
            </a:lvl6pPr>
            <a:lvl7pPr marL="0" indent="0">
              <a:spcBef>
                <a:spcPts val="0"/>
              </a:spcBef>
              <a:buNone/>
              <a:defRPr sz="3000" b="1"/>
            </a:lvl7pPr>
            <a:lvl8pPr marL="0" indent="0">
              <a:spcBef>
                <a:spcPts val="0"/>
              </a:spcBef>
              <a:buNone/>
              <a:defRPr sz="3000" b="1"/>
            </a:lvl8pPr>
            <a:lvl9pPr marL="0" indent="0">
              <a:spcBef>
                <a:spcPts val="0"/>
              </a:spcBef>
              <a:buNone/>
              <a:defRPr sz="3000" b="1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C038E4CC-9DCE-5A4B-B6B7-6AC0226F3DE7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65048" y="3373606"/>
            <a:ext cx="3246120" cy="2277386"/>
          </a:xfr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tx1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3pPr>
            <a:lvl4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4pPr>
            <a:lvl5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5pPr>
            <a:lvl6pPr marL="0" indent="0" algn="ctr">
              <a:lnSpc>
                <a:spcPct val="1100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6pPr>
            <a:lvl7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7pPr>
            <a:lvl8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8pPr>
            <a:lvl9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7B2875DE-335E-C64A-A797-1E8CC9A185D7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765048" y="2223952"/>
            <a:ext cx="3246120" cy="981352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tx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9pPr>
          </a:lstStyle>
          <a:p>
            <a:pPr lvl="0"/>
            <a:r>
              <a:rPr lang="fr-CA"/>
              <a:t>###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6B637DBA-9938-E34C-BF71-BCDB6C95A0E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4474464" y="3373606"/>
            <a:ext cx="3246120" cy="2277386"/>
          </a:xfr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tx1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3pPr>
            <a:lvl4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4pPr>
            <a:lvl5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5pPr>
            <a:lvl6pPr marL="0" indent="0" algn="ctr">
              <a:lnSpc>
                <a:spcPct val="1100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6pPr>
            <a:lvl7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7pPr>
            <a:lvl8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8pPr>
            <a:lvl9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86831D90-E992-B645-BAE0-A26FF7D546AB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474464" y="2223952"/>
            <a:ext cx="3246120" cy="981352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tx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9pPr>
          </a:lstStyle>
          <a:p>
            <a:pPr lvl="0"/>
            <a:r>
              <a:rPr lang="fr-CA"/>
              <a:t>###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8524B184-1B1E-0341-97F0-19A1BD670465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8183880" y="3373606"/>
            <a:ext cx="3246120" cy="2277386"/>
          </a:xfr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tx1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3pPr>
            <a:lvl4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4pPr>
            <a:lvl5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5pPr>
            <a:lvl6pPr marL="0" indent="0" algn="ctr">
              <a:lnSpc>
                <a:spcPct val="1100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6pPr>
            <a:lvl7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7pPr>
            <a:lvl8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8pPr>
            <a:lvl9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57992A18-3453-B74A-A71F-13D3C95C05BD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183880" y="2223952"/>
            <a:ext cx="3246120" cy="981352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tx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9pPr>
          </a:lstStyle>
          <a:p>
            <a:pPr lvl="0"/>
            <a:r>
              <a:rPr lang="fr-CA"/>
              <a:t>###</a:t>
            </a:r>
          </a:p>
        </p:txBody>
      </p:sp>
    </p:spTree>
    <p:extLst>
      <p:ext uri="{BB962C8B-B14F-4D97-AF65-F5344CB8AC3E}">
        <p14:creationId xmlns:p14="http://schemas.microsoft.com/office/powerpoint/2010/main" val="285066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ouble et 3 données/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C038E4CC-9DCE-5A4B-B6B7-6AC0226F3DE7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65048" y="3373606"/>
            <a:ext cx="3246120" cy="2277386"/>
          </a:xfr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tx1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3pPr>
            <a:lvl4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4pPr>
            <a:lvl5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5pPr>
            <a:lvl6pPr marL="0" indent="0" algn="ctr">
              <a:lnSpc>
                <a:spcPct val="1100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6pPr>
            <a:lvl7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7pPr>
            <a:lvl8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8pPr>
            <a:lvl9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7B2875DE-335E-C64A-A797-1E8CC9A185D7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765048" y="2223952"/>
            <a:ext cx="3246120" cy="981352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tx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9pPr>
          </a:lstStyle>
          <a:p>
            <a:pPr lvl="0"/>
            <a:r>
              <a:rPr lang="fr-CA"/>
              <a:t>###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6B637DBA-9938-E34C-BF71-BCDB6C95A0E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4474464" y="3373606"/>
            <a:ext cx="3246120" cy="2277386"/>
          </a:xfr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tx1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3pPr>
            <a:lvl4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4pPr>
            <a:lvl5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5pPr>
            <a:lvl6pPr marL="0" indent="0" algn="ctr">
              <a:lnSpc>
                <a:spcPct val="1100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6pPr>
            <a:lvl7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7pPr>
            <a:lvl8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8pPr>
            <a:lvl9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86831D90-E992-B645-BAE0-A26FF7D546AB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474464" y="2223952"/>
            <a:ext cx="3246120" cy="981352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tx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9pPr>
          </a:lstStyle>
          <a:p>
            <a:pPr lvl="0"/>
            <a:r>
              <a:rPr lang="fr-CA"/>
              <a:t>###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8524B184-1B1E-0341-97F0-19A1BD670465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8183880" y="3373606"/>
            <a:ext cx="3246120" cy="2277386"/>
          </a:xfr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tx1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3pPr>
            <a:lvl4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4pPr>
            <a:lvl5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5pPr>
            <a:lvl6pPr marL="0" indent="0" algn="ctr">
              <a:lnSpc>
                <a:spcPct val="1100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6pPr>
            <a:lvl7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7pPr>
            <a:lvl8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8pPr>
            <a:lvl9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57992A18-3453-B74A-A71F-13D3C95C05BD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183880" y="2223952"/>
            <a:ext cx="3246120" cy="981352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8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tx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4800" b="1"/>
            </a:lvl9pPr>
          </a:lstStyle>
          <a:p>
            <a:pPr lvl="0"/>
            <a:r>
              <a:rPr lang="fr-CA"/>
              <a:t>###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D591EC-DF0F-094C-B406-55A20EFEE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08926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imple, sous-titre et 4 graphiques/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88B37E50-98F0-554E-9B62-F135A372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10665052" cy="60322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6503CB24-A809-F346-93BF-34E1881A9590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5048" y="1356387"/>
            <a:ext cx="10664952" cy="838173"/>
          </a:xfrm>
        </p:spPr>
        <p:txBody>
          <a:bodyPr anchor="t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3pPr>
            <a:lvl4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4pPr>
            <a:lvl5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5pPr>
            <a:lvl6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solidFill>
                  <a:schemeClr val="tx1"/>
                </a:solidFill>
              </a:defRPr>
            </a:lvl6pPr>
            <a:lvl7pPr marL="0" indent="0">
              <a:spcBef>
                <a:spcPts val="0"/>
              </a:spcBef>
              <a:buNone/>
              <a:defRPr sz="3000" b="1"/>
            </a:lvl7pPr>
            <a:lvl8pPr marL="0" indent="0">
              <a:spcBef>
                <a:spcPts val="0"/>
              </a:spcBef>
              <a:buNone/>
              <a:defRPr sz="3000" b="1"/>
            </a:lvl8pPr>
            <a:lvl9pPr marL="0" indent="0">
              <a:spcBef>
                <a:spcPts val="0"/>
              </a:spcBef>
              <a:buNone/>
              <a:defRPr sz="3000" b="1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C038E4CC-9DCE-5A4B-B6B7-6AC0226F3DE7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33447" y="4738253"/>
            <a:ext cx="2468880" cy="1005840"/>
          </a:xfr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tx1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3pPr>
            <a:lvl4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4pPr>
            <a:lvl5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5pPr>
            <a:lvl6pPr marL="0" indent="0" algn="ctr">
              <a:lnSpc>
                <a:spcPct val="1100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6pPr>
            <a:lvl7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7pPr>
            <a:lvl8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8pPr>
            <a:lvl9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4" name="Espace réservé du graphique 3">
            <a:extLst>
              <a:ext uri="{FF2B5EF4-FFF2-40B4-BE49-F238E27FC236}">
                <a16:creationId xmlns:a16="http://schemas.microsoft.com/office/drawing/2014/main" id="{22F26ECB-1FDA-D94F-BB65-4C5D6A4E9212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433447" y="2536825"/>
            <a:ext cx="2468880" cy="2009775"/>
          </a:xfrm>
        </p:spPr>
        <p:txBody>
          <a:bodyPr/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25" name="Espace réservé du texte 2">
            <a:extLst>
              <a:ext uri="{FF2B5EF4-FFF2-40B4-BE49-F238E27FC236}">
                <a16:creationId xmlns:a16="http://schemas.microsoft.com/office/drawing/2014/main" id="{95E84C00-406E-E548-ABDA-4FBC386BCF19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3390007" y="4738253"/>
            <a:ext cx="2468880" cy="1005840"/>
          </a:xfr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tx1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3pPr>
            <a:lvl4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4pPr>
            <a:lvl5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5pPr>
            <a:lvl6pPr marL="0" indent="0" algn="ctr">
              <a:lnSpc>
                <a:spcPct val="1100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6pPr>
            <a:lvl7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7pPr>
            <a:lvl8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8pPr>
            <a:lvl9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6" name="Espace réservé du graphique 3">
            <a:extLst>
              <a:ext uri="{FF2B5EF4-FFF2-40B4-BE49-F238E27FC236}">
                <a16:creationId xmlns:a16="http://schemas.microsoft.com/office/drawing/2014/main" id="{C14953C8-0970-AF48-B627-73B80EB44992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3390007" y="2536825"/>
            <a:ext cx="2468880" cy="2009775"/>
          </a:xfrm>
        </p:spPr>
        <p:txBody>
          <a:bodyPr/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27" name="Espace réservé du texte 2">
            <a:extLst>
              <a:ext uri="{FF2B5EF4-FFF2-40B4-BE49-F238E27FC236}">
                <a16:creationId xmlns:a16="http://schemas.microsoft.com/office/drawing/2014/main" id="{EC4F4B69-9A0F-824F-A7BF-03551EA191C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6346567" y="4738253"/>
            <a:ext cx="2468880" cy="1005840"/>
          </a:xfr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tx1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3pPr>
            <a:lvl4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4pPr>
            <a:lvl5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5pPr>
            <a:lvl6pPr marL="0" indent="0" algn="ctr">
              <a:lnSpc>
                <a:spcPct val="1100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6pPr>
            <a:lvl7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7pPr>
            <a:lvl8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8pPr>
            <a:lvl9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8" name="Espace réservé du graphique 3">
            <a:extLst>
              <a:ext uri="{FF2B5EF4-FFF2-40B4-BE49-F238E27FC236}">
                <a16:creationId xmlns:a16="http://schemas.microsoft.com/office/drawing/2014/main" id="{1BC99595-BDC8-6A4B-86B3-47D4269F9112}"/>
              </a:ext>
            </a:extLst>
          </p:cNvPr>
          <p:cNvSpPr>
            <a:spLocks noGrp="1"/>
          </p:cNvSpPr>
          <p:nvPr>
            <p:ph type="chart" sz="quarter" idx="30"/>
          </p:nvPr>
        </p:nvSpPr>
        <p:spPr>
          <a:xfrm>
            <a:off x="6346567" y="2536825"/>
            <a:ext cx="2468880" cy="2009775"/>
          </a:xfrm>
        </p:spPr>
        <p:txBody>
          <a:bodyPr/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29" name="Espace réservé du texte 2">
            <a:extLst>
              <a:ext uri="{FF2B5EF4-FFF2-40B4-BE49-F238E27FC236}">
                <a16:creationId xmlns:a16="http://schemas.microsoft.com/office/drawing/2014/main" id="{4CDC5BC5-AADF-3546-980A-92BDACC4C0A1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9303128" y="4738253"/>
            <a:ext cx="2468880" cy="1005840"/>
          </a:xfr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tx1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3pPr>
            <a:lvl4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4pPr>
            <a:lvl5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5pPr>
            <a:lvl6pPr marL="0" indent="0" algn="ctr">
              <a:lnSpc>
                <a:spcPct val="1100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6pPr>
            <a:lvl7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7pPr>
            <a:lvl8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8pPr>
            <a:lvl9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30" name="Espace réservé du graphique 3">
            <a:extLst>
              <a:ext uri="{FF2B5EF4-FFF2-40B4-BE49-F238E27FC236}">
                <a16:creationId xmlns:a16="http://schemas.microsoft.com/office/drawing/2014/main" id="{22818B4B-9920-C942-81C0-19F655F95B17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9303128" y="2536825"/>
            <a:ext cx="2468880" cy="2009775"/>
          </a:xfrm>
        </p:spPr>
        <p:txBody>
          <a:bodyPr/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1AF2F45-0F75-4F12-85EE-5006EF60EE8D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07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ouble et 4 graphiques/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C038E4CC-9DCE-5A4B-B6B7-6AC0226F3DE7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33447" y="4738253"/>
            <a:ext cx="2468880" cy="1005840"/>
          </a:xfr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tx1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3pPr>
            <a:lvl4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4pPr>
            <a:lvl5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5pPr>
            <a:lvl6pPr marL="0" indent="0" algn="ctr">
              <a:lnSpc>
                <a:spcPct val="1100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6pPr>
            <a:lvl7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7pPr>
            <a:lvl8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8pPr>
            <a:lvl9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4" name="Espace réservé du graphique 3">
            <a:extLst>
              <a:ext uri="{FF2B5EF4-FFF2-40B4-BE49-F238E27FC236}">
                <a16:creationId xmlns:a16="http://schemas.microsoft.com/office/drawing/2014/main" id="{22F26ECB-1FDA-D94F-BB65-4C5D6A4E9212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433447" y="2536825"/>
            <a:ext cx="2468880" cy="2009775"/>
          </a:xfrm>
        </p:spPr>
        <p:txBody>
          <a:bodyPr/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25" name="Espace réservé du texte 2">
            <a:extLst>
              <a:ext uri="{FF2B5EF4-FFF2-40B4-BE49-F238E27FC236}">
                <a16:creationId xmlns:a16="http://schemas.microsoft.com/office/drawing/2014/main" id="{95E84C00-406E-E548-ABDA-4FBC386BCF19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3390007" y="4738253"/>
            <a:ext cx="2468880" cy="1005840"/>
          </a:xfr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tx1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3pPr>
            <a:lvl4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4pPr>
            <a:lvl5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5pPr>
            <a:lvl6pPr marL="0" indent="0" algn="ctr">
              <a:lnSpc>
                <a:spcPct val="1100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6pPr>
            <a:lvl7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7pPr>
            <a:lvl8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8pPr>
            <a:lvl9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6" name="Espace réservé du graphique 3">
            <a:extLst>
              <a:ext uri="{FF2B5EF4-FFF2-40B4-BE49-F238E27FC236}">
                <a16:creationId xmlns:a16="http://schemas.microsoft.com/office/drawing/2014/main" id="{C14953C8-0970-AF48-B627-73B80EB44992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3390007" y="2536825"/>
            <a:ext cx="2468880" cy="2009775"/>
          </a:xfrm>
        </p:spPr>
        <p:txBody>
          <a:bodyPr/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27" name="Espace réservé du texte 2">
            <a:extLst>
              <a:ext uri="{FF2B5EF4-FFF2-40B4-BE49-F238E27FC236}">
                <a16:creationId xmlns:a16="http://schemas.microsoft.com/office/drawing/2014/main" id="{EC4F4B69-9A0F-824F-A7BF-03551EA191C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6346567" y="4738253"/>
            <a:ext cx="2468880" cy="1005840"/>
          </a:xfr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tx1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3pPr>
            <a:lvl4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4pPr>
            <a:lvl5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5pPr>
            <a:lvl6pPr marL="0" indent="0" algn="ctr">
              <a:lnSpc>
                <a:spcPct val="1100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6pPr>
            <a:lvl7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7pPr>
            <a:lvl8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8pPr>
            <a:lvl9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8" name="Espace réservé du graphique 3">
            <a:extLst>
              <a:ext uri="{FF2B5EF4-FFF2-40B4-BE49-F238E27FC236}">
                <a16:creationId xmlns:a16="http://schemas.microsoft.com/office/drawing/2014/main" id="{1BC99595-BDC8-6A4B-86B3-47D4269F9112}"/>
              </a:ext>
            </a:extLst>
          </p:cNvPr>
          <p:cNvSpPr>
            <a:spLocks noGrp="1"/>
          </p:cNvSpPr>
          <p:nvPr>
            <p:ph type="chart" sz="quarter" idx="30"/>
          </p:nvPr>
        </p:nvSpPr>
        <p:spPr>
          <a:xfrm>
            <a:off x="6346567" y="2536825"/>
            <a:ext cx="2468880" cy="2009775"/>
          </a:xfrm>
        </p:spPr>
        <p:txBody>
          <a:bodyPr/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29" name="Espace réservé du texte 2">
            <a:extLst>
              <a:ext uri="{FF2B5EF4-FFF2-40B4-BE49-F238E27FC236}">
                <a16:creationId xmlns:a16="http://schemas.microsoft.com/office/drawing/2014/main" id="{4CDC5BC5-AADF-3546-980A-92BDACC4C0A1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9303128" y="4738253"/>
            <a:ext cx="2468880" cy="1005840"/>
          </a:xfr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tx1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200" b="0"/>
            </a:lvl3pPr>
            <a:lvl4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4pPr>
            <a:lvl5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5pPr>
            <a:lvl6pPr marL="0" indent="0" algn="ctr">
              <a:lnSpc>
                <a:spcPct val="1100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6pPr>
            <a:lvl7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7pPr>
            <a:lvl8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8pPr>
            <a:lvl9pPr marL="0" indent="0" algn="ctr">
              <a:lnSpc>
                <a:spcPct val="110000"/>
              </a:lnSpc>
              <a:spcBef>
                <a:spcPts val="0"/>
              </a:spcBef>
              <a:buNone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30" name="Espace réservé du graphique 3">
            <a:extLst>
              <a:ext uri="{FF2B5EF4-FFF2-40B4-BE49-F238E27FC236}">
                <a16:creationId xmlns:a16="http://schemas.microsoft.com/office/drawing/2014/main" id="{22818B4B-9920-C942-81C0-19F655F95B17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9303128" y="2536825"/>
            <a:ext cx="2468880" cy="2009775"/>
          </a:xfrm>
        </p:spPr>
        <p:txBody>
          <a:bodyPr/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DBB9B58-E07A-394C-870C-D633ECBFF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010C516-7AA3-46FD-8D7D-C1BA3F2B8D93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48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imple, sous-titre et 4 éléments/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>
            <a:extLst>
              <a:ext uri="{FF2B5EF4-FFF2-40B4-BE49-F238E27FC236}">
                <a16:creationId xmlns:a16="http://schemas.microsoft.com/office/drawing/2014/main" id="{2501B9E5-C3F5-0644-BF2F-493C1C6F49B7}"/>
              </a:ext>
            </a:extLst>
          </p:cNvPr>
          <p:cNvSpPr/>
          <p:nvPr userDrawn="1"/>
        </p:nvSpPr>
        <p:spPr>
          <a:xfrm>
            <a:off x="4332028" y="2604187"/>
            <a:ext cx="1758462" cy="1758462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4A4877AF-729D-F346-AA94-CAD48FCDD274}"/>
              </a:ext>
            </a:extLst>
          </p:cNvPr>
          <p:cNvSpPr/>
          <p:nvPr userDrawn="1"/>
        </p:nvSpPr>
        <p:spPr>
          <a:xfrm>
            <a:off x="6090489" y="2604187"/>
            <a:ext cx="1758462" cy="1758462"/>
          </a:xfrm>
          <a:prstGeom prst="ellipse">
            <a:avLst/>
          </a:prstGeom>
          <a:solidFill>
            <a:schemeClr val="tx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7BCEC8C3-D62D-6240-A5BF-D3539C8E9975}"/>
              </a:ext>
            </a:extLst>
          </p:cNvPr>
          <p:cNvSpPr/>
          <p:nvPr userDrawn="1"/>
        </p:nvSpPr>
        <p:spPr>
          <a:xfrm>
            <a:off x="4332028" y="4355615"/>
            <a:ext cx="1758462" cy="1758462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A91FAD00-8AE4-F946-9882-0EC4F36E117E}"/>
              </a:ext>
            </a:extLst>
          </p:cNvPr>
          <p:cNvSpPr/>
          <p:nvPr userDrawn="1"/>
        </p:nvSpPr>
        <p:spPr>
          <a:xfrm>
            <a:off x="6090489" y="4355615"/>
            <a:ext cx="1758462" cy="1758462"/>
          </a:xfrm>
          <a:prstGeom prst="ellipse">
            <a:avLst/>
          </a:prstGeom>
          <a:solidFill>
            <a:schemeClr val="bg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88B37E50-98F0-554E-9B62-F135A372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10665052" cy="60322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6503CB24-A809-F346-93BF-34E1881A9590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5048" y="1356387"/>
            <a:ext cx="10664952" cy="838173"/>
          </a:xfrm>
        </p:spPr>
        <p:txBody>
          <a:bodyPr anchor="t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3pPr>
            <a:lvl4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4pPr>
            <a:lvl5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5pPr>
            <a:lvl6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solidFill>
                  <a:schemeClr val="tx1"/>
                </a:solidFill>
              </a:defRPr>
            </a:lvl6pPr>
            <a:lvl7pPr marL="0" indent="0">
              <a:spcBef>
                <a:spcPts val="0"/>
              </a:spcBef>
              <a:buNone/>
              <a:defRPr sz="3000" b="1"/>
            </a:lvl7pPr>
            <a:lvl8pPr marL="0" indent="0">
              <a:spcBef>
                <a:spcPts val="0"/>
              </a:spcBef>
              <a:buNone/>
              <a:defRPr sz="3000" b="1"/>
            </a:lvl8pPr>
            <a:lvl9pPr marL="0" indent="0">
              <a:spcBef>
                <a:spcPts val="0"/>
              </a:spcBef>
              <a:buNone/>
              <a:defRPr sz="3000" b="1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8E6B2C4C-E719-0B47-B72A-4098396F3998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65047" y="3140427"/>
            <a:ext cx="2969925" cy="1188720"/>
          </a:xfrm>
        </p:spPr>
        <p:txBody>
          <a:bodyPr anchor="t"/>
          <a:lstStyle>
            <a:lvl1pPr marL="174625" indent="-17462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/>
              <a:defRPr sz="2200" b="0">
                <a:solidFill>
                  <a:schemeClr val="tx1"/>
                </a:solidFill>
              </a:defRPr>
            </a:lvl1pPr>
            <a:lvl2pPr marL="173736" indent="-17373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2200" b="0"/>
            </a:lvl2pPr>
            <a:lvl3pPr marL="173736" indent="-17373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200" b="0"/>
            </a:lvl3pPr>
            <a:lvl4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4pPr>
            <a:lvl5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5pPr>
            <a:lvl6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>
                <a:solidFill>
                  <a:schemeClr val="tx1"/>
                </a:solidFill>
              </a:defRPr>
            </a:lvl6pPr>
            <a:lvl7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7pPr>
            <a:lvl8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8pPr>
            <a:lvl9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B2CC003A-C5E1-174E-A362-2B58145CFB57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765047" y="4884820"/>
            <a:ext cx="2969925" cy="1188720"/>
          </a:xfrm>
        </p:spPr>
        <p:txBody>
          <a:bodyPr anchor="t"/>
          <a:lstStyle>
            <a:lvl1pPr marL="174625" indent="-17462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/>
              <a:defRPr sz="2200" b="0">
                <a:solidFill>
                  <a:schemeClr val="tx1"/>
                </a:solidFill>
              </a:defRPr>
            </a:lvl1pPr>
            <a:lvl2pPr marL="173736" indent="-17373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2200" b="0"/>
            </a:lvl2pPr>
            <a:lvl3pPr marL="173736" indent="-17373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200" b="0"/>
            </a:lvl3pPr>
            <a:lvl4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4pPr>
            <a:lvl5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5pPr>
            <a:lvl6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>
                <a:solidFill>
                  <a:schemeClr val="tx1"/>
                </a:solidFill>
              </a:defRPr>
            </a:lvl6pPr>
            <a:lvl7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7pPr>
            <a:lvl8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8pPr>
            <a:lvl9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1F36E73A-2096-714B-A47D-13A0F09A0900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460074" y="3140427"/>
            <a:ext cx="2969925" cy="1188720"/>
          </a:xfrm>
        </p:spPr>
        <p:txBody>
          <a:bodyPr anchor="t"/>
          <a:lstStyle>
            <a:lvl1pPr marL="174625" indent="-17462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/>
              <a:defRPr sz="2200" b="0">
                <a:solidFill>
                  <a:schemeClr val="tx1"/>
                </a:solidFill>
              </a:defRPr>
            </a:lvl1pPr>
            <a:lvl2pPr marL="173736" indent="-17373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2200" b="0"/>
            </a:lvl2pPr>
            <a:lvl3pPr marL="173736" indent="-17373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200" b="0"/>
            </a:lvl3pPr>
            <a:lvl4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4pPr>
            <a:lvl5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5pPr>
            <a:lvl6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>
                <a:solidFill>
                  <a:schemeClr val="tx1"/>
                </a:solidFill>
              </a:defRPr>
            </a:lvl6pPr>
            <a:lvl7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7pPr>
            <a:lvl8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8pPr>
            <a:lvl9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CA1B2671-31DA-2E41-9EE2-8DC469FEDAC4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8460074" y="4884820"/>
            <a:ext cx="2969925" cy="1188720"/>
          </a:xfrm>
        </p:spPr>
        <p:txBody>
          <a:bodyPr anchor="t"/>
          <a:lstStyle>
            <a:lvl1pPr marL="174625" indent="-17462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/>
              <a:defRPr sz="2200" b="0">
                <a:solidFill>
                  <a:schemeClr val="tx1"/>
                </a:solidFill>
              </a:defRPr>
            </a:lvl1pPr>
            <a:lvl2pPr marL="173736" indent="-17373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2200" b="0"/>
            </a:lvl2pPr>
            <a:lvl3pPr marL="173736" indent="-17373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200" b="0"/>
            </a:lvl3pPr>
            <a:lvl4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4pPr>
            <a:lvl5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5pPr>
            <a:lvl6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>
                <a:solidFill>
                  <a:schemeClr val="tx1"/>
                </a:solidFill>
              </a:defRPr>
            </a:lvl6pPr>
            <a:lvl7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7pPr>
            <a:lvl8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8pPr>
            <a:lvl9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814EA6BF-BF61-EC43-843F-BE9CC970EFFA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447266" y="2889058"/>
            <a:ext cx="1527987" cy="1188720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800" b="0">
                <a:solidFill>
                  <a:schemeClr val="bg1"/>
                </a:solidFill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D715AF29-61B0-0D43-887A-5033D4C934B8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6205727" y="2889058"/>
            <a:ext cx="1527987" cy="1188720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800" b="0">
                <a:solidFill>
                  <a:schemeClr val="bg1"/>
                </a:solidFill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2" name="Espace réservé du texte 2">
            <a:extLst>
              <a:ext uri="{FF2B5EF4-FFF2-40B4-BE49-F238E27FC236}">
                <a16:creationId xmlns:a16="http://schemas.microsoft.com/office/drawing/2014/main" id="{7B19CB2B-10B7-E948-9F10-2BA134FE98CA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4447266" y="4640486"/>
            <a:ext cx="1527987" cy="1188720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800" b="0">
                <a:solidFill>
                  <a:schemeClr val="bg1"/>
                </a:solidFill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3" name="Espace réservé du texte 2">
            <a:extLst>
              <a:ext uri="{FF2B5EF4-FFF2-40B4-BE49-F238E27FC236}">
                <a16:creationId xmlns:a16="http://schemas.microsoft.com/office/drawing/2014/main" id="{905227F9-61E9-D849-8FCA-8D4EB83BB3BC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6205727" y="4640486"/>
            <a:ext cx="1527987" cy="1188720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800" b="0">
                <a:solidFill>
                  <a:schemeClr val="bg1"/>
                </a:solidFill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34B316A3-7A61-4F5E-9A2B-0DB092F625B8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09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ouble et 4 éléments/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>
            <a:extLst>
              <a:ext uri="{FF2B5EF4-FFF2-40B4-BE49-F238E27FC236}">
                <a16:creationId xmlns:a16="http://schemas.microsoft.com/office/drawing/2014/main" id="{2501B9E5-C3F5-0644-BF2F-493C1C6F49B7}"/>
              </a:ext>
            </a:extLst>
          </p:cNvPr>
          <p:cNvSpPr/>
          <p:nvPr userDrawn="1"/>
        </p:nvSpPr>
        <p:spPr>
          <a:xfrm>
            <a:off x="4332028" y="2604187"/>
            <a:ext cx="1758462" cy="1758462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4A4877AF-729D-F346-AA94-CAD48FCDD274}"/>
              </a:ext>
            </a:extLst>
          </p:cNvPr>
          <p:cNvSpPr/>
          <p:nvPr userDrawn="1"/>
        </p:nvSpPr>
        <p:spPr>
          <a:xfrm>
            <a:off x="6090489" y="2604187"/>
            <a:ext cx="1758462" cy="1758462"/>
          </a:xfrm>
          <a:prstGeom prst="ellipse">
            <a:avLst/>
          </a:prstGeom>
          <a:solidFill>
            <a:schemeClr val="tx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7BCEC8C3-D62D-6240-A5BF-D3539C8E9975}"/>
              </a:ext>
            </a:extLst>
          </p:cNvPr>
          <p:cNvSpPr/>
          <p:nvPr userDrawn="1"/>
        </p:nvSpPr>
        <p:spPr>
          <a:xfrm>
            <a:off x="4332028" y="4355615"/>
            <a:ext cx="1758462" cy="1758462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A91FAD00-8AE4-F946-9882-0EC4F36E117E}"/>
              </a:ext>
            </a:extLst>
          </p:cNvPr>
          <p:cNvSpPr/>
          <p:nvPr userDrawn="1"/>
        </p:nvSpPr>
        <p:spPr>
          <a:xfrm>
            <a:off x="6090489" y="4355615"/>
            <a:ext cx="1758462" cy="1758462"/>
          </a:xfrm>
          <a:prstGeom prst="ellipse">
            <a:avLst/>
          </a:prstGeom>
          <a:solidFill>
            <a:schemeClr val="bg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8E6B2C4C-E719-0B47-B72A-4098396F3998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65047" y="3140427"/>
            <a:ext cx="2969925" cy="1188720"/>
          </a:xfrm>
        </p:spPr>
        <p:txBody>
          <a:bodyPr anchor="t"/>
          <a:lstStyle>
            <a:lvl1pPr marL="174625" indent="-17462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/>
              <a:defRPr sz="2200" b="0">
                <a:solidFill>
                  <a:schemeClr val="tx1"/>
                </a:solidFill>
              </a:defRPr>
            </a:lvl1pPr>
            <a:lvl2pPr marL="173736" indent="-17373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2200" b="0"/>
            </a:lvl2pPr>
            <a:lvl3pPr marL="173736" indent="-17373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200" b="0"/>
            </a:lvl3pPr>
            <a:lvl4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4pPr>
            <a:lvl5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5pPr>
            <a:lvl6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>
                <a:solidFill>
                  <a:schemeClr val="tx1"/>
                </a:solidFill>
              </a:defRPr>
            </a:lvl6pPr>
            <a:lvl7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7pPr>
            <a:lvl8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8pPr>
            <a:lvl9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B2CC003A-C5E1-174E-A362-2B58145CFB57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765047" y="4884820"/>
            <a:ext cx="2969925" cy="1188720"/>
          </a:xfrm>
        </p:spPr>
        <p:txBody>
          <a:bodyPr anchor="t"/>
          <a:lstStyle>
            <a:lvl1pPr marL="174625" indent="-17462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/>
              <a:defRPr sz="2200" b="0">
                <a:solidFill>
                  <a:schemeClr val="tx1"/>
                </a:solidFill>
              </a:defRPr>
            </a:lvl1pPr>
            <a:lvl2pPr marL="173736" indent="-17373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2200" b="0"/>
            </a:lvl2pPr>
            <a:lvl3pPr marL="173736" indent="-17373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200" b="0"/>
            </a:lvl3pPr>
            <a:lvl4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4pPr>
            <a:lvl5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5pPr>
            <a:lvl6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>
                <a:solidFill>
                  <a:schemeClr val="tx1"/>
                </a:solidFill>
              </a:defRPr>
            </a:lvl6pPr>
            <a:lvl7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7pPr>
            <a:lvl8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8pPr>
            <a:lvl9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1F36E73A-2096-714B-A47D-13A0F09A0900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460074" y="3140427"/>
            <a:ext cx="2969925" cy="1188720"/>
          </a:xfrm>
        </p:spPr>
        <p:txBody>
          <a:bodyPr anchor="t"/>
          <a:lstStyle>
            <a:lvl1pPr marL="174625" indent="-17462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/>
              <a:defRPr sz="2200" b="0">
                <a:solidFill>
                  <a:schemeClr val="tx1"/>
                </a:solidFill>
              </a:defRPr>
            </a:lvl1pPr>
            <a:lvl2pPr marL="173736" indent="-17373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2200" b="0"/>
            </a:lvl2pPr>
            <a:lvl3pPr marL="173736" indent="-17373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200" b="0"/>
            </a:lvl3pPr>
            <a:lvl4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4pPr>
            <a:lvl5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5pPr>
            <a:lvl6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>
                <a:solidFill>
                  <a:schemeClr val="tx1"/>
                </a:solidFill>
              </a:defRPr>
            </a:lvl6pPr>
            <a:lvl7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7pPr>
            <a:lvl8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8pPr>
            <a:lvl9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CA1B2671-31DA-2E41-9EE2-8DC469FEDAC4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8460074" y="4884820"/>
            <a:ext cx="2969925" cy="1188720"/>
          </a:xfrm>
        </p:spPr>
        <p:txBody>
          <a:bodyPr anchor="t"/>
          <a:lstStyle>
            <a:lvl1pPr marL="174625" indent="-17462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/>
              <a:defRPr sz="2200" b="0">
                <a:solidFill>
                  <a:schemeClr val="tx1"/>
                </a:solidFill>
              </a:defRPr>
            </a:lvl1pPr>
            <a:lvl2pPr marL="173736" indent="-17373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2200" b="0"/>
            </a:lvl2pPr>
            <a:lvl3pPr marL="173736" indent="-17373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200" b="0"/>
            </a:lvl3pPr>
            <a:lvl4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4pPr>
            <a:lvl5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5pPr>
            <a:lvl6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>
                <a:solidFill>
                  <a:schemeClr val="tx1"/>
                </a:solidFill>
              </a:defRPr>
            </a:lvl6pPr>
            <a:lvl7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7pPr>
            <a:lvl8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8pPr>
            <a:lvl9pPr marL="173736" indent="-173736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200" b="0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814EA6BF-BF61-EC43-843F-BE9CC970EFFA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447266" y="2889058"/>
            <a:ext cx="1527987" cy="1188720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800" b="0">
                <a:solidFill>
                  <a:schemeClr val="bg1"/>
                </a:solidFill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D715AF29-61B0-0D43-887A-5033D4C934B8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6205727" y="2889058"/>
            <a:ext cx="1527987" cy="1188720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800" b="0">
                <a:solidFill>
                  <a:schemeClr val="bg1"/>
                </a:solidFill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2" name="Espace réservé du texte 2">
            <a:extLst>
              <a:ext uri="{FF2B5EF4-FFF2-40B4-BE49-F238E27FC236}">
                <a16:creationId xmlns:a16="http://schemas.microsoft.com/office/drawing/2014/main" id="{7B19CB2B-10B7-E948-9F10-2BA134FE98CA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4447266" y="4640486"/>
            <a:ext cx="1527987" cy="1188720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800" b="0">
                <a:solidFill>
                  <a:schemeClr val="bg1"/>
                </a:solidFill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3" name="Espace réservé du texte 2">
            <a:extLst>
              <a:ext uri="{FF2B5EF4-FFF2-40B4-BE49-F238E27FC236}">
                <a16:creationId xmlns:a16="http://schemas.microsoft.com/office/drawing/2014/main" id="{905227F9-61E9-D849-8FCA-8D4EB83BB3BC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6205727" y="4640486"/>
            <a:ext cx="1527987" cy="1188720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800" b="0">
                <a:solidFill>
                  <a:schemeClr val="bg1"/>
                </a:solidFill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C41C10C-A083-BE47-962E-056454BD1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56F609C-D103-4F49-97A3-F99DF68872AD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9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imple, sous-titre et processus / déb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82133F27-DBA2-BE4A-BAE3-DB1251354C82}"/>
              </a:ext>
            </a:extLst>
          </p:cNvPr>
          <p:cNvCxnSpPr>
            <a:cxnSpLocks/>
          </p:cNvCxnSpPr>
          <p:nvPr userDrawn="1"/>
        </p:nvCxnSpPr>
        <p:spPr>
          <a:xfrm>
            <a:off x="1796432" y="3811792"/>
            <a:ext cx="10395568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88B37E50-98F0-554E-9B62-F135A372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10665052" cy="60322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6503CB24-A809-F346-93BF-34E1881A9590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5048" y="1356388"/>
            <a:ext cx="10664952" cy="548640"/>
          </a:xfrm>
        </p:spPr>
        <p:txBody>
          <a:bodyPr anchor="t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3pPr>
            <a:lvl4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4pPr>
            <a:lvl5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5pPr>
            <a:lvl6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solidFill>
                  <a:schemeClr val="tx1"/>
                </a:solidFill>
              </a:defRPr>
            </a:lvl6pPr>
            <a:lvl7pPr marL="0" indent="0">
              <a:spcBef>
                <a:spcPts val="0"/>
              </a:spcBef>
              <a:buNone/>
              <a:defRPr sz="3000" b="1"/>
            </a:lvl7pPr>
            <a:lvl8pPr marL="0" indent="0">
              <a:spcBef>
                <a:spcPts val="0"/>
              </a:spcBef>
              <a:buNone/>
              <a:defRPr sz="3000" b="1"/>
            </a:lvl8pPr>
            <a:lvl9pPr marL="0" indent="0">
              <a:spcBef>
                <a:spcPts val="0"/>
              </a:spcBef>
              <a:buNone/>
              <a:defRPr sz="3000" b="1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E771D270-480A-6A48-9E62-E2AF8288CCB0}"/>
              </a:ext>
            </a:extLst>
          </p:cNvPr>
          <p:cNvSpPr>
            <a:spLocks noChangeAspect="1"/>
          </p:cNvSpPr>
          <p:nvPr userDrawn="1"/>
        </p:nvSpPr>
        <p:spPr>
          <a:xfrm>
            <a:off x="779261" y="3294800"/>
            <a:ext cx="1024128" cy="1024128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0C39A520-92B5-2640-80A5-CB57BBD4FC53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857888" y="2103377"/>
            <a:ext cx="206375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988476F9-91E1-AA45-B0E6-3B0A59BAFA4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857888" y="4731611"/>
            <a:ext cx="206375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3A439851-D791-EC47-ACFC-D9432BBEFF44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925565" y="3441084"/>
            <a:ext cx="731520" cy="73156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>
                <a:solidFill>
                  <a:schemeClr val="bg1"/>
                </a:solidFill>
              </a:defRPr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###</a:t>
            </a:r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E5AD128E-99D4-884A-BED7-79FEAB35321E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5980230" y="2103377"/>
            <a:ext cx="206375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22" name="Espace réservé du texte 2">
            <a:extLst>
              <a:ext uri="{FF2B5EF4-FFF2-40B4-BE49-F238E27FC236}">
                <a16:creationId xmlns:a16="http://schemas.microsoft.com/office/drawing/2014/main" id="{26025902-0E52-E348-9AB1-B05FBE587E19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9110006" y="2103377"/>
            <a:ext cx="206375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23" name="Espace réservé du texte 2">
            <a:extLst>
              <a:ext uri="{FF2B5EF4-FFF2-40B4-BE49-F238E27FC236}">
                <a16:creationId xmlns:a16="http://schemas.microsoft.com/office/drawing/2014/main" id="{5A72E90B-F7DE-474C-A8ED-79416441EADB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5980230" y="4731611"/>
            <a:ext cx="206375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24" name="Espace réservé du texte 2">
            <a:extLst>
              <a:ext uri="{FF2B5EF4-FFF2-40B4-BE49-F238E27FC236}">
                <a16:creationId xmlns:a16="http://schemas.microsoft.com/office/drawing/2014/main" id="{C9D41DD7-C519-BD40-B76B-DD3D6C7B4F2B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9110006" y="4731611"/>
            <a:ext cx="206375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090F9F1-0854-4310-92FB-3BB6FB86610A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36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450" userDrawn="1">
          <p15:clr>
            <a:srgbClr val="FBAE40"/>
          </p15:clr>
        </p15:guide>
        <p15:guide id="2" pos="4413" userDrawn="1">
          <p15:clr>
            <a:srgbClr val="FBAE40"/>
          </p15:clr>
        </p15:guide>
        <p15:guide id="3" pos="6385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ouble et processus / déb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82133F27-DBA2-BE4A-BAE3-DB1251354C82}"/>
              </a:ext>
            </a:extLst>
          </p:cNvPr>
          <p:cNvCxnSpPr>
            <a:cxnSpLocks/>
          </p:cNvCxnSpPr>
          <p:nvPr userDrawn="1"/>
        </p:nvCxnSpPr>
        <p:spPr>
          <a:xfrm>
            <a:off x="1796432" y="3811792"/>
            <a:ext cx="10395568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E771D270-480A-6A48-9E62-E2AF8288CCB0}"/>
              </a:ext>
            </a:extLst>
          </p:cNvPr>
          <p:cNvSpPr>
            <a:spLocks noChangeAspect="1"/>
          </p:cNvSpPr>
          <p:nvPr userDrawn="1"/>
        </p:nvSpPr>
        <p:spPr>
          <a:xfrm>
            <a:off x="779261" y="3294800"/>
            <a:ext cx="1024128" cy="1024128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3A439851-D791-EC47-ACFC-D9432BBEFF44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925565" y="3441084"/>
            <a:ext cx="731520" cy="73156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>
                <a:solidFill>
                  <a:schemeClr val="bg1"/>
                </a:solidFill>
              </a:defRPr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###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7DF80BE-3A37-ED43-B4BA-8D8CA1B75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26" name="Espace réservé du texte 2">
            <a:extLst>
              <a:ext uri="{FF2B5EF4-FFF2-40B4-BE49-F238E27FC236}">
                <a16:creationId xmlns:a16="http://schemas.microsoft.com/office/drawing/2014/main" id="{4507BBB4-558D-064C-A01D-9D6A88AC9F53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857888" y="2103377"/>
            <a:ext cx="206375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27" name="Espace réservé du texte 2">
            <a:extLst>
              <a:ext uri="{FF2B5EF4-FFF2-40B4-BE49-F238E27FC236}">
                <a16:creationId xmlns:a16="http://schemas.microsoft.com/office/drawing/2014/main" id="{22347E40-D87E-D641-940A-0937E9BB4B6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857888" y="4731611"/>
            <a:ext cx="206375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28" name="Espace réservé du texte 2">
            <a:extLst>
              <a:ext uri="{FF2B5EF4-FFF2-40B4-BE49-F238E27FC236}">
                <a16:creationId xmlns:a16="http://schemas.microsoft.com/office/drawing/2014/main" id="{5B180E72-F768-4249-922C-44321A74696B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5980230" y="2103377"/>
            <a:ext cx="206375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29" name="Espace réservé du texte 2">
            <a:extLst>
              <a:ext uri="{FF2B5EF4-FFF2-40B4-BE49-F238E27FC236}">
                <a16:creationId xmlns:a16="http://schemas.microsoft.com/office/drawing/2014/main" id="{1C73596F-EFE0-CA46-9439-84D5DE466F5A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9110006" y="2103377"/>
            <a:ext cx="206375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30" name="Espace réservé du texte 2">
            <a:extLst>
              <a:ext uri="{FF2B5EF4-FFF2-40B4-BE49-F238E27FC236}">
                <a16:creationId xmlns:a16="http://schemas.microsoft.com/office/drawing/2014/main" id="{B1DDA787-B3AB-1A4A-9056-48AFFFDAF25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5980230" y="4731611"/>
            <a:ext cx="206375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31" name="Espace réservé du texte 2">
            <a:extLst>
              <a:ext uri="{FF2B5EF4-FFF2-40B4-BE49-F238E27FC236}">
                <a16:creationId xmlns:a16="http://schemas.microsoft.com/office/drawing/2014/main" id="{28519BF2-8F98-6A46-A81C-5D5A044591C3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9110006" y="4731611"/>
            <a:ext cx="206375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F9B3FCD-8BDD-4D2F-8546-20E79853F18E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2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imple, sous-titre et processus /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82133F27-DBA2-BE4A-BAE3-DB1251354C82}"/>
              </a:ext>
            </a:extLst>
          </p:cNvPr>
          <p:cNvCxnSpPr>
            <a:cxnSpLocks/>
          </p:cNvCxnSpPr>
          <p:nvPr userDrawn="1"/>
        </p:nvCxnSpPr>
        <p:spPr>
          <a:xfrm>
            <a:off x="1524" y="3811792"/>
            <a:ext cx="12188952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88B37E50-98F0-554E-9B62-F135A372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10665052" cy="60322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6503CB24-A809-F346-93BF-34E1881A9590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5048" y="1356388"/>
            <a:ext cx="10664952" cy="548640"/>
          </a:xfrm>
        </p:spPr>
        <p:txBody>
          <a:bodyPr anchor="t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3pPr>
            <a:lvl4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4pPr>
            <a:lvl5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5pPr>
            <a:lvl6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solidFill>
                  <a:schemeClr val="tx1"/>
                </a:solidFill>
              </a:defRPr>
            </a:lvl6pPr>
            <a:lvl7pPr marL="0" indent="0">
              <a:spcBef>
                <a:spcPts val="0"/>
              </a:spcBef>
              <a:buNone/>
              <a:defRPr sz="3000" b="1"/>
            </a:lvl7pPr>
            <a:lvl8pPr marL="0" indent="0">
              <a:spcBef>
                <a:spcPts val="0"/>
              </a:spcBef>
              <a:buNone/>
              <a:defRPr sz="3000" b="1"/>
            </a:lvl8pPr>
            <a:lvl9pPr marL="0" indent="0">
              <a:spcBef>
                <a:spcPts val="0"/>
              </a:spcBef>
              <a:buNone/>
              <a:defRPr sz="3000" b="1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7" name="Espace réservé du texte 2">
            <a:extLst>
              <a:ext uri="{FF2B5EF4-FFF2-40B4-BE49-F238E27FC236}">
                <a16:creationId xmlns:a16="http://schemas.microsoft.com/office/drawing/2014/main" id="{BE9EA2C1-75C0-2B4C-93E5-3198A219EBE9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601836" y="2103377"/>
            <a:ext cx="265176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28" name="Espace réservé du texte 2">
            <a:extLst>
              <a:ext uri="{FF2B5EF4-FFF2-40B4-BE49-F238E27FC236}">
                <a16:creationId xmlns:a16="http://schemas.microsoft.com/office/drawing/2014/main" id="{B9B9A720-4D49-2740-A200-8918CE6E9339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601836" y="4731611"/>
            <a:ext cx="265176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29" name="Espace réservé du texte 2">
            <a:extLst>
              <a:ext uri="{FF2B5EF4-FFF2-40B4-BE49-F238E27FC236}">
                <a16:creationId xmlns:a16="http://schemas.microsoft.com/office/drawing/2014/main" id="{6492AFA7-4B37-584A-8D58-7F20F44A45F9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4775813" y="2117111"/>
            <a:ext cx="265176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30" name="Espace réservé du texte 2">
            <a:extLst>
              <a:ext uri="{FF2B5EF4-FFF2-40B4-BE49-F238E27FC236}">
                <a16:creationId xmlns:a16="http://schemas.microsoft.com/office/drawing/2014/main" id="{021E65D7-7369-664E-9F40-B3E09BD0C822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8949791" y="2103377"/>
            <a:ext cx="265176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31" name="Espace réservé du texte 2">
            <a:extLst>
              <a:ext uri="{FF2B5EF4-FFF2-40B4-BE49-F238E27FC236}">
                <a16:creationId xmlns:a16="http://schemas.microsoft.com/office/drawing/2014/main" id="{8EA41B5D-54CC-844E-9669-E02E01CF38A9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4775813" y="4745345"/>
            <a:ext cx="265176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32" name="Espace réservé du texte 2">
            <a:extLst>
              <a:ext uri="{FF2B5EF4-FFF2-40B4-BE49-F238E27FC236}">
                <a16:creationId xmlns:a16="http://schemas.microsoft.com/office/drawing/2014/main" id="{A19FB7BA-E0E0-8845-9CFC-47005384DCC2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8949791" y="4731611"/>
            <a:ext cx="265176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080C797-0E4F-4E7E-9A99-E326BBC169E2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58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oubl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926845-F79F-CB4D-95C2-39A656AEB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48" y="2542032"/>
            <a:ext cx="10661904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fr-CA"/>
              <a:t>Document 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88B37E50-98F0-554E-9B62-F135A3728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28787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ouble et processus /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82133F27-DBA2-BE4A-BAE3-DB1251354C82}"/>
              </a:ext>
            </a:extLst>
          </p:cNvPr>
          <p:cNvCxnSpPr>
            <a:cxnSpLocks/>
          </p:cNvCxnSpPr>
          <p:nvPr userDrawn="1"/>
        </p:nvCxnSpPr>
        <p:spPr>
          <a:xfrm>
            <a:off x="1524" y="3811792"/>
            <a:ext cx="12188952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7952C76-8A49-224B-A3FE-34838D311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0C960E4D-272E-C749-A5B9-BF6F33BDFC3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601836" y="2103377"/>
            <a:ext cx="265176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B8F1314F-52A1-8548-899A-26D57E731938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601836" y="4731611"/>
            <a:ext cx="265176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3402FC8F-4B15-5B41-8F1F-7B79D6B19333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4775813" y="2117111"/>
            <a:ext cx="265176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22" name="Espace réservé du texte 2">
            <a:extLst>
              <a:ext uri="{FF2B5EF4-FFF2-40B4-BE49-F238E27FC236}">
                <a16:creationId xmlns:a16="http://schemas.microsoft.com/office/drawing/2014/main" id="{4F426798-5076-BD48-9F4C-74F90731908E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8949791" y="2103377"/>
            <a:ext cx="265176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23" name="Espace réservé du texte 2">
            <a:extLst>
              <a:ext uri="{FF2B5EF4-FFF2-40B4-BE49-F238E27FC236}">
                <a16:creationId xmlns:a16="http://schemas.microsoft.com/office/drawing/2014/main" id="{C4C3958D-ACC7-7B44-85E4-AFEF0ECDF6C3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4775813" y="4745345"/>
            <a:ext cx="265176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24" name="Espace réservé du texte 2">
            <a:extLst>
              <a:ext uri="{FF2B5EF4-FFF2-40B4-BE49-F238E27FC236}">
                <a16:creationId xmlns:a16="http://schemas.microsoft.com/office/drawing/2014/main" id="{AC2D0983-190B-2D40-808E-C4E09E625018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8949791" y="4731611"/>
            <a:ext cx="265176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16E64EA-9A8D-4403-9821-8F33170A5A48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26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imple, sous-titre et processus / fin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82133F27-DBA2-BE4A-BAE3-DB1251354C82}"/>
              </a:ext>
            </a:extLst>
          </p:cNvPr>
          <p:cNvCxnSpPr>
            <a:cxnSpLocks/>
          </p:cNvCxnSpPr>
          <p:nvPr userDrawn="1"/>
        </p:nvCxnSpPr>
        <p:spPr>
          <a:xfrm>
            <a:off x="1524" y="3811792"/>
            <a:ext cx="10412926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88B37E50-98F0-554E-9B62-F135A372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10665052" cy="60322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6503CB24-A809-F346-93BF-34E1881A9590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5048" y="1356388"/>
            <a:ext cx="10664952" cy="548640"/>
          </a:xfrm>
        </p:spPr>
        <p:txBody>
          <a:bodyPr anchor="t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3pPr>
            <a:lvl4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4pPr>
            <a:lvl5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5pPr>
            <a:lvl6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solidFill>
                  <a:schemeClr val="tx1"/>
                </a:solidFill>
              </a:defRPr>
            </a:lvl6pPr>
            <a:lvl7pPr marL="0" indent="0">
              <a:spcBef>
                <a:spcPts val="0"/>
              </a:spcBef>
              <a:buNone/>
              <a:defRPr sz="3000" b="1"/>
            </a:lvl7pPr>
            <a:lvl8pPr marL="0" indent="0">
              <a:spcBef>
                <a:spcPts val="0"/>
              </a:spcBef>
              <a:buNone/>
              <a:defRPr sz="3000" b="1"/>
            </a:lvl8pPr>
            <a:lvl9pPr marL="0" indent="0">
              <a:spcBef>
                <a:spcPts val="0"/>
              </a:spcBef>
              <a:buNone/>
              <a:defRPr sz="3000" b="1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A434C062-B22C-A846-8B92-AFAAA0809122}"/>
              </a:ext>
            </a:extLst>
          </p:cNvPr>
          <p:cNvSpPr>
            <a:spLocks noChangeAspect="1"/>
          </p:cNvSpPr>
          <p:nvPr userDrawn="1"/>
        </p:nvSpPr>
        <p:spPr>
          <a:xfrm>
            <a:off x="10397965" y="3294800"/>
            <a:ext cx="1024128" cy="1024128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8776C648-6E54-C840-B091-F96C80C8BA77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10544269" y="3441084"/>
            <a:ext cx="731520" cy="73156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>
                <a:solidFill>
                  <a:schemeClr val="bg1"/>
                </a:solidFill>
              </a:defRPr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###</a:t>
            </a:r>
          </a:p>
        </p:txBody>
      </p:sp>
      <p:sp>
        <p:nvSpPr>
          <p:cNvPr id="28" name="Espace réservé du texte 2">
            <a:extLst>
              <a:ext uri="{FF2B5EF4-FFF2-40B4-BE49-F238E27FC236}">
                <a16:creationId xmlns:a16="http://schemas.microsoft.com/office/drawing/2014/main" id="{6E706C92-C8BC-2547-BBB8-7F8B12735432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1028591" y="2103377"/>
            <a:ext cx="206375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29" name="Espace réservé du texte 2">
            <a:extLst>
              <a:ext uri="{FF2B5EF4-FFF2-40B4-BE49-F238E27FC236}">
                <a16:creationId xmlns:a16="http://schemas.microsoft.com/office/drawing/2014/main" id="{40E2EE16-261B-4A42-9D2A-DEAB774971F4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028591" y="4731611"/>
            <a:ext cx="206375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30" name="Espace réservé du texte 2">
            <a:extLst>
              <a:ext uri="{FF2B5EF4-FFF2-40B4-BE49-F238E27FC236}">
                <a16:creationId xmlns:a16="http://schemas.microsoft.com/office/drawing/2014/main" id="{677B9304-91E0-1F43-BDCA-EF3404420043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4150933" y="2117111"/>
            <a:ext cx="206375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31" name="Espace réservé du texte 2">
            <a:extLst>
              <a:ext uri="{FF2B5EF4-FFF2-40B4-BE49-F238E27FC236}">
                <a16:creationId xmlns:a16="http://schemas.microsoft.com/office/drawing/2014/main" id="{86988D0E-C051-2749-84F5-19A1CD3A6848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7273275" y="2103377"/>
            <a:ext cx="206375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32" name="Espace réservé du texte 2">
            <a:extLst>
              <a:ext uri="{FF2B5EF4-FFF2-40B4-BE49-F238E27FC236}">
                <a16:creationId xmlns:a16="http://schemas.microsoft.com/office/drawing/2014/main" id="{E9A0D822-1155-6B46-AC81-0BCE7F6A17F2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4150933" y="4745345"/>
            <a:ext cx="206375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33" name="Espace réservé du texte 2">
            <a:extLst>
              <a:ext uri="{FF2B5EF4-FFF2-40B4-BE49-F238E27FC236}">
                <a16:creationId xmlns:a16="http://schemas.microsoft.com/office/drawing/2014/main" id="{3E4B4224-06C5-314F-9494-81F6E9E8420F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7273275" y="4731611"/>
            <a:ext cx="206375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8D00D07-6009-469E-A15E-B9B10826749C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76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ouble et processus / fin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82133F27-DBA2-BE4A-BAE3-DB1251354C82}"/>
              </a:ext>
            </a:extLst>
          </p:cNvPr>
          <p:cNvCxnSpPr>
            <a:cxnSpLocks/>
          </p:cNvCxnSpPr>
          <p:nvPr userDrawn="1"/>
        </p:nvCxnSpPr>
        <p:spPr>
          <a:xfrm>
            <a:off x="1524" y="3811792"/>
            <a:ext cx="10412926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A434C062-B22C-A846-8B92-AFAAA0809122}"/>
              </a:ext>
            </a:extLst>
          </p:cNvPr>
          <p:cNvSpPr>
            <a:spLocks noChangeAspect="1"/>
          </p:cNvSpPr>
          <p:nvPr userDrawn="1"/>
        </p:nvSpPr>
        <p:spPr>
          <a:xfrm>
            <a:off x="10397965" y="3294800"/>
            <a:ext cx="1024128" cy="1024128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8776C648-6E54-C840-B091-F96C80C8BA77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10544269" y="3441084"/>
            <a:ext cx="731520" cy="73156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>
                <a:solidFill>
                  <a:schemeClr val="bg1"/>
                </a:solidFill>
              </a:defRPr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###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EBC1BE4-A935-934C-B77B-812D53294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EC630860-7F08-3F49-8F7D-06E2F663E800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1028591" y="2103377"/>
            <a:ext cx="206375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28" name="Espace réservé du texte 2">
            <a:extLst>
              <a:ext uri="{FF2B5EF4-FFF2-40B4-BE49-F238E27FC236}">
                <a16:creationId xmlns:a16="http://schemas.microsoft.com/office/drawing/2014/main" id="{6B7D3585-B038-2746-AF1B-676EA90C99A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028591" y="4731611"/>
            <a:ext cx="206375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29" name="Espace réservé du texte 2">
            <a:extLst>
              <a:ext uri="{FF2B5EF4-FFF2-40B4-BE49-F238E27FC236}">
                <a16:creationId xmlns:a16="http://schemas.microsoft.com/office/drawing/2014/main" id="{B43911DE-3116-B348-83FF-3DAECDEC412D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4150933" y="2117111"/>
            <a:ext cx="206375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30" name="Espace réservé du texte 2">
            <a:extLst>
              <a:ext uri="{FF2B5EF4-FFF2-40B4-BE49-F238E27FC236}">
                <a16:creationId xmlns:a16="http://schemas.microsoft.com/office/drawing/2014/main" id="{26BF7783-2752-E146-9A31-59DEE6A6FC5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7273275" y="2103377"/>
            <a:ext cx="2063750" cy="73156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1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2000" b="1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31" name="Espace réservé du texte 2">
            <a:extLst>
              <a:ext uri="{FF2B5EF4-FFF2-40B4-BE49-F238E27FC236}">
                <a16:creationId xmlns:a16="http://schemas.microsoft.com/office/drawing/2014/main" id="{0A9ED448-8677-4947-B472-2374EF211649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4150933" y="4745345"/>
            <a:ext cx="206375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32" name="Espace réservé du texte 2">
            <a:extLst>
              <a:ext uri="{FF2B5EF4-FFF2-40B4-BE49-F238E27FC236}">
                <a16:creationId xmlns:a16="http://schemas.microsoft.com/office/drawing/2014/main" id="{885545B6-607B-874E-9B9E-336FB1BFB960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7273275" y="4731611"/>
            <a:ext cx="2063750" cy="1086669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0"/>
            </a:lvl9pPr>
          </a:lstStyle>
          <a:p>
            <a:pPr lvl="0"/>
            <a:r>
              <a:rPr lang="fr-CA"/>
              <a:t>Cliquez pour insérer le texte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680731F-CA1D-4648-A95C-C4EE984BD139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20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imple, sous-titre et échéanc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82133F27-DBA2-BE4A-BAE3-DB1251354C82}"/>
              </a:ext>
            </a:extLst>
          </p:cNvPr>
          <p:cNvCxnSpPr>
            <a:cxnSpLocks/>
          </p:cNvCxnSpPr>
          <p:nvPr userDrawn="1"/>
        </p:nvCxnSpPr>
        <p:spPr>
          <a:xfrm>
            <a:off x="1059560" y="3811792"/>
            <a:ext cx="10072880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88B37E50-98F0-554E-9B62-F135A372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10665052" cy="60322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6503CB24-A809-F346-93BF-34E1881A9590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5048" y="1356388"/>
            <a:ext cx="10664952" cy="548640"/>
          </a:xfrm>
        </p:spPr>
        <p:txBody>
          <a:bodyPr anchor="t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3pPr>
            <a:lvl4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4pPr>
            <a:lvl5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5pPr>
            <a:lvl6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solidFill>
                  <a:schemeClr val="tx1"/>
                </a:solidFill>
              </a:defRPr>
            </a:lvl6pPr>
            <a:lvl7pPr marL="0" indent="0">
              <a:spcBef>
                <a:spcPts val="0"/>
              </a:spcBef>
              <a:buNone/>
              <a:defRPr sz="3000" b="1"/>
            </a:lvl7pPr>
            <a:lvl8pPr marL="0" indent="0">
              <a:spcBef>
                <a:spcPts val="0"/>
              </a:spcBef>
              <a:buNone/>
              <a:defRPr sz="3000" b="1"/>
            </a:lvl8pPr>
            <a:lvl9pPr marL="0" indent="0">
              <a:spcBef>
                <a:spcPts val="0"/>
              </a:spcBef>
              <a:buNone/>
              <a:defRPr sz="3000" b="1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E771D270-480A-6A48-9E62-E2AF8288CCB0}"/>
              </a:ext>
            </a:extLst>
          </p:cNvPr>
          <p:cNvSpPr>
            <a:spLocks noChangeAspect="1"/>
          </p:cNvSpPr>
          <p:nvPr userDrawn="1"/>
        </p:nvSpPr>
        <p:spPr>
          <a:xfrm>
            <a:off x="772386" y="3647200"/>
            <a:ext cx="329184" cy="329184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2053665D-AFF4-184B-B076-0E170AD23C91}"/>
              </a:ext>
            </a:extLst>
          </p:cNvPr>
          <p:cNvSpPr>
            <a:spLocks noChangeAspect="1"/>
          </p:cNvSpPr>
          <p:nvPr userDrawn="1"/>
        </p:nvSpPr>
        <p:spPr>
          <a:xfrm>
            <a:off x="11114007" y="3647200"/>
            <a:ext cx="329184" cy="329184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35EEA8BD-6AF4-3741-84CE-BBB653773E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393718" y="4222417"/>
            <a:ext cx="1874519" cy="960120"/>
          </a:xfrm>
        </p:spPr>
        <p:txBody>
          <a:bodyPr/>
          <a:lstStyle>
            <a:lvl1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17020272-FF89-0547-B2B9-BB1361BB893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393718" y="2536826"/>
            <a:ext cx="1878872" cy="958234"/>
          </a:xfrm>
        </p:spPr>
        <p:txBody>
          <a:bodyPr anchor="t"/>
          <a:lstStyle>
            <a:lvl1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28" name="Espace réservé du texte 22">
            <a:extLst>
              <a:ext uri="{FF2B5EF4-FFF2-40B4-BE49-F238E27FC236}">
                <a16:creationId xmlns:a16="http://schemas.microsoft.com/office/drawing/2014/main" id="{D52AA2EA-5407-0F40-9F2A-12C45D8A34E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900870" y="4222417"/>
            <a:ext cx="1874519" cy="960120"/>
          </a:xfrm>
        </p:spPr>
        <p:txBody>
          <a:bodyPr/>
          <a:lstStyle>
            <a:lvl1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29" name="Espace réservé du texte 22">
            <a:extLst>
              <a:ext uri="{FF2B5EF4-FFF2-40B4-BE49-F238E27FC236}">
                <a16:creationId xmlns:a16="http://schemas.microsoft.com/office/drawing/2014/main" id="{F252F9E0-B760-B049-BF6B-31E58224E6E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900870" y="2536826"/>
            <a:ext cx="1878872" cy="958234"/>
          </a:xfrm>
        </p:spPr>
        <p:txBody>
          <a:bodyPr anchor="t"/>
          <a:lstStyle>
            <a:lvl1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30" name="Espace réservé du texte 22">
            <a:extLst>
              <a:ext uri="{FF2B5EF4-FFF2-40B4-BE49-F238E27FC236}">
                <a16:creationId xmlns:a16="http://schemas.microsoft.com/office/drawing/2014/main" id="{86418685-7905-AC41-B207-A40359EAC70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408022" y="4222417"/>
            <a:ext cx="1874519" cy="960120"/>
          </a:xfrm>
        </p:spPr>
        <p:txBody>
          <a:bodyPr/>
          <a:lstStyle>
            <a:lvl1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31" name="Espace réservé du texte 22">
            <a:extLst>
              <a:ext uri="{FF2B5EF4-FFF2-40B4-BE49-F238E27FC236}">
                <a16:creationId xmlns:a16="http://schemas.microsoft.com/office/drawing/2014/main" id="{2209327F-BB8F-3344-8C6D-2A018AFC1DF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408022" y="2536826"/>
            <a:ext cx="1878872" cy="958234"/>
          </a:xfrm>
        </p:spPr>
        <p:txBody>
          <a:bodyPr anchor="t"/>
          <a:lstStyle>
            <a:lvl1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32" name="Espace réservé du texte 22">
            <a:extLst>
              <a:ext uri="{FF2B5EF4-FFF2-40B4-BE49-F238E27FC236}">
                <a16:creationId xmlns:a16="http://schemas.microsoft.com/office/drawing/2014/main" id="{54B38BCF-0B32-EB45-826A-91CF507A00A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915174" y="4222417"/>
            <a:ext cx="1874519" cy="960120"/>
          </a:xfrm>
        </p:spPr>
        <p:txBody>
          <a:bodyPr/>
          <a:lstStyle>
            <a:lvl1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33" name="Espace réservé du texte 22">
            <a:extLst>
              <a:ext uri="{FF2B5EF4-FFF2-40B4-BE49-F238E27FC236}">
                <a16:creationId xmlns:a16="http://schemas.microsoft.com/office/drawing/2014/main" id="{87A93EFD-6B78-EF43-91FB-1EED341E64C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915174" y="2536826"/>
            <a:ext cx="1878872" cy="958234"/>
          </a:xfrm>
        </p:spPr>
        <p:txBody>
          <a:bodyPr anchor="t"/>
          <a:lstStyle>
            <a:lvl1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5AB6366-82BB-46AB-BD9F-631D813E3067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14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ouble et échéanc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82133F27-DBA2-BE4A-BAE3-DB1251354C82}"/>
              </a:ext>
            </a:extLst>
          </p:cNvPr>
          <p:cNvCxnSpPr>
            <a:cxnSpLocks/>
          </p:cNvCxnSpPr>
          <p:nvPr userDrawn="1"/>
        </p:nvCxnSpPr>
        <p:spPr>
          <a:xfrm>
            <a:off x="1059560" y="3811792"/>
            <a:ext cx="10072880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E771D270-480A-6A48-9E62-E2AF8288CCB0}"/>
              </a:ext>
            </a:extLst>
          </p:cNvPr>
          <p:cNvSpPr>
            <a:spLocks noChangeAspect="1"/>
          </p:cNvSpPr>
          <p:nvPr userDrawn="1"/>
        </p:nvSpPr>
        <p:spPr>
          <a:xfrm>
            <a:off x="772386" y="3647200"/>
            <a:ext cx="329184" cy="329184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2053665D-AFF4-184B-B076-0E170AD23C91}"/>
              </a:ext>
            </a:extLst>
          </p:cNvPr>
          <p:cNvSpPr>
            <a:spLocks noChangeAspect="1"/>
          </p:cNvSpPr>
          <p:nvPr userDrawn="1"/>
        </p:nvSpPr>
        <p:spPr>
          <a:xfrm>
            <a:off x="11114007" y="3647200"/>
            <a:ext cx="329184" cy="329184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35EEA8BD-6AF4-3741-84CE-BBB653773E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393718" y="4222417"/>
            <a:ext cx="1874519" cy="960120"/>
          </a:xfrm>
        </p:spPr>
        <p:txBody>
          <a:bodyPr/>
          <a:lstStyle>
            <a:lvl1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17020272-FF89-0547-B2B9-BB1361BB893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393718" y="2536826"/>
            <a:ext cx="1878872" cy="958234"/>
          </a:xfrm>
        </p:spPr>
        <p:txBody>
          <a:bodyPr anchor="t"/>
          <a:lstStyle>
            <a:lvl1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28" name="Espace réservé du texte 22">
            <a:extLst>
              <a:ext uri="{FF2B5EF4-FFF2-40B4-BE49-F238E27FC236}">
                <a16:creationId xmlns:a16="http://schemas.microsoft.com/office/drawing/2014/main" id="{D52AA2EA-5407-0F40-9F2A-12C45D8A34E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900870" y="4222417"/>
            <a:ext cx="1874519" cy="960120"/>
          </a:xfrm>
        </p:spPr>
        <p:txBody>
          <a:bodyPr/>
          <a:lstStyle>
            <a:lvl1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29" name="Espace réservé du texte 22">
            <a:extLst>
              <a:ext uri="{FF2B5EF4-FFF2-40B4-BE49-F238E27FC236}">
                <a16:creationId xmlns:a16="http://schemas.microsoft.com/office/drawing/2014/main" id="{F252F9E0-B760-B049-BF6B-31E58224E6E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900870" y="2536826"/>
            <a:ext cx="1878872" cy="958234"/>
          </a:xfrm>
        </p:spPr>
        <p:txBody>
          <a:bodyPr anchor="t"/>
          <a:lstStyle>
            <a:lvl1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30" name="Espace réservé du texte 22">
            <a:extLst>
              <a:ext uri="{FF2B5EF4-FFF2-40B4-BE49-F238E27FC236}">
                <a16:creationId xmlns:a16="http://schemas.microsoft.com/office/drawing/2014/main" id="{86418685-7905-AC41-B207-A40359EAC70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408022" y="4222417"/>
            <a:ext cx="1874519" cy="960120"/>
          </a:xfrm>
        </p:spPr>
        <p:txBody>
          <a:bodyPr/>
          <a:lstStyle>
            <a:lvl1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31" name="Espace réservé du texte 22">
            <a:extLst>
              <a:ext uri="{FF2B5EF4-FFF2-40B4-BE49-F238E27FC236}">
                <a16:creationId xmlns:a16="http://schemas.microsoft.com/office/drawing/2014/main" id="{2209327F-BB8F-3344-8C6D-2A018AFC1DF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408022" y="2536826"/>
            <a:ext cx="1878872" cy="958234"/>
          </a:xfrm>
        </p:spPr>
        <p:txBody>
          <a:bodyPr anchor="t"/>
          <a:lstStyle>
            <a:lvl1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32" name="Espace réservé du texte 22">
            <a:extLst>
              <a:ext uri="{FF2B5EF4-FFF2-40B4-BE49-F238E27FC236}">
                <a16:creationId xmlns:a16="http://schemas.microsoft.com/office/drawing/2014/main" id="{54B38BCF-0B32-EB45-826A-91CF507A00A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915174" y="4222417"/>
            <a:ext cx="1874519" cy="960120"/>
          </a:xfrm>
        </p:spPr>
        <p:txBody>
          <a:bodyPr/>
          <a:lstStyle>
            <a:lvl1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33" name="Espace réservé du texte 22">
            <a:extLst>
              <a:ext uri="{FF2B5EF4-FFF2-40B4-BE49-F238E27FC236}">
                <a16:creationId xmlns:a16="http://schemas.microsoft.com/office/drawing/2014/main" id="{87A93EFD-6B78-EF43-91FB-1EED341E64C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915174" y="2536826"/>
            <a:ext cx="1878872" cy="958234"/>
          </a:xfrm>
        </p:spPr>
        <p:txBody>
          <a:bodyPr anchor="t"/>
          <a:lstStyle>
            <a:lvl1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7194568-9A4B-884C-ADB1-48FDFCAF5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F3887BE-0AF2-4FB8-B503-617D224CFB4D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78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us / contra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393C3E-53FA-C14B-A3CC-F7FDA02CB9F7}"/>
              </a:ext>
            </a:extLst>
          </p:cNvPr>
          <p:cNvSpPr/>
          <p:nvPr userDrawn="1"/>
        </p:nvSpPr>
        <p:spPr>
          <a:xfrm>
            <a:off x="6102096" y="0"/>
            <a:ext cx="6089904" cy="6858000"/>
          </a:xfrm>
          <a:prstGeom prst="rect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926845-F79F-CB4D-95C2-39A656AEB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48" y="2542032"/>
            <a:ext cx="4829185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482803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3ECC3295-39CE-584C-877C-0A78F14B458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599341" y="2542032"/>
            <a:ext cx="4829185" cy="310896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AB51F06A-DE1F-424C-A46A-4131F24C5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4829185" cy="128016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28610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et emphase / bleu pâ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393C3E-53FA-C14B-A3CC-F7FDA02CB9F7}"/>
              </a:ext>
            </a:extLst>
          </p:cNvPr>
          <p:cNvSpPr/>
          <p:nvPr userDrawn="1"/>
        </p:nvSpPr>
        <p:spPr>
          <a:xfrm>
            <a:off x="6102096" y="0"/>
            <a:ext cx="6089904" cy="6858000"/>
          </a:xfrm>
          <a:prstGeom prst="rect">
            <a:avLst/>
          </a:prstGeom>
          <a:solidFill>
            <a:srgbClr val="8DB7E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926845-F79F-CB4D-95C2-39A656AEB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48" y="2542032"/>
            <a:ext cx="4829185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482803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AB51F06A-DE1F-424C-A46A-4131F24C5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4829185" cy="128016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54E82005-197D-D048-8BF0-182C1A1A088B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599341" y="466123"/>
            <a:ext cx="4830659" cy="5488455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2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2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2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0F2E9F1-45A7-4089-9825-D07B49E974C2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52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et emphase /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393C3E-53FA-C14B-A3CC-F7FDA02CB9F7}"/>
              </a:ext>
            </a:extLst>
          </p:cNvPr>
          <p:cNvSpPr/>
          <p:nvPr userDrawn="1"/>
        </p:nvSpPr>
        <p:spPr>
          <a:xfrm>
            <a:off x="6102096" y="0"/>
            <a:ext cx="6089904" cy="6858000"/>
          </a:xfrm>
          <a:prstGeom prst="rect">
            <a:avLst/>
          </a:prstGeom>
          <a:solidFill>
            <a:schemeClr val="bg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926845-F79F-CB4D-95C2-39A656AEB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48" y="2542032"/>
            <a:ext cx="4829185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482803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AB51F06A-DE1F-424C-A46A-4131F24C5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4829185" cy="128016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54E82005-197D-D048-8BF0-182C1A1A088B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599341" y="466123"/>
            <a:ext cx="4830659" cy="5488455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2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2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2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</p:spTree>
    <p:extLst>
      <p:ext uri="{BB962C8B-B14F-4D97-AF65-F5344CB8AC3E}">
        <p14:creationId xmlns:p14="http://schemas.microsoft.com/office/powerpoint/2010/main" val="106776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et emphase / bleu moy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393C3E-53FA-C14B-A3CC-F7FDA02CB9F7}"/>
              </a:ext>
            </a:extLst>
          </p:cNvPr>
          <p:cNvSpPr/>
          <p:nvPr userDrawn="1"/>
        </p:nvSpPr>
        <p:spPr>
          <a:xfrm>
            <a:off x="6102096" y="0"/>
            <a:ext cx="6089904" cy="6858000"/>
          </a:xfrm>
          <a:prstGeom prst="rect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926845-F79F-CB4D-95C2-39A656AEB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48" y="2542032"/>
            <a:ext cx="4829185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482803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AB51F06A-DE1F-424C-A46A-4131F24C5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4829185" cy="128016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54E82005-197D-D048-8BF0-182C1A1A088B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599341" y="466123"/>
            <a:ext cx="4830659" cy="5488455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1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1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1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6285575-C060-44E9-8395-250AAE69C379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97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hase et contenu / bleu pâ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393C3E-53FA-C14B-A3CC-F7FDA02CB9F7}"/>
              </a:ext>
            </a:extLst>
          </p:cNvPr>
          <p:cNvSpPr/>
          <p:nvPr userDrawn="1"/>
        </p:nvSpPr>
        <p:spPr>
          <a:xfrm>
            <a:off x="0" y="0"/>
            <a:ext cx="6089904" cy="6858000"/>
          </a:xfrm>
          <a:prstGeom prst="rect">
            <a:avLst/>
          </a:prstGeom>
          <a:solidFill>
            <a:srgbClr val="8DB7E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92319" y="6325074"/>
            <a:ext cx="4694484" cy="22633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492319" y="5842143"/>
            <a:ext cx="482803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54E82005-197D-D048-8BF0-182C1A1A088B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3474" y="466123"/>
            <a:ext cx="4830659" cy="5488455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2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2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2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54C317EF-4244-E34C-832C-F686917FF7A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492318" y="1236017"/>
            <a:ext cx="4937681" cy="4302132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91CE86D-BAE4-2644-8298-1147088649D2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3022FE8-F51E-4AFF-8E22-F7238081A940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28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imple, sous-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926845-F79F-CB4D-95C2-39A656AEB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48" y="2542032"/>
            <a:ext cx="4829185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fr-CA"/>
              <a:t>Document 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88B37E50-98F0-554E-9B62-F135A372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10665052" cy="60322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6503CB24-A809-F346-93BF-34E1881A9590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5048" y="1356387"/>
            <a:ext cx="10664952" cy="838173"/>
          </a:xfrm>
        </p:spPr>
        <p:txBody>
          <a:bodyPr anchor="t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3pPr>
            <a:lvl4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4pPr>
            <a:lvl5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5pPr>
            <a:lvl6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solidFill>
                  <a:schemeClr val="tx1"/>
                </a:solidFill>
              </a:defRPr>
            </a:lvl6pPr>
            <a:lvl7pPr marL="0" indent="0">
              <a:spcBef>
                <a:spcPts val="0"/>
              </a:spcBef>
              <a:buNone/>
              <a:defRPr sz="3000" b="1"/>
            </a:lvl7pPr>
            <a:lvl8pPr marL="0" indent="0">
              <a:spcBef>
                <a:spcPts val="0"/>
              </a:spcBef>
              <a:buNone/>
              <a:defRPr sz="3000" b="1"/>
            </a:lvl8pPr>
            <a:lvl9pPr marL="0" indent="0">
              <a:spcBef>
                <a:spcPts val="0"/>
              </a:spcBef>
              <a:buNone/>
              <a:defRPr sz="3000" b="1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3ECC3295-39CE-584C-877C-0A78F14B458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599341" y="2542032"/>
            <a:ext cx="4829185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46155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hase et contenu /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393C3E-53FA-C14B-A3CC-F7FDA02CB9F7}"/>
              </a:ext>
            </a:extLst>
          </p:cNvPr>
          <p:cNvSpPr/>
          <p:nvPr userDrawn="1"/>
        </p:nvSpPr>
        <p:spPr>
          <a:xfrm>
            <a:off x="0" y="0"/>
            <a:ext cx="6089904" cy="6858000"/>
          </a:xfrm>
          <a:prstGeom prst="rect">
            <a:avLst/>
          </a:prstGeom>
          <a:solidFill>
            <a:schemeClr val="bg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92319" y="6325074"/>
            <a:ext cx="4694484" cy="22633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492319" y="5842143"/>
            <a:ext cx="482803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54E82005-197D-D048-8BF0-182C1A1A088B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3474" y="466123"/>
            <a:ext cx="4830659" cy="5488455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2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2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2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54C317EF-4244-E34C-832C-F686917FF7A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492318" y="1236017"/>
            <a:ext cx="4937681" cy="4302132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F6CAEFA-07DE-FF4A-AB6E-44B517EEA253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3C2E0E5-BB91-4B3B-A498-D6238AE0A446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96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hase et contenu / bleu moy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393C3E-53FA-C14B-A3CC-F7FDA02CB9F7}"/>
              </a:ext>
            </a:extLst>
          </p:cNvPr>
          <p:cNvSpPr/>
          <p:nvPr userDrawn="1"/>
        </p:nvSpPr>
        <p:spPr>
          <a:xfrm>
            <a:off x="0" y="0"/>
            <a:ext cx="6089904" cy="6858000"/>
          </a:xfrm>
          <a:prstGeom prst="rect">
            <a:avLst/>
          </a:prstGeom>
          <a:solidFill>
            <a:schemeClr val="accent3">
              <a:alpha val="99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A" sz="1800">
              <a:solidFill>
                <a:schemeClr val="bg1"/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92319" y="6325074"/>
            <a:ext cx="4694484" cy="22633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492319" y="5842143"/>
            <a:ext cx="482803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54C317EF-4244-E34C-832C-F686917FF7A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492318" y="1236017"/>
            <a:ext cx="4937681" cy="4302132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380DEF62-58A6-2F43-89DA-7F162DC834DA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763474" y="466123"/>
            <a:ext cx="4830659" cy="5488455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1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1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1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1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DB9F056-90E4-4247-B27E-364610E5B752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C9398FE-A49E-47B0-8B83-9F977BA9CE86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66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phase / bleu pâle-foncé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AB0D1CC5-E9C5-DB4D-94AC-D0E518DC22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95600" y="890905"/>
            <a:ext cx="6400800" cy="5074920"/>
          </a:xfrm>
        </p:spPr>
        <p:txBody>
          <a:bodyPr anchor="ctr"/>
          <a:lstStyle>
            <a:lvl1pPr marL="0" indent="0" algn="ctr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6000" b="1">
                <a:solidFill>
                  <a:schemeClr val="accent1"/>
                </a:solidFill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bg1"/>
                </a:solidFill>
              </a:defRPr>
            </a:lvl3pPr>
            <a:lvl4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bg1"/>
                </a:solidFill>
              </a:defRPr>
            </a:lvl4pPr>
            <a:lvl5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bg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9pPr>
          </a:lstStyle>
          <a:p>
            <a:pPr lvl="0"/>
            <a:r>
              <a:rPr lang="fr-CA"/>
              <a:t>Cliquez pour modifier les styles du texte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F0DECB7-CEF0-D54A-A5EB-659B8CAEF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F496227-909A-414A-A733-80553793D5D4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</p:spTree>
    <p:extLst>
      <p:ext uri="{BB962C8B-B14F-4D97-AF65-F5344CB8AC3E}">
        <p14:creationId xmlns:p14="http://schemas.microsoft.com/office/powerpoint/2010/main" val="4687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phase / bleu pâle-moye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AB0D1CC5-E9C5-DB4D-94AC-D0E518DC22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95600" y="890905"/>
            <a:ext cx="6400800" cy="5074920"/>
          </a:xfrm>
        </p:spPr>
        <p:txBody>
          <a:bodyPr anchor="ctr"/>
          <a:lstStyle>
            <a:lvl1pPr marL="0" indent="0" algn="ctr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6000" b="1">
                <a:solidFill>
                  <a:schemeClr val="bg1"/>
                </a:solidFill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accent1"/>
                </a:solidFill>
              </a:defRPr>
            </a:lvl2pPr>
            <a:lvl3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accent1"/>
                </a:solidFill>
              </a:defRPr>
            </a:lvl3pPr>
            <a:lvl4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accent1"/>
                </a:solidFill>
              </a:defRPr>
            </a:lvl4pPr>
            <a:lvl5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accent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2000">
                <a:solidFill>
                  <a:schemeClr val="accent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2000">
                <a:solidFill>
                  <a:schemeClr val="accent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2000">
                <a:solidFill>
                  <a:schemeClr val="accent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2000">
                <a:solidFill>
                  <a:schemeClr val="accent1"/>
                </a:solidFill>
              </a:defRPr>
            </a:lvl9pPr>
          </a:lstStyle>
          <a:p>
            <a:pPr lvl="0"/>
            <a:r>
              <a:rPr lang="fr-CA"/>
              <a:t>Cliquez pour modifier les styles du texte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F0DECB7-CEF0-D54A-A5EB-659B8CAEF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F496227-909A-414A-A733-80553793D5D4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</p:spTree>
    <p:extLst>
      <p:ext uri="{BB962C8B-B14F-4D97-AF65-F5344CB8AC3E}">
        <p14:creationId xmlns:p14="http://schemas.microsoft.com/office/powerpoint/2010/main" val="301074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phase / bleu foncé-pâl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AB0D1CC5-E9C5-DB4D-94AC-D0E518DC22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95600" y="890905"/>
            <a:ext cx="6400800" cy="5074920"/>
          </a:xfrm>
        </p:spPr>
        <p:txBody>
          <a:bodyPr anchor="ctr"/>
          <a:lstStyle>
            <a:lvl1pPr marL="0" indent="0" algn="ctr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6000" b="1">
                <a:solidFill>
                  <a:schemeClr val="tx2"/>
                </a:solidFill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bg1"/>
                </a:solidFill>
              </a:defRPr>
            </a:lvl3pPr>
            <a:lvl4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bg1"/>
                </a:solidFill>
              </a:defRPr>
            </a:lvl4pPr>
            <a:lvl5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bg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9pPr>
          </a:lstStyle>
          <a:p>
            <a:pPr lvl="0"/>
            <a:r>
              <a:rPr lang="fr-CA"/>
              <a:t>Cliquez pour modifier les styles du texte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F0DECB7-CEF0-D54A-A5EB-659B8CAEF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F496227-909A-414A-A733-80553793D5D4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</p:spTree>
    <p:extLst>
      <p:ext uri="{BB962C8B-B14F-4D97-AF65-F5344CB8AC3E}">
        <p14:creationId xmlns:p14="http://schemas.microsoft.com/office/powerpoint/2010/main" val="40669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phase / bleu foncé-orang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AB0D1CC5-E9C5-DB4D-94AC-D0E518DC22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95600" y="890905"/>
            <a:ext cx="6400800" cy="5074920"/>
          </a:xfrm>
        </p:spPr>
        <p:txBody>
          <a:bodyPr anchor="ctr"/>
          <a:lstStyle>
            <a:lvl1pPr marL="0" indent="0" algn="ctr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6000" b="1">
                <a:solidFill>
                  <a:schemeClr val="bg1"/>
                </a:solidFill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tx2"/>
                </a:solidFill>
              </a:defRPr>
            </a:lvl2pPr>
            <a:lvl3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tx2"/>
                </a:solidFill>
              </a:defRPr>
            </a:lvl3pPr>
            <a:lvl4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tx2"/>
                </a:solidFill>
              </a:defRPr>
            </a:lvl4pPr>
            <a:lvl5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tx2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9pPr>
          </a:lstStyle>
          <a:p>
            <a:pPr lvl="0"/>
            <a:r>
              <a:rPr lang="fr-CA"/>
              <a:t>Cliquez pour modifier les styles du texte</a:t>
            </a:r>
          </a:p>
          <a:p>
            <a:pPr lvl="1"/>
            <a:r>
              <a:rPr lang="fr-CA"/>
              <a:t>Deuxième niveau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F0DECB7-CEF0-D54A-A5EB-659B8CAEF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F496227-909A-414A-A733-80553793D5D4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</p:spTree>
    <p:extLst>
      <p:ext uri="{BB962C8B-B14F-4D97-AF65-F5344CB8AC3E}">
        <p14:creationId xmlns:p14="http://schemas.microsoft.com/office/powerpoint/2010/main" val="379232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contenu et image dro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926845-F79F-CB4D-95C2-39A656AEB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48" y="2542032"/>
            <a:ext cx="4829185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482803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AB51F06A-DE1F-424C-A46A-4131F24C5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4829185" cy="128016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1" name="Espace réservé pour une image  17">
            <a:extLst>
              <a:ext uri="{FF2B5EF4-FFF2-40B4-BE49-F238E27FC236}">
                <a16:creationId xmlns:a16="http://schemas.microsoft.com/office/drawing/2014/main" id="{20E23407-98A5-FC49-81E8-26BA33B96B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4000" y="754381"/>
            <a:ext cx="5588000" cy="5358384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0678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contenu et image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926845-F79F-CB4D-95C2-39A656AEB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8744" y="2542032"/>
            <a:ext cx="4829185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18744" y="5842143"/>
            <a:ext cx="482803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AB51F06A-DE1F-424C-A46A-4131F24C5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170" y="723775"/>
            <a:ext cx="4829185" cy="128016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1" name="Espace réservé pour une image  17">
            <a:extLst>
              <a:ext uri="{FF2B5EF4-FFF2-40B4-BE49-F238E27FC236}">
                <a16:creationId xmlns:a16="http://schemas.microsoft.com/office/drawing/2014/main" id="{20E23407-98A5-FC49-81E8-26BA33B96B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54381"/>
            <a:ext cx="5588000" cy="5358384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9995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imple, sous-titr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7A9FD674-5B2C-D543-8720-2211BE459F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952" y="2542032"/>
            <a:ext cx="10661904" cy="356038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88B37E50-98F0-554E-9B62-F135A372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10665052" cy="60322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6503CB24-A809-F346-93BF-34E1881A9590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5048" y="1356387"/>
            <a:ext cx="10664952" cy="838173"/>
          </a:xfrm>
        </p:spPr>
        <p:txBody>
          <a:bodyPr anchor="t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3pPr>
            <a:lvl4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4pPr>
            <a:lvl5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5pPr>
            <a:lvl6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solidFill>
                  <a:schemeClr val="tx1"/>
                </a:solidFill>
              </a:defRPr>
            </a:lvl6pPr>
            <a:lvl7pPr marL="0" indent="0">
              <a:spcBef>
                <a:spcPts val="0"/>
              </a:spcBef>
              <a:buNone/>
              <a:defRPr sz="3000" b="1"/>
            </a:lvl7pPr>
            <a:lvl8pPr marL="0" indent="0">
              <a:spcBef>
                <a:spcPts val="0"/>
              </a:spcBef>
              <a:buNone/>
              <a:defRPr sz="3000" b="1"/>
            </a:lvl8pPr>
            <a:lvl9pPr marL="0" indent="0">
              <a:spcBef>
                <a:spcPts val="0"/>
              </a:spcBef>
              <a:buNone/>
              <a:defRPr sz="3000" b="1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</p:spTree>
    <p:extLst>
      <p:ext uri="{BB962C8B-B14F-4D97-AF65-F5344CB8AC3E}">
        <p14:creationId xmlns:p14="http://schemas.microsoft.com/office/powerpoint/2010/main" val="176343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oubl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7A9FD674-5B2C-D543-8720-2211BE459F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952" y="2542032"/>
            <a:ext cx="10661904" cy="356038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2282C23-2689-9545-A23A-6AAA2C34C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2B5464D-FE2A-429F-9BA8-E62E90D8FD84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6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oubl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926845-F79F-CB4D-95C2-39A656AEB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48" y="2542032"/>
            <a:ext cx="4829185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fr-CA"/>
              <a:t>Document 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3ECC3295-39CE-584C-877C-0A78F14B458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599341" y="2542032"/>
            <a:ext cx="4829185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CF25CB8A-6D89-0440-8CFD-B7E082BCD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24555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imple, sous-titre et image / bleu moy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7A9FD674-5B2C-D543-8720-2211BE459F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952" y="2542032"/>
            <a:ext cx="10661904" cy="356038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88B37E50-98F0-554E-9B62-F135A372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10665052" cy="60322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r-CA"/>
              <a:t>Modifier le style du titre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6503CB24-A809-F346-93BF-34E1881A9590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5048" y="1356387"/>
            <a:ext cx="10664952" cy="838173"/>
          </a:xfrm>
        </p:spPr>
        <p:txBody>
          <a:bodyPr anchor="t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bg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bg1"/>
                </a:solidFill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bg1"/>
                </a:solidFill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</a:defRPr>
            </a:lvl6pPr>
            <a:lvl7pPr marL="0" indent="0">
              <a:spcBef>
                <a:spcPts val="0"/>
              </a:spcBef>
              <a:buNone/>
              <a:defRPr sz="3000" b="1">
                <a:solidFill>
                  <a:schemeClr val="bg1"/>
                </a:solidFill>
              </a:defRPr>
            </a:lvl7pPr>
            <a:lvl8pPr marL="0" indent="0">
              <a:spcBef>
                <a:spcPts val="0"/>
              </a:spcBef>
              <a:buNone/>
              <a:defRPr sz="3000" b="1">
                <a:solidFill>
                  <a:schemeClr val="bg1"/>
                </a:solidFill>
              </a:defRPr>
            </a:lvl8pPr>
            <a:lvl9pPr marL="0" indent="0">
              <a:spcBef>
                <a:spcPts val="0"/>
              </a:spcBef>
              <a:buNone/>
              <a:defRPr sz="30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402A107-6019-8147-BF60-9CFF3A9EC3DA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35794C7-1CA1-4CBD-AC8F-09A53DAF9EC9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01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double et image / bleu moy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7A9FD674-5B2C-D543-8720-2211BE459F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952" y="2542032"/>
            <a:ext cx="10661904" cy="356038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402A107-6019-8147-BF60-9CFF3A9EC3DA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B5D177F-AFA7-2C46-B2DA-D74471619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r-CA"/>
              <a:t>Modifier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E8F25BF-31DB-4796-86B8-D10CE22B6BB9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499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imple, sous-titre et image / bleu foncé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7A9FD674-5B2C-D543-8720-2211BE459F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952" y="2542032"/>
            <a:ext cx="10661904" cy="356038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88B37E50-98F0-554E-9B62-F135A372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10665052" cy="60322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fr-CA"/>
              <a:t>Modifier le style du titre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6503CB24-A809-F346-93BF-34E1881A9590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5048" y="1356387"/>
            <a:ext cx="10664952" cy="838173"/>
          </a:xfrm>
        </p:spPr>
        <p:txBody>
          <a:bodyPr anchor="t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bg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bg1"/>
                </a:solidFill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bg1"/>
                </a:solidFill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</a:defRPr>
            </a:lvl6pPr>
            <a:lvl7pPr marL="0" indent="0">
              <a:spcBef>
                <a:spcPts val="0"/>
              </a:spcBef>
              <a:buNone/>
              <a:defRPr sz="3000" b="1">
                <a:solidFill>
                  <a:schemeClr val="bg1"/>
                </a:solidFill>
              </a:defRPr>
            </a:lvl7pPr>
            <a:lvl8pPr marL="0" indent="0">
              <a:spcBef>
                <a:spcPts val="0"/>
              </a:spcBef>
              <a:buNone/>
              <a:defRPr sz="3000" b="1">
                <a:solidFill>
                  <a:schemeClr val="bg1"/>
                </a:solidFill>
              </a:defRPr>
            </a:lvl8pPr>
            <a:lvl9pPr marL="0" indent="0">
              <a:spcBef>
                <a:spcPts val="0"/>
              </a:spcBef>
              <a:buNone/>
              <a:defRPr sz="30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402A107-6019-8147-BF60-9CFF3A9EC3DA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</p:spTree>
    <p:extLst>
      <p:ext uri="{BB962C8B-B14F-4D97-AF65-F5344CB8AC3E}">
        <p14:creationId xmlns:p14="http://schemas.microsoft.com/office/powerpoint/2010/main" val="427764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double et image / bleu foncé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7A9FD674-5B2C-D543-8720-2211BE459F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952" y="2542032"/>
            <a:ext cx="10661904" cy="356038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402A107-6019-8147-BF60-9CFF3A9EC3DA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3ADEC1F-33FA-064B-B74E-C3790F92F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fr-CA"/>
              <a:t>Modifier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5FB02D-466E-4C74-AB16-0A33653C6C01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80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et 3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7A9FD674-5B2C-D543-8720-2211BE459F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952" y="757034"/>
            <a:ext cx="10661904" cy="349631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1DA0D0D-8E87-5C49-8E0F-01063A68597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58952" y="4407552"/>
            <a:ext cx="3246120" cy="1463040"/>
          </a:xfrm>
        </p:spPr>
        <p:txBody>
          <a:bodyPr/>
          <a:lstStyle>
            <a:lvl1pPr>
              <a:defRPr sz="1800"/>
            </a:lvl1pPr>
            <a:lvl2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2pPr>
            <a:lvl3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3pPr>
            <a:lvl4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4pPr>
            <a:lvl5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19" name="Espace réservé du texte 6">
            <a:extLst>
              <a:ext uri="{FF2B5EF4-FFF2-40B4-BE49-F238E27FC236}">
                <a16:creationId xmlns:a16="http://schemas.microsoft.com/office/drawing/2014/main" id="{1B1DADE7-D705-0E42-B6D0-E246FC3EF7E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74464" y="4407552"/>
            <a:ext cx="3246120" cy="1463040"/>
          </a:xfrm>
        </p:spPr>
        <p:txBody>
          <a:bodyPr/>
          <a:lstStyle>
            <a:lvl1pPr>
              <a:defRPr sz="1800"/>
            </a:lvl1pPr>
            <a:lvl2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2pPr>
            <a:lvl3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3pPr>
            <a:lvl4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4pPr>
            <a:lvl5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20" name="Espace réservé du texte 6">
            <a:extLst>
              <a:ext uri="{FF2B5EF4-FFF2-40B4-BE49-F238E27FC236}">
                <a16:creationId xmlns:a16="http://schemas.microsoft.com/office/drawing/2014/main" id="{9E02B0DF-8B1E-EB4C-AD49-BCE6BC09F30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174736" y="4407552"/>
            <a:ext cx="3246120" cy="1463040"/>
          </a:xfrm>
        </p:spPr>
        <p:txBody>
          <a:bodyPr/>
          <a:lstStyle>
            <a:lvl1pPr>
              <a:defRPr sz="1800"/>
            </a:lvl1pPr>
            <a:lvl2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2pPr>
            <a:lvl3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3pPr>
            <a:lvl4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4pPr>
            <a:lvl5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0624A6B-F4E0-49C7-9DC9-F74F68F32A12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31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 et 3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7A9FD674-5B2C-D543-8720-2211BE459F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952" y="757034"/>
            <a:ext cx="3246120" cy="349631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12" name="Espace réservé pour une image  17">
            <a:extLst>
              <a:ext uri="{FF2B5EF4-FFF2-40B4-BE49-F238E27FC236}">
                <a16:creationId xmlns:a16="http://schemas.microsoft.com/office/drawing/2014/main" id="{2BBE4F48-A030-6F45-9D45-BC3C694BD0A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471416" y="757034"/>
            <a:ext cx="3246120" cy="349631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15" name="Espace réservé pour une image  17">
            <a:extLst>
              <a:ext uri="{FF2B5EF4-FFF2-40B4-BE49-F238E27FC236}">
                <a16:creationId xmlns:a16="http://schemas.microsoft.com/office/drawing/2014/main" id="{EB26ADC1-1C11-9F49-A38E-E8E9A349B254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183880" y="757034"/>
            <a:ext cx="3246120" cy="349631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E5BD096D-21F8-453E-BCFC-1F827A74F39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58952" y="4407552"/>
            <a:ext cx="3246120" cy="1463040"/>
          </a:xfrm>
        </p:spPr>
        <p:txBody>
          <a:bodyPr/>
          <a:lstStyle>
            <a:lvl1pPr>
              <a:defRPr sz="1800"/>
            </a:lvl1pPr>
            <a:lvl2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2pPr>
            <a:lvl3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3pPr>
            <a:lvl4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4pPr>
            <a:lvl5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65F94846-F006-42AE-82A7-C3A9EB43575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74464" y="4407552"/>
            <a:ext cx="3246120" cy="1463040"/>
          </a:xfrm>
        </p:spPr>
        <p:txBody>
          <a:bodyPr/>
          <a:lstStyle>
            <a:lvl1pPr>
              <a:defRPr sz="1800"/>
            </a:lvl1pPr>
            <a:lvl2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2pPr>
            <a:lvl3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3pPr>
            <a:lvl4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4pPr>
            <a:lvl5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57FB9DDC-4CD1-421F-9B89-11E99B90196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174736" y="4407552"/>
            <a:ext cx="3246120" cy="1463040"/>
          </a:xfrm>
        </p:spPr>
        <p:txBody>
          <a:bodyPr/>
          <a:lstStyle>
            <a:lvl1pPr>
              <a:defRPr sz="1800"/>
            </a:lvl1pPr>
            <a:lvl2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2pPr>
            <a:lvl3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3pPr>
            <a:lvl4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4pPr>
            <a:lvl5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defRPr sz="1200"/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84A8B62-A2E1-4B10-8618-E187C247DA87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61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7A9FD674-5B2C-D543-8720-2211BE459F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951" y="757033"/>
            <a:ext cx="4847370" cy="5343963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12" name="Espace réservé pour une image  17">
            <a:extLst>
              <a:ext uri="{FF2B5EF4-FFF2-40B4-BE49-F238E27FC236}">
                <a16:creationId xmlns:a16="http://schemas.microsoft.com/office/drawing/2014/main" id="{2BBE4F48-A030-6F45-9D45-BC3C694BD0A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849911" y="757034"/>
            <a:ext cx="2668249" cy="187374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15" name="Espace réservé pour une image  17">
            <a:extLst>
              <a:ext uri="{FF2B5EF4-FFF2-40B4-BE49-F238E27FC236}">
                <a16:creationId xmlns:a16="http://schemas.microsoft.com/office/drawing/2014/main" id="{EB26ADC1-1C11-9F49-A38E-E8E9A349B254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761750" y="757034"/>
            <a:ext cx="2668249" cy="187374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14" name="Espace réservé pour une image  17">
            <a:extLst>
              <a:ext uri="{FF2B5EF4-FFF2-40B4-BE49-F238E27FC236}">
                <a16:creationId xmlns:a16="http://schemas.microsoft.com/office/drawing/2014/main" id="{343C4F4B-3D01-124B-AD0A-2A20F34AF7A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849911" y="2848131"/>
            <a:ext cx="5580088" cy="325286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C3C1CEA-10B1-47C6-83B0-135EA3FC8D09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80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17">
            <a:extLst>
              <a:ext uri="{FF2B5EF4-FFF2-40B4-BE49-F238E27FC236}">
                <a16:creationId xmlns:a16="http://schemas.microsoft.com/office/drawing/2014/main" id="{613322A8-AA3E-AC4E-BF60-7533BCE75AF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5048" y="745723"/>
            <a:ext cx="10661904" cy="5362977"/>
          </a:xfrm>
          <a:solidFill>
            <a:schemeClr val="bg1">
              <a:lumMod val="95000"/>
              <a:alpha val="80000"/>
            </a:schemeClr>
          </a:solidFill>
          <a:ln>
            <a:noFill/>
          </a:ln>
        </p:spPr>
        <p:txBody>
          <a:bodyPr/>
          <a:lstStyle>
            <a:lvl1pPr algn="ctr">
              <a:defRPr sz="2000" b="0">
                <a:solidFill>
                  <a:schemeClr val="tx1"/>
                </a:solidFill>
              </a:defRPr>
            </a:lvl1pPr>
          </a:lstStyle>
          <a:p>
            <a:endParaRPr lang="fr-CA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BE12EF8-B23C-5C4C-9684-AAC5647A121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2215705-2F74-D748-A0F7-D4B0ED3C724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4C63CD5-CB3C-4F6A-85C3-F135860B08C5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95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image ro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67DE1559-EE22-0F46-B09B-094233498C7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04826" y="-966"/>
            <a:ext cx="10149754" cy="6862141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4543778 w 9144000"/>
              <a:gd name="connsiteY2" fmla="*/ 2589389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4543778 w 9144000"/>
              <a:gd name="connsiteY2" fmla="*/ 2589389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  <a:gd name="connsiteX0" fmla="*/ 0 w 9115203"/>
              <a:gd name="connsiteY0" fmla="*/ 0 h 5145342"/>
              <a:gd name="connsiteX1" fmla="*/ 9115203 w 9115203"/>
              <a:gd name="connsiteY1" fmla="*/ 5145342 h 5145342"/>
              <a:gd name="connsiteX2" fmla="*/ 4543778 w 9115203"/>
              <a:gd name="connsiteY2" fmla="*/ 2589389 h 5145342"/>
              <a:gd name="connsiteX3" fmla="*/ 0 w 9115203"/>
              <a:gd name="connsiteY3" fmla="*/ 5143500 h 5145342"/>
              <a:gd name="connsiteX4" fmla="*/ 0 w 9115203"/>
              <a:gd name="connsiteY4" fmla="*/ 0 h 5145342"/>
              <a:gd name="connsiteX0" fmla="*/ 9100443 w 9115203"/>
              <a:gd name="connsiteY0" fmla="*/ 0 h 5107229"/>
              <a:gd name="connsiteX1" fmla="*/ 9115203 w 9115203"/>
              <a:gd name="connsiteY1" fmla="*/ 5107229 h 5107229"/>
              <a:gd name="connsiteX2" fmla="*/ 4543778 w 9115203"/>
              <a:gd name="connsiteY2" fmla="*/ 2551276 h 5107229"/>
              <a:gd name="connsiteX3" fmla="*/ 0 w 9115203"/>
              <a:gd name="connsiteY3" fmla="*/ 5105387 h 5107229"/>
              <a:gd name="connsiteX4" fmla="*/ 9100443 w 9115203"/>
              <a:gd name="connsiteY4" fmla="*/ 0 h 5107229"/>
              <a:gd name="connsiteX0" fmla="*/ 9100443 w 9115203"/>
              <a:gd name="connsiteY0" fmla="*/ 0 h 5107229"/>
              <a:gd name="connsiteX1" fmla="*/ 9115203 w 9115203"/>
              <a:gd name="connsiteY1" fmla="*/ 5107229 h 5107229"/>
              <a:gd name="connsiteX2" fmla="*/ 4284590 w 9115203"/>
              <a:gd name="connsiteY2" fmla="*/ 4399787 h 5107229"/>
              <a:gd name="connsiteX3" fmla="*/ 0 w 9115203"/>
              <a:gd name="connsiteY3" fmla="*/ 5105387 h 5107229"/>
              <a:gd name="connsiteX4" fmla="*/ 9100443 w 9115203"/>
              <a:gd name="connsiteY4" fmla="*/ 0 h 5107229"/>
              <a:gd name="connsiteX0" fmla="*/ 9100443 w 9115203"/>
              <a:gd name="connsiteY0" fmla="*/ 0 h 5107229"/>
              <a:gd name="connsiteX1" fmla="*/ 9115203 w 9115203"/>
              <a:gd name="connsiteY1" fmla="*/ 5107229 h 5107229"/>
              <a:gd name="connsiteX2" fmla="*/ 0 w 9115203"/>
              <a:gd name="connsiteY2" fmla="*/ 5105387 h 5107229"/>
              <a:gd name="connsiteX3" fmla="*/ 9100443 w 9115203"/>
              <a:gd name="connsiteY3" fmla="*/ 0 h 5107229"/>
              <a:gd name="connsiteX0" fmla="*/ 8433693 w 9115203"/>
              <a:gd name="connsiteY0" fmla="*/ 0 h 4820078"/>
              <a:gd name="connsiteX1" fmla="*/ 9115203 w 9115203"/>
              <a:gd name="connsiteY1" fmla="*/ 4820078 h 4820078"/>
              <a:gd name="connsiteX2" fmla="*/ 0 w 9115203"/>
              <a:gd name="connsiteY2" fmla="*/ 4818236 h 4820078"/>
              <a:gd name="connsiteX3" fmla="*/ 8433693 w 9115203"/>
              <a:gd name="connsiteY3" fmla="*/ 0 h 4820078"/>
              <a:gd name="connsiteX0" fmla="*/ 9111026 w 9115203"/>
              <a:gd name="connsiteY0" fmla="*/ 0 h 4806071"/>
              <a:gd name="connsiteX1" fmla="*/ 9115203 w 9115203"/>
              <a:gd name="connsiteY1" fmla="*/ 4806071 h 4806071"/>
              <a:gd name="connsiteX2" fmla="*/ 0 w 9115203"/>
              <a:gd name="connsiteY2" fmla="*/ 4804229 h 4806071"/>
              <a:gd name="connsiteX3" fmla="*/ 9111026 w 9115203"/>
              <a:gd name="connsiteY3" fmla="*/ 0 h 4806071"/>
              <a:gd name="connsiteX0" fmla="*/ 9121610 w 9121753"/>
              <a:gd name="connsiteY0" fmla="*/ 0 h 5163259"/>
              <a:gd name="connsiteX1" fmla="*/ 9115203 w 9121753"/>
              <a:gd name="connsiteY1" fmla="*/ 5163259 h 5163259"/>
              <a:gd name="connsiteX2" fmla="*/ 0 w 9121753"/>
              <a:gd name="connsiteY2" fmla="*/ 5161417 h 5163259"/>
              <a:gd name="connsiteX3" fmla="*/ 9121610 w 9121753"/>
              <a:gd name="connsiteY3" fmla="*/ 0 h 5163259"/>
              <a:gd name="connsiteX0" fmla="*/ 9121610 w 9121753"/>
              <a:gd name="connsiteY0" fmla="*/ 0 h 5177432"/>
              <a:gd name="connsiteX1" fmla="*/ 9115203 w 9121753"/>
              <a:gd name="connsiteY1" fmla="*/ 5177432 h 5177432"/>
              <a:gd name="connsiteX2" fmla="*/ 0 w 9121753"/>
              <a:gd name="connsiteY2" fmla="*/ 5175590 h 5177432"/>
              <a:gd name="connsiteX3" fmla="*/ 9121610 w 9121753"/>
              <a:gd name="connsiteY3" fmla="*/ 0 h 5177432"/>
              <a:gd name="connsiteX0" fmla="*/ 9121610 w 9121754"/>
              <a:gd name="connsiteY0" fmla="*/ 167829 h 5345261"/>
              <a:gd name="connsiteX1" fmla="*/ 9115203 w 9121754"/>
              <a:gd name="connsiteY1" fmla="*/ 5345261 h 5345261"/>
              <a:gd name="connsiteX2" fmla="*/ 0 w 9121754"/>
              <a:gd name="connsiteY2" fmla="*/ 5343419 h 5345261"/>
              <a:gd name="connsiteX3" fmla="*/ 907400 w 9121754"/>
              <a:gd name="connsiteY3" fmla="*/ 207848 h 5345261"/>
              <a:gd name="connsiteX4" fmla="*/ 9121610 w 9121754"/>
              <a:gd name="connsiteY4" fmla="*/ 167829 h 5345261"/>
              <a:gd name="connsiteX0" fmla="*/ 8261968 w 9115203"/>
              <a:gd name="connsiteY0" fmla="*/ 167829 h 5345261"/>
              <a:gd name="connsiteX1" fmla="*/ 9115203 w 9115203"/>
              <a:gd name="connsiteY1" fmla="*/ 5345261 h 5345261"/>
              <a:gd name="connsiteX2" fmla="*/ 0 w 9115203"/>
              <a:gd name="connsiteY2" fmla="*/ 5343419 h 5345261"/>
              <a:gd name="connsiteX3" fmla="*/ 907400 w 9115203"/>
              <a:gd name="connsiteY3" fmla="*/ 207848 h 5345261"/>
              <a:gd name="connsiteX4" fmla="*/ 8261968 w 9115203"/>
              <a:gd name="connsiteY4" fmla="*/ 167829 h 5345261"/>
              <a:gd name="connsiteX0" fmla="*/ 8261968 w 8261970"/>
              <a:gd name="connsiteY0" fmla="*/ 167829 h 5345261"/>
              <a:gd name="connsiteX1" fmla="*/ 7634710 w 8261970"/>
              <a:gd name="connsiteY1" fmla="*/ 5345261 h 5345261"/>
              <a:gd name="connsiteX2" fmla="*/ 0 w 8261970"/>
              <a:gd name="connsiteY2" fmla="*/ 5343419 h 5345261"/>
              <a:gd name="connsiteX3" fmla="*/ 907400 w 8261970"/>
              <a:gd name="connsiteY3" fmla="*/ 207848 h 5345261"/>
              <a:gd name="connsiteX4" fmla="*/ 8261968 w 8261970"/>
              <a:gd name="connsiteY4" fmla="*/ 167829 h 5345261"/>
              <a:gd name="connsiteX0" fmla="*/ 7814531 w 7814533"/>
              <a:gd name="connsiteY0" fmla="*/ 167829 h 5345261"/>
              <a:gd name="connsiteX1" fmla="*/ 7187273 w 7814533"/>
              <a:gd name="connsiteY1" fmla="*/ 5345261 h 5345261"/>
              <a:gd name="connsiteX2" fmla="*/ 1044996 w 7814533"/>
              <a:gd name="connsiteY2" fmla="*/ 5333414 h 5345261"/>
              <a:gd name="connsiteX3" fmla="*/ 459963 w 7814533"/>
              <a:gd name="connsiteY3" fmla="*/ 207848 h 5345261"/>
              <a:gd name="connsiteX4" fmla="*/ 7814531 w 7814533"/>
              <a:gd name="connsiteY4" fmla="*/ 167829 h 5345261"/>
              <a:gd name="connsiteX0" fmla="*/ 7814531 w 7814533"/>
              <a:gd name="connsiteY0" fmla="*/ 0 h 5177432"/>
              <a:gd name="connsiteX1" fmla="*/ 7187273 w 7814533"/>
              <a:gd name="connsiteY1" fmla="*/ 5177432 h 5177432"/>
              <a:gd name="connsiteX2" fmla="*/ 1044996 w 7814533"/>
              <a:gd name="connsiteY2" fmla="*/ 5165585 h 5177432"/>
              <a:gd name="connsiteX3" fmla="*/ 459963 w 7814533"/>
              <a:gd name="connsiteY3" fmla="*/ 40019 h 5177432"/>
              <a:gd name="connsiteX4" fmla="*/ 7814531 w 7814533"/>
              <a:gd name="connsiteY4" fmla="*/ 0 h 5177432"/>
              <a:gd name="connsiteX0" fmla="*/ 7814531 w 7814533"/>
              <a:gd name="connsiteY0" fmla="*/ 0 h 5177432"/>
              <a:gd name="connsiteX1" fmla="*/ 7187273 w 7814533"/>
              <a:gd name="connsiteY1" fmla="*/ 5177432 h 5177432"/>
              <a:gd name="connsiteX2" fmla="*/ 1044996 w 7814533"/>
              <a:gd name="connsiteY2" fmla="*/ 5165585 h 5177432"/>
              <a:gd name="connsiteX3" fmla="*/ 459963 w 7814533"/>
              <a:gd name="connsiteY3" fmla="*/ 40019 h 5177432"/>
              <a:gd name="connsiteX4" fmla="*/ 7814531 w 7814533"/>
              <a:gd name="connsiteY4" fmla="*/ 0 h 5177432"/>
              <a:gd name="connsiteX0" fmla="*/ 7814531 w 8185674"/>
              <a:gd name="connsiteY0" fmla="*/ 0 h 5177432"/>
              <a:gd name="connsiteX1" fmla="*/ 7187273 w 8185674"/>
              <a:gd name="connsiteY1" fmla="*/ 5177432 h 5177432"/>
              <a:gd name="connsiteX2" fmla="*/ 1044996 w 8185674"/>
              <a:gd name="connsiteY2" fmla="*/ 5165585 h 5177432"/>
              <a:gd name="connsiteX3" fmla="*/ 459963 w 8185674"/>
              <a:gd name="connsiteY3" fmla="*/ 40019 h 5177432"/>
              <a:gd name="connsiteX4" fmla="*/ 7814531 w 8185674"/>
              <a:gd name="connsiteY4" fmla="*/ 0 h 5177432"/>
              <a:gd name="connsiteX0" fmla="*/ 7814531 w 8497262"/>
              <a:gd name="connsiteY0" fmla="*/ 0 h 5177432"/>
              <a:gd name="connsiteX1" fmla="*/ 7187273 w 8497262"/>
              <a:gd name="connsiteY1" fmla="*/ 5177432 h 5177432"/>
              <a:gd name="connsiteX2" fmla="*/ 1044996 w 8497262"/>
              <a:gd name="connsiteY2" fmla="*/ 5165585 h 5177432"/>
              <a:gd name="connsiteX3" fmla="*/ 459963 w 8497262"/>
              <a:gd name="connsiteY3" fmla="*/ 40019 h 5177432"/>
              <a:gd name="connsiteX4" fmla="*/ 7814531 w 8497262"/>
              <a:gd name="connsiteY4" fmla="*/ 0 h 5177432"/>
              <a:gd name="connsiteX0" fmla="*/ 8307445 w 8990176"/>
              <a:gd name="connsiteY0" fmla="*/ 0 h 5177432"/>
              <a:gd name="connsiteX1" fmla="*/ 7680187 w 8990176"/>
              <a:gd name="connsiteY1" fmla="*/ 5177432 h 5177432"/>
              <a:gd name="connsiteX2" fmla="*/ 1537910 w 8990176"/>
              <a:gd name="connsiteY2" fmla="*/ 5165585 h 5177432"/>
              <a:gd name="connsiteX3" fmla="*/ 952877 w 8990176"/>
              <a:gd name="connsiteY3" fmla="*/ 40019 h 5177432"/>
              <a:gd name="connsiteX4" fmla="*/ 8307445 w 8990176"/>
              <a:gd name="connsiteY4" fmla="*/ 0 h 5177432"/>
              <a:gd name="connsiteX0" fmla="*/ 8083451 w 8766182"/>
              <a:gd name="connsiteY0" fmla="*/ 0 h 5177432"/>
              <a:gd name="connsiteX1" fmla="*/ 7456193 w 8766182"/>
              <a:gd name="connsiteY1" fmla="*/ 5177432 h 5177432"/>
              <a:gd name="connsiteX2" fmla="*/ 1313916 w 8766182"/>
              <a:gd name="connsiteY2" fmla="*/ 5165585 h 5177432"/>
              <a:gd name="connsiteX3" fmla="*/ 728883 w 8766182"/>
              <a:gd name="connsiteY3" fmla="*/ 40019 h 5177432"/>
              <a:gd name="connsiteX4" fmla="*/ 8083451 w 8766182"/>
              <a:gd name="connsiteY4" fmla="*/ 0 h 5177432"/>
              <a:gd name="connsiteX0" fmla="*/ 8089080 w 8771811"/>
              <a:gd name="connsiteY0" fmla="*/ 729 h 5178161"/>
              <a:gd name="connsiteX1" fmla="*/ 7461822 w 8771811"/>
              <a:gd name="connsiteY1" fmla="*/ 5178161 h 5178161"/>
              <a:gd name="connsiteX2" fmla="*/ 1319545 w 8771811"/>
              <a:gd name="connsiteY2" fmla="*/ 5166314 h 5178161"/>
              <a:gd name="connsiteX3" fmla="*/ 725930 w 8771811"/>
              <a:gd name="connsiteY3" fmla="*/ 0 h 5178161"/>
              <a:gd name="connsiteX4" fmla="*/ 8089080 w 8771811"/>
              <a:gd name="connsiteY4" fmla="*/ 729 h 5178161"/>
              <a:gd name="connsiteX0" fmla="*/ 8043312 w 8743325"/>
              <a:gd name="connsiteY0" fmla="*/ 729 h 5178161"/>
              <a:gd name="connsiteX1" fmla="*/ 7461822 w 8743325"/>
              <a:gd name="connsiteY1" fmla="*/ 5178161 h 5178161"/>
              <a:gd name="connsiteX2" fmla="*/ 1319545 w 8743325"/>
              <a:gd name="connsiteY2" fmla="*/ 5166314 h 5178161"/>
              <a:gd name="connsiteX3" fmla="*/ 725930 w 8743325"/>
              <a:gd name="connsiteY3" fmla="*/ 0 h 5178161"/>
              <a:gd name="connsiteX4" fmla="*/ 8043312 w 8743325"/>
              <a:gd name="connsiteY4" fmla="*/ 729 h 5178161"/>
              <a:gd name="connsiteX0" fmla="*/ 8043312 w 8735694"/>
              <a:gd name="connsiteY0" fmla="*/ 729 h 5180558"/>
              <a:gd name="connsiteX1" fmla="*/ 7441799 w 8735694"/>
              <a:gd name="connsiteY1" fmla="*/ 5180558 h 5180558"/>
              <a:gd name="connsiteX2" fmla="*/ 1319545 w 8735694"/>
              <a:gd name="connsiteY2" fmla="*/ 5166314 h 5180558"/>
              <a:gd name="connsiteX3" fmla="*/ 725930 w 8735694"/>
              <a:gd name="connsiteY3" fmla="*/ 0 h 5180558"/>
              <a:gd name="connsiteX4" fmla="*/ 8043312 w 8735694"/>
              <a:gd name="connsiteY4" fmla="*/ 729 h 5180558"/>
              <a:gd name="connsiteX0" fmla="*/ 8062100 w 8754482"/>
              <a:gd name="connsiteY0" fmla="*/ 729 h 5180558"/>
              <a:gd name="connsiteX1" fmla="*/ 7460587 w 8754482"/>
              <a:gd name="connsiteY1" fmla="*/ 5180558 h 5180558"/>
              <a:gd name="connsiteX2" fmla="*/ 1338333 w 8754482"/>
              <a:gd name="connsiteY2" fmla="*/ 5166314 h 5180558"/>
              <a:gd name="connsiteX3" fmla="*/ 744718 w 8754482"/>
              <a:gd name="connsiteY3" fmla="*/ 0 h 5180558"/>
              <a:gd name="connsiteX4" fmla="*/ 8062100 w 8754482"/>
              <a:gd name="connsiteY4" fmla="*/ 729 h 5180558"/>
              <a:gd name="connsiteX0" fmla="*/ 8240941 w 8933323"/>
              <a:gd name="connsiteY0" fmla="*/ 729 h 5180558"/>
              <a:gd name="connsiteX1" fmla="*/ 7639428 w 8933323"/>
              <a:gd name="connsiteY1" fmla="*/ 5180558 h 5180558"/>
              <a:gd name="connsiteX2" fmla="*/ 1517174 w 8933323"/>
              <a:gd name="connsiteY2" fmla="*/ 5166314 h 5180558"/>
              <a:gd name="connsiteX3" fmla="*/ 923559 w 8933323"/>
              <a:gd name="connsiteY3" fmla="*/ 0 h 5180558"/>
              <a:gd name="connsiteX4" fmla="*/ 8240941 w 8933323"/>
              <a:gd name="connsiteY4" fmla="*/ 729 h 5180558"/>
              <a:gd name="connsiteX0" fmla="*/ 8244098 w 8936480"/>
              <a:gd name="connsiteY0" fmla="*/ 729 h 5180558"/>
              <a:gd name="connsiteX1" fmla="*/ 7642585 w 8936480"/>
              <a:gd name="connsiteY1" fmla="*/ 5180558 h 5180558"/>
              <a:gd name="connsiteX2" fmla="*/ 1520331 w 8936480"/>
              <a:gd name="connsiteY2" fmla="*/ 5166314 h 5180558"/>
              <a:gd name="connsiteX3" fmla="*/ 926716 w 8936480"/>
              <a:gd name="connsiteY3" fmla="*/ 0 h 5180558"/>
              <a:gd name="connsiteX4" fmla="*/ 8244098 w 8936480"/>
              <a:gd name="connsiteY4" fmla="*/ 729 h 5180558"/>
              <a:gd name="connsiteX0" fmla="*/ 8244098 w 8929524"/>
              <a:gd name="connsiteY0" fmla="*/ 729 h 5180558"/>
              <a:gd name="connsiteX1" fmla="*/ 7642585 w 8929524"/>
              <a:gd name="connsiteY1" fmla="*/ 5180558 h 5180558"/>
              <a:gd name="connsiteX2" fmla="*/ 1520331 w 8929524"/>
              <a:gd name="connsiteY2" fmla="*/ 5166314 h 5180558"/>
              <a:gd name="connsiteX3" fmla="*/ 926716 w 8929524"/>
              <a:gd name="connsiteY3" fmla="*/ 0 h 5180558"/>
              <a:gd name="connsiteX4" fmla="*/ 8244098 w 8929524"/>
              <a:gd name="connsiteY4" fmla="*/ 729 h 5180558"/>
              <a:gd name="connsiteX0" fmla="*/ 8244098 w 9146270"/>
              <a:gd name="connsiteY0" fmla="*/ 729 h 5180558"/>
              <a:gd name="connsiteX1" fmla="*/ 7642585 w 9146270"/>
              <a:gd name="connsiteY1" fmla="*/ 5180558 h 5180558"/>
              <a:gd name="connsiteX2" fmla="*/ 1520331 w 9146270"/>
              <a:gd name="connsiteY2" fmla="*/ 5166314 h 5180558"/>
              <a:gd name="connsiteX3" fmla="*/ 926716 w 9146270"/>
              <a:gd name="connsiteY3" fmla="*/ 0 h 5180558"/>
              <a:gd name="connsiteX4" fmla="*/ 8244098 w 9146270"/>
              <a:gd name="connsiteY4" fmla="*/ 729 h 5180558"/>
              <a:gd name="connsiteX0" fmla="*/ 8242187 w 9144359"/>
              <a:gd name="connsiteY0" fmla="*/ 729 h 5180558"/>
              <a:gd name="connsiteX1" fmla="*/ 7640674 w 9144359"/>
              <a:gd name="connsiteY1" fmla="*/ 5180558 h 5180558"/>
              <a:gd name="connsiteX2" fmla="*/ 1524141 w 9144359"/>
              <a:gd name="connsiteY2" fmla="*/ 5175902 h 5180558"/>
              <a:gd name="connsiteX3" fmla="*/ 924805 w 9144359"/>
              <a:gd name="connsiteY3" fmla="*/ 0 h 5180558"/>
              <a:gd name="connsiteX4" fmla="*/ 8242187 w 9144359"/>
              <a:gd name="connsiteY4" fmla="*/ 729 h 5180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359" h="5180558">
                <a:moveTo>
                  <a:pt x="8242187" y="729"/>
                </a:moveTo>
                <a:cubicBezTo>
                  <a:pt x="9857396" y="1902477"/>
                  <a:pt x="9084952" y="4035416"/>
                  <a:pt x="7640674" y="5180558"/>
                </a:cubicBezTo>
                <a:lnTo>
                  <a:pt x="1524141" y="5175902"/>
                </a:lnTo>
                <a:cubicBezTo>
                  <a:pt x="129587" y="4113725"/>
                  <a:pt x="-772590" y="2097871"/>
                  <a:pt x="924805" y="0"/>
                </a:cubicBezTo>
                <a:lnTo>
                  <a:pt x="8242187" y="72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t"/>
          <a:lstStyle>
            <a:lvl1pPr marL="0" indent="0" algn="ctr">
              <a:buNone/>
              <a:defRPr sz="2000" b="0" baseline="0">
                <a:solidFill>
                  <a:srgbClr val="000000"/>
                </a:solidFill>
                <a:latin typeface="+mn-lt"/>
              </a:defRPr>
            </a:lvl1pPr>
          </a:lstStyle>
          <a:p>
            <a:r>
              <a:rPr lang="en-CA" noProof="0"/>
              <a:t>Click on icon to insert image </a:t>
            </a:r>
            <a:br>
              <a:rPr lang="en-CA" noProof="0"/>
            </a:br>
            <a:r>
              <a:rPr lang="en-CA" noProof="0"/>
              <a:t>or drag and drop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4B0F35A-0D38-9A47-8ABC-6B722D818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F4C67C6-47E9-42C8-8B8C-89682A53E7F7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5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e / Merci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AB0D1CC5-E9C5-DB4D-94AC-D0E518DC22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98648" y="777240"/>
            <a:ext cx="6400800" cy="5074920"/>
          </a:xfr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8800" b="1" spc="200" baseline="0">
                <a:solidFill>
                  <a:schemeClr val="tx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sz="200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bg1"/>
                </a:solidFill>
              </a:defRPr>
            </a:lvl3pPr>
            <a:lvl4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bg1"/>
                </a:solidFill>
              </a:defRPr>
            </a:lvl4pPr>
            <a:lvl5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>
                <a:solidFill>
                  <a:schemeClr val="bg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9pPr>
          </a:lstStyle>
          <a:p>
            <a:pPr lvl="0"/>
            <a:r>
              <a:rPr lang="fr-CA"/>
              <a:t>Cliquez pour modifier les styles du texte</a:t>
            </a:r>
          </a:p>
          <a:p>
            <a:pPr lvl="1"/>
            <a:endParaRPr lang="fr-CA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F0DECB7-CEF0-D54A-A5EB-659B8CAEF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4BC485E-A56F-2F46-A915-B05D40472EB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5283" y="5552237"/>
            <a:ext cx="1561434" cy="549148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5680CEC-2EC1-44FB-85C5-0B3FC95A4972}"/>
              </a:ext>
            </a:extLst>
          </p:cNvPr>
          <p:cNvSpPr txBox="1"/>
          <p:nvPr userDrawn="1"/>
        </p:nvSpPr>
        <p:spPr>
          <a:xfrm>
            <a:off x="675861" y="6504081"/>
            <a:ext cx="115161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Document à accès restreint, conformément aux articles 21 et 37</a:t>
            </a:r>
            <a:b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fr-CA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 la Loi sur l’accès aux documents</a:t>
            </a:r>
            <a:endParaRPr lang="fr-CA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48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ouble et contenu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926845-F79F-CB4D-95C2-39A656AEB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48" y="2542032"/>
            <a:ext cx="4829185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fr-CA"/>
              <a:t>Document 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5ADC8C5B-7C80-0943-A0D2-83E1816AB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4829185" cy="128016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37643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370C4CBB-4A89-B443-A89A-008F2DAF07A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9781" y="641350"/>
            <a:ext cx="4840219" cy="1243509"/>
          </a:xfrm>
        </p:spPr>
        <p:txBody>
          <a:bodyPr anchor="b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000" b="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/>
              <a:t>Modifier le style des surtitre</a:t>
            </a:r>
          </a:p>
        </p:txBody>
      </p:sp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2D4C94F7-4EF9-044F-AA56-724D2426033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58953"/>
            <a:ext cx="5588000" cy="533095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2000" b="0"/>
            </a:lvl1pPr>
          </a:lstStyle>
          <a:p>
            <a:endParaRPr lang="fr-CA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B677F83-F8F1-AD47-BBFC-37338CD35B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8159" y="5547477"/>
            <a:ext cx="1530769" cy="538364"/>
          </a:xfrm>
          <a:prstGeom prst="rect">
            <a:avLst/>
          </a:prstGeom>
        </p:spPr>
      </p:pic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DE6BD21-ED5C-4A4A-B6B6-A3E780E48FA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89781" y="2072758"/>
            <a:ext cx="4837176" cy="3291840"/>
          </a:xfrm>
        </p:spPr>
        <p:txBody>
          <a:bodyPr/>
          <a:lstStyle>
            <a:lvl1pPr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defRPr sz="54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tabLst/>
              <a:defRPr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tabLst/>
              <a:defRPr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tabLst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393119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4/30/2025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425"/>
              </a:lnSpc>
            </a:pPr>
            <a:fld id="{81D60167-4931-47E6-BA6A-407CBD079E47}" type="slidenum">
              <a:rPr dirty="0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7966135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66C4C7-2F32-F08F-715C-1CAD5DDD2B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8BDAFBD-997D-6E2C-3257-DF816C67F8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E982623-511C-F48D-F1CE-9F2FEB8EF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65C17-C097-4E0B-BE7E-2920E7429BA7}" type="datetimeFigureOut">
              <a:rPr lang="fr-CA" smtClean="0"/>
              <a:t>2025-04-30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50E689-9DFF-3E25-CD0C-E643716FC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BE00AB4-6189-79B6-30B3-71E18FFFE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7E76D-0EF9-423C-BA1D-EB2E168E4DE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04895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imple, sous-titre et 3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926845-F79F-CB4D-95C2-39A656AEB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48" y="2542032"/>
            <a:ext cx="3246120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88B37E50-98F0-554E-9B62-F135A372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10665052" cy="603220"/>
          </a:xfrm>
        </p:spPr>
        <p:txBody>
          <a:bodyPr/>
          <a:lstStyle/>
          <a:p>
            <a:r>
              <a:rPr lang="fr-CA"/>
              <a:t>Modifier le style du titre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6503CB24-A809-F346-93BF-34E1881A9590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5048" y="1356387"/>
            <a:ext cx="10664952" cy="838173"/>
          </a:xfrm>
        </p:spPr>
        <p:txBody>
          <a:bodyPr anchor="t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/>
            </a:lvl3pPr>
            <a:lvl4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4pPr>
            <a:lvl5pPr marL="0" indent="0">
              <a:lnSpc>
                <a:spcPct val="90000"/>
              </a:lnSpc>
              <a:spcBef>
                <a:spcPts val="0"/>
              </a:spcBef>
              <a:buNone/>
              <a:defRPr sz="3000" b="1"/>
            </a:lvl5pPr>
            <a:lvl6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solidFill>
                  <a:schemeClr val="tx1"/>
                </a:solidFill>
              </a:defRPr>
            </a:lvl6pPr>
            <a:lvl7pPr marL="0" indent="0">
              <a:spcBef>
                <a:spcPts val="0"/>
              </a:spcBef>
              <a:buNone/>
              <a:defRPr sz="3000" b="1"/>
            </a:lvl7pPr>
            <a:lvl8pPr marL="0" indent="0">
              <a:spcBef>
                <a:spcPts val="0"/>
              </a:spcBef>
              <a:buNone/>
              <a:defRPr sz="3000" b="1"/>
            </a:lvl8pPr>
            <a:lvl9pPr marL="0" indent="0">
              <a:spcBef>
                <a:spcPts val="0"/>
              </a:spcBef>
              <a:buNone/>
              <a:defRPr sz="3000" b="1"/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3ECC3295-39CE-584C-877C-0A78F14B458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474464" y="2542032"/>
            <a:ext cx="3246120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189E7814-16F3-374B-B93D-9C0A2504472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183880" y="2542032"/>
            <a:ext cx="3246120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47870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ouble et 3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926845-F79F-CB4D-95C2-39A656AEB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48" y="2542032"/>
            <a:ext cx="3246120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B30BF-C100-5241-B8FC-597477E7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F96A51B7-D802-FA42-AD28-304B645F2D9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5048" y="5842143"/>
            <a:ext cx="10664952" cy="355436"/>
          </a:xfrm>
        </p:spPr>
        <p:txBody>
          <a:bodyPr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000" b="0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Source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3ECC3295-39CE-584C-877C-0A78F14B458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474464" y="2542032"/>
            <a:ext cx="3246120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189E7814-16F3-374B-B93D-9C0A2504472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183880" y="2542032"/>
            <a:ext cx="3246120" cy="310896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6C8161E3-2859-E147-9B96-1B179EF9D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8025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éparateur - image ronde / bleu pâ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4420A-A12F-3E4A-9362-6D98123C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54E82005-197D-D048-8BF0-182C1A1A088B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3473" y="991399"/>
            <a:ext cx="5303520" cy="4884391"/>
          </a:xfrm>
        </p:spPr>
        <p:txBody>
          <a:bodyPr anchor="ctr"/>
          <a:lstStyle>
            <a:lvl1pPr marL="0" indent="0" algn="l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2"/>
                </a:solidFill>
              </a:defRPr>
            </a:lvl1pPr>
            <a:lvl2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2"/>
                </a:solidFill>
              </a:defRPr>
            </a:lvl2pPr>
            <a:lvl3pPr marL="0" indent="0">
              <a:lnSpc>
                <a:spcPct val="78000"/>
              </a:lnSpc>
              <a:spcBef>
                <a:spcPts val="0"/>
              </a:spcBef>
              <a:spcAft>
                <a:spcPts val="0"/>
              </a:spcAft>
              <a:buNone/>
              <a:defRPr sz="6000" b="1">
                <a:solidFill>
                  <a:schemeClr val="accent2"/>
                </a:solidFill>
              </a:defRPr>
            </a:lvl3pPr>
            <a:lvl4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4pPr>
            <a:lvl5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5pPr>
            <a:lvl6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6pPr>
            <a:lvl7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7pPr>
            <a:lvl8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8pPr>
            <a:lvl9pPr marL="0" indent="0">
              <a:lnSpc>
                <a:spcPct val="78000"/>
              </a:lnSpc>
              <a:spcBef>
                <a:spcPts val="0"/>
              </a:spcBef>
              <a:buNone/>
              <a:defRPr sz="60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CA"/>
              <a:t>Modifier le style du sous-titre</a:t>
            </a:r>
          </a:p>
        </p:txBody>
      </p:sp>
      <p:sp>
        <p:nvSpPr>
          <p:cNvPr id="11" name="Picture Placeholder 21">
            <a:extLst>
              <a:ext uri="{FF2B5EF4-FFF2-40B4-BE49-F238E27FC236}">
                <a16:creationId xmlns:a16="http://schemas.microsoft.com/office/drawing/2014/main" id="{F7611E8A-89E8-7C41-9CF7-4F44CF2090EE}"/>
              </a:ext>
            </a:extLst>
          </p:cNvPr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6614160" y="644674"/>
            <a:ext cx="5577840" cy="5577840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4543778 w 9144000"/>
              <a:gd name="connsiteY2" fmla="*/ 2589389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  <a:gd name="connsiteX0" fmla="*/ 0 w 9165413"/>
              <a:gd name="connsiteY0" fmla="*/ 0 h 5143500"/>
              <a:gd name="connsiteX1" fmla="*/ 9144000 w 9165413"/>
              <a:gd name="connsiteY1" fmla="*/ 0 h 5143500"/>
              <a:gd name="connsiteX2" fmla="*/ 9165413 w 9165413"/>
              <a:gd name="connsiteY2" fmla="*/ 5138416 h 5143500"/>
              <a:gd name="connsiteX3" fmla="*/ 0 w 9165413"/>
              <a:gd name="connsiteY3" fmla="*/ 5143500 h 5143500"/>
              <a:gd name="connsiteX4" fmla="*/ 0 w 9165413"/>
              <a:gd name="connsiteY4" fmla="*/ 0 h 5143500"/>
              <a:gd name="connsiteX0" fmla="*/ 0 w 9174229"/>
              <a:gd name="connsiteY0" fmla="*/ 2519064 h 5143500"/>
              <a:gd name="connsiteX1" fmla="*/ 9152816 w 9174229"/>
              <a:gd name="connsiteY1" fmla="*/ 0 h 5143500"/>
              <a:gd name="connsiteX2" fmla="*/ 9174229 w 9174229"/>
              <a:gd name="connsiteY2" fmla="*/ 5138416 h 5143500"/>
              <a:gd name="connsiteX3" fmla="*/ 8816 w 9174229"/>
              <a:gd name="connsiteY3" fmla="*/ 5143500 h 5143500"/>
              <a:gd name="connsiteX4" fmla="*/ 0 w 9174229"/>
              <a:gd name="connsiteY4" fmla="*/ 2519064 h 5143500"/>
              <a:gd name="connsiteX0" fmla="*/ 0 w 9174229"/>
              <a:gd name="connsiteY0" fmla="*/ 2504188 h 5128624"/>
              <a:gd name="connsiteX1" fmla="*/ 4374748 w 9174229"/>
              <a:gd name="connsiteY1" fmla="*/ 0 h 5128624"/>
              <a:gd name="connsiteX2" fmla="*/ 9174229 w 9174229"/>
              <a:gd name="connsiteY2" fmla="*/ 5123540 h 5128624"/>
              <a:gd name="connsiteX3" fmla="*/ 8816 w 9174229"/>
              <a:gd name="connsiteY3" fmla="*/ 5128624 h 5128624"/>
              <a:gd name="connsiteX4" fmla="*/ 0 w 9174229"/>
              <a:gd name="connsiteY4" fmla="*/ 2504188 h 5128624"/>
              <a:gd name="connsiteX0" fmla="*/ 0 w 9174229"/>
              <a:gd name="connsiteY0" fmla="*/ 2504188 h 5128624"/>
              <a:gd name="connsiteX1" fmla="*/ 4374748 w 9174229"/>
              <a:gd name="connsiteY1" fmla="*/ 0 h 5128624"/>
              <a:gd name="connsiteX2" fmla="*/ 9174229 w 9174229"/>
              <a:gd name="connsiteY2" fmla="*/ 5123540 h 5128624"/>
              <a:gd name="connsiteX3" fmla="*/ 8816 w 9174229"/>
              <a:gd name="connsiteY3" fmla="*/ 5128624 h 5128624"/>
              <a:gd name="connsiteX4" fmla="*/ 0 w 9174229"/>
              <a:gd name="connsiteY4" fmla="*/ 2504188 h 5128624"/>
              <a:gd name="connsiteX0" fmla="*/ 0 w 9130151"/>
              <a:gd name="connsiteY0" fmla="*/ 2504188 h 5128624"/>
              <a:gd name="connsiteX1" fmla="*/ 4374748 w 9130151"/>
              <a:gd name="connsiteY1" fmla="*/ 0 h 5128624"/>
              <a:gd name="connsiteX2" fmla="*/ 9130151 w 9130151"/>
              <a:gd name="connsiteY2" fmla="*/ 2589599 h 5128624"/>
              <a:gd name="connsiteX3" fmla="*/ 8816 w 9130151"/>
              <a:gd name="connsiteY3" fmla="*/ 5128624 h 5128624"/>
              <a:gd name="connsiteX4" fmla="*/ 0 w 9130151"/>
              <a:gd name="connsiteY4" fmla="*/ 2504188 h 5128624"/>
              <a:gd name="connsiteX0" fmla="*/ 0 w 9130151"/>
              <a:gd name="connsiteY0" fmla="*/ 2504188 h 5103830"/>
              <a:gd name="connsiteX1" fmla="*/ 4374748 w 9130151"/>
              <a:gd name="connsiteY1" fmla="*/ 0 h 5103830"/>
              <a:gd name="connsiteX2" fmla="*/ 9130151 w 9130151"/>
              <a:gd name="connsiteY2" fmla="*/ 2589599 h 5103830"/>
              <a:gd name="connsiteX3" fmla="*/ 4707543 w 9130151"/>
              <a:gd name="connsiteY3" fmla="*/ 5103830 h 5103830"/>
              <a:gd name="connsiteX4" fmla="*/ 0 w 9130151"/>
              <a:gd name="connsiteY4" fmla="*/ 2504188 h 5103830"/>
              <a:gd name="connsiteX0" fmla="*/ 0 w 9130151"/>
              <a:gd name="connsiteY0" fmla="*/ 2112444 h 4712086"/>
              <a:gd name="connsiteX1" fmla="*/ 4559876 w 9130151"/>
              <a:gd name="connsiteY1" fmla="*/ 0 h 4712086"/>
              <a:gd name="connsiteX2" fmla="*/ 9130151 w 9130151"/>
              <a:gd name="connsiteY2" fmla="*/ 2197855 h 4712086"/>
              <a:gd name="connsiteX3" fmla="*/ 4707543 w 9130151"/>
              <a:gd name="connsiteY3" fmla="*/ 4712086 h 4712086"/>
              <a:gd name="connsiteX4" fmla="*/ 0 w 9130151"/>
              <a:gd name="connsiteY4" fmla="*/ 2112444 h 4712086"/>
              <a:gd name="connsiteX0" fmla="*/ 0 w 9086073"/>
              <a:gd name="connsiteY0" fmla="*/ 2112444 h 4712086"/>
              <a:gd name="connsiteX1" fmla="*/ 4559876 w 9086073"/>
              <a:gd name="connsiteY1" fmla="*/ 0 h 4712086"/>
              <a:gd name="connsiteX2" fmla="*/ 9086073 w 9086073"/>
              <a:gd name="connsiteY2" fmla="*/ 2173061 h 4712086"/>
              <a:gd name="connsiteX3" fmla="*/ 4707543 w 9086073"/>
              <a:gd name="connsiteY3" fmla="*/ 4712086 h 4712086"/>
              <a:gd name="connsiteX4" fmla="*/ 0 w 9086073"/>
              <a:gd name="connsiteY4" fmla="*/ 2112444 h 4712086"/>
              <a:gd name="connsiteX0" fmla="*/ 0 w 9059626"/>
              <a:gd name="connsiteY0" fmla="*/ 2166991 h 4712086"/>
              <a:gd name="connsiteX1" fmla="*/ 4533429 w 9059626"/>
              <a:gd name="connsiteY1" fmla="*/ 0 h 4712086"/>
              <a:gd name="connsiteX2" fmla="*/ 9059626 w 9059626"/>
              <a:gd name="connsiteY2" fmla="*/ 2173061 h 4712086"/>
              <a:gd name="connsiteX3" fmla="*/ 4681096 w 9059626"/>
              <a:gd name="connsiteY3" fmla="*/ 4712086 h 4712086"/>
              <a:gd name="connsiteX4" fmla="*/ 0 w 9059626"/>
              <a:gd name="connsiteY4" fmla="*/ 2166991 h 4712086"/>
              <a:gd name="connsiteX0" fmla="*/ 0 w 9059626"/>
              <a:gd name="connsiteY0" fmla="*/ 2166991 h 5143501"/>
              <a:gd name="connsiteX1" fmla="*/ 4533429 w 9059626"/>
              <a:gd name="connsiteY1" fmla="*/ 0 h 5143501"/>
              <a:gd name="connsiteX2" fmla="*/ 9059626 w 9059626"/>
              <a:gd name="connsiteY2" fmla="*/ 2173061 h 5143501"/>
              <a:gd name="connsiteX3" fmla="*/ 4540046 w 9059626"/>
              <a:gd name="connsiteY3" fmla="*/ 5143501 h 5143501"/>
              <a:gd name="connsiteX4" fmla="*/ 0 w 9059626"/>
              <a:gd name="connsiteY4" fmla="*/ 2166991 h 5143501"/>
              <a:gd name="connsiteX0" fmla="*/ 0 w 9112520"/>
              <a:gd name="connsiteY0" fmla="*/ 2166991 h 5143501"/>
              <a:gd name="connsiteX1" fmla="*/ 4533429 w 9112520"/>
              <a:gd name="connsiteY1" fmla="*/ 0 h 5143501"/>
              <a:gd name="connsiteX2" fmla="*/ 9112520 w 9112520"/>
              <a:gd name="connsiteY2" fmla="*/ 2619353 h 5143501"/>
              <a:gd name="connsiteX3" fmla="*/ 4540046 w 9112520"/>
              <a:gd name="connsiteY3" fmla="*/ 5143501 h 5143501"/>
              <a:gd name="connsiteX4" fmla="*/ 0 w 9112520"/>
              <a:gd name="connsiteY4" fmla="*/ 2166991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161 w 9156759"/>
              <a:gd name="connsiteY0" fmla="*/ 2628158 h 5143501"/>
              <a:gd name="connsiteX1" fmla="*/ 4577668 w 9156759"/>
              <a:gd name="connsiteY1" fmla="*/ 0 h 5143501"/>
              <a:gd name="connsiteX2" fmla="*/ 9156759 w 9156759"/>
              <a:gd name="connsiteY2" fmla="*/ 2619353 h 5143501"/>
              <a:gd name="connsiteX3" fmla="*/ 4584285 w 9156759"/>
              <a:gd name="connsiteY3" fmla="*/ 5143501 h 5143501"/>
              <a:gd name="connsiteX4" fmla="*/ 161 w 9156759"/>
              <a:gd name="connsiteY4" fmla="*/ 2628158 h 5143501"/>
              <a:gd name="connsiteX0" fmla="*/ 161 w 9156759"/>
              <a:gd name="connsiteY0" fmla="*/ 2628158 h 5143501"/>
              <a:gd name="connsiteX1" fmla="*/ 4577668 w 9156759"/>
              <a:gd name="connsiteY1" fmla="*/ 0 h 5143501"/>
              <a:gd name="connsiteX2" fmla="*/ 9156759 w 9156759"/>
              <a:gd name="connsiteY2" fmla="*/ 2619353 h 5143501"/>
              <a:gd name="connsiteX3" fmla="*/ 4584285 w 9156759"/>
              <a:gd name="connsiteY3" fmla="*/ 5143501 h 5143501"/>
              <a:gd name="connsiteX4" fmla="*/ 161 w 9156759"/>
              <a:gd name="connsiteY4" fmla="*/ 2628158 h 5143501"/>
              <a:gd name="connsiteX0" fmla="*/ 205 w 9156803"/>
              <a:gd name="connsiteY0" fmla="*/ 2628158 h 5143501"/>
              <a:gd name="connsiteX1" fmla="*/ 4577712 w 9156803"/>
              <a:gd name="connsiteY1" fmla="*/ 0 h 5143501"/>
              <a:gd name="connsiteX2" fmla="*/ 9156803 w 9156803"/>
              <a:gd name="connsiteY2" fmla="*/ 2619353 h 5143501"/>
              <a:gd name="connsiteX3" fmla="*/ 4584329 w 9156803"/>
              <a:gd name="connsiteY3" fmla="*/ 5143501 h 5143501"/>
              <a:gd name="connsiteX4" fmla="*/ 205 w 9156803"/>
              <a:gd name="connsiteY4" fmla="*/ 2628158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0 w 9156720"/>
              <a:gd name="connsiteY0" fmla="*/ 2628158 h 5143501"/>
              <a:gd name="connsiteX1" fmla="*/ 4577507 w 9156720"/>
              <a:gd name="connsiteY1" fmla="*/ 0 h 5143501"/>
              <a:gd name="connsiteX2" fmla="*/ 9156598 w 9156720"/>
              <a:gd name="connsiteY2" fmla="*/ 2619353 h 5143501"/>
              <a:gd name="connsiteX3" fmla="*/ 4584124 w 9156720"/>
              <a:gd name="connsiteY3" fmla="*/ 5143501 h 5143501"/>
              <a:gd name="connsiteX4" fmla="*/ 0 w 9156720"/>
              <a:gd name="connsiteY4" fmla="*/ 2628158 h 5143501"/>
              <a:gd name="connsiteX0" fmla="*/ 0 w 9157531"/>
              <a:gd name="connsiteY0" fmla="*/ 2628158 h 5143501"/>
              <a:gd name="connsiteX1" fmla="*/ 4577507 w 9157531"/>
              <a:gd name="connsiteY1" fmla="*/ 0 h 5143501"/>
              <a:gd name="connsiteX2" fmla="*/ 9156598 w 9157531"/>
              <a:gd name="connsiteY2" fmla="*/ 2619353 h 5143501"/>
              <a:gd name="connsiteX3" fmla="*/ 4584124 w 9157531"/>
              <a:gd name="connsiteY3" fmla="*/ 5143501 h 5143501"/>
              <a:gd name="connsiteX4" fmla="*/ 0 w 9157531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7"/>
              <a:gd name="connsiteX1" fmla="*/ 4577507 w 9157859"/>
              <a:gd name="connsiteY1" fmla="*/ 0 h 5143507"/>
              <a:gd name="connsiteX2" fmla="*/ 9156598 w 9157859"/>
              <a:gd name="connsiteY2" fmla="*/ 2619353 h 5143507"/>
              <a:gd name="connsiteX3" fmla="*/ 4584124 w 9157859"/>
              <a:gd name="connsiteY3" fmla="*/ 5143501 h 5143507"/>
              <a:gd name="connsiteX4" fmla="*/ 0 w 9157859"/>
              <a:gd name="connsiteY4" fmla="*/ 2628158 h 5143507"/>
              <a:gd name="connsiteX0" fmla="*/ 0 w 9156846"/>
              <a:gd name="connsiteY0" fmla="*/ 2628158 h 5143509"/>
              <a:gd name="connsiteX1" fmla="*/ 4577507 w 9156846"/>
              <a:gd name="connsiteY1" fmla="*/ 0 h 5143509"/>
              <a:gd name="connsiteX2" fmla="*/ 9156598 w 9156846"/>
              <a:gd name="connsiteY2" fmla="*/ 2619353 h 5143509"/>
              <a:gd name="connsiteX3" fmla="*/ 4584124 w 9156846"/>
              <a:gd name="connsiteY3" fmla="*/ 5143501 h 5143509"/>
              <a:gd name="connsiteX4" fmla="*/ 0 w 9156846"/>
              <a:gd name="connsiteY4" fmla="*/ 2628158 h 5143509"/>
              <a:gd name="connsiteX0" fmla="*/ 0 w 9156718"/>
              <a:gd name="connsiteY0" fmla="*/ 2628158 h 5143507"/>
              <a:gd name="connsiteX1" fmla="*/ 4577507 w 9156718"/>
              <a:gd name="connsiteY1" fmla="*/ 0 h 5143507"/>
              <a:gd name="connsiteX2" fmla="*/ 9156598 w 9156718"/>
              <a:gd name="connsiteY2" fmla="*/ 2619353 h 5143507"/>
              <a:gd name="connsiteX3" fmla="*/ 4584124 w 9156718"/>
              <a:gd name="connsiteY3" fmla="*/ 5143501 h 5143507"/>
              <a:gd name="connsiteX4" fmla="*/ 0 w 9156718"/>
              <a:gd name="connsiteY4" fmla="*/ 2628158 h 5143507"/>
              <a:gd name="connsiteX0" fmla="*/ 0 w 9156599"/>
              <a:gd name="connsiteY0" fmla="*/ 2628158 h 5143509"/>
              <a:gd name="connsiteX1" fmla="*/ 4577507 w 9156599"/>
              <a:gd name="connsiteY1" fmla="*/ 0 h 5143509"/>
              <a:gd name="connsiteX2" fmla="*/ 9156598 w 9156599"/>
              <a:gd name="connsiteY2" fmla="*/ 2619353 h 5143509"/>
              <a:gd name="connsiteX3" fmla="*/ 4584124 w 9156599"/>
              <a:gd name="connsiteY3" fmla="*/ 5143501 h 5143509"/>
              <a:gd name="connsiteX4" fmla="*/ 0 w 9156599"/>
              <a:gd name="connsiteY4" fmla="*/ 2628158 h 5143509"/>
              <a:gd name="connsiteX0" fmla="*/ 0 w 9156599"/>
              <a:gd name="connsiteY0" fmla="*/ 2628158 h 5143507"/>
              <a:gd name="connsiteX1" fmla="*/ 4577507 w 9156599"/>
              <a:gd name="connsiteY1" fmla="*/ 0 h 5143507"/>
              <a:gd name="connsiteX2" fmla="*/ 9156598 w 9156599"/>
              <a:gd name="connsiteY2" fmla="*/ 2619353 h 5143507"/>
              <a:gd name="connsiteX3" fmla="*/ 4584124 w 9156599"/>
              <a:gd name="connsiteY3" fmla="*/ 5143501 h 5143507"/>
              <a:gd name="connsiteX4" fmla="*/ 0 w 9156599"/>
              <a:gd name="connsiteY4" fmla="*/ 2628158 h 5143507"/>
              <a:gd name="connsiteX0" fmla="*/ 0 w 9156599"/>
              <a:gd name="connsiteY0" fmla="*/ 2628158 h 5143551"/>
              <a:gd name="connsiteX1" fmla="*/ 4577507 w 9156599"/>
              <a:gd name="connsiteY1" fmla="*/ 0 h 5143551"/>
              <a:gd name="connsiteX2" fmla="*/ 9156598 w 9156599"/>
              <a:gd name="connsiteY2" fmla="*/ 2619353 h 5143551"/>
              <a:gd name="connsiteX3" fmla="*/ 4584124 w 9156599"/>
              <a:gd name="connsiteY3" fmla="*/ 5143501 h 5143551"/>
              <a:gd name="connsiteX4" fmla="*/ 0 w 9156599"/>
              <a:gd name="connsiteY4" fmla="*/ 2628158 h 5143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6599" h="5143551">
                <a:moveTo>
                  <a:pt x="0" y="2628158"/>
                </a:moveTo>
                <a:cubicBezTo>
                  <a:pt x="733" y="983493"/>
                  <a:pt x="2364053" y="13224"/>
                  <a:pt x="4577507" y="0"/>
                </a:cubicBezTo>
                <a:cubicBezTo>
                  <a:pt x="6897908" y="17911"/>
                  <a:pt x="9149460" y="1030517"/>
                  <a:pt x="9156598" y="2619353"/>
                </a:cubicBezTo>
                <a:cubicBezTo>
                  <a:pt x="9131096" y="4090503"/>
                  <a:pt x="6936952" y="5140154"/>
                  <a:pt x="4584124" y="5143501"/>
                </a:cubicBezTo>
                <a:cubicBezTo>
                  <a:pt x="2527144" y="5151354"/>
                  <a:pt x="82278" y="4217035"/>
                  <a:pt x="0" y="262815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0" indent="0" algn="ctr">
              <a:buNone/>
              <a:defRPr sz="2000" b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fr-CA" noProof="0"/>
              <a:t>Image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4E8DF47-B6B2-484B-AB72-ACDE969F4A0E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bg1"/>
                </a:solidFill>
              </a:rPr>
              <a:t>Ville de Laval</a:t>
            </a:r>
          </a:p>
        </p:txBody>
      </p:sp>
    </p:spTree>
    <p:extLst>
      <p:ext uri="{BB962C8B-B14F-4D97-AF65-F5344CB8AC3E}">
        <p14:creationId xmlns:p14="http://schemas.microsoft.com/office/powerpoint/2010/main" val="328260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C7B64ED-40CA-9643-AF11-EF9183434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474" y="723775"/>
            <a:ext cx="10665052" cy="128016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fr-CA"/>
              <a:t>Modifier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ACABD5-8E1A-484D-8D81-DE6281F01F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474" y="2541845"/>
            <a:ext cx="10665052" cy="31089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C581735-E4B8-8749-8889-12BEFA335C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2319" y="6325074"/>
            <a:ext cx="4694484" cy="2263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CA"/>
              <a:t>Confidentiel - Ne pas partager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B03E519-2353-FB4B-B865-D01A6B3F4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84905" y="6325074"/>
            <a:ext cx="504392" cy="2263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8B69CE05-7327-B048-93DD-60FA085DCF4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073A84-5C0C-7D47-968F-1D8C8871C4DE}"/>
              </a:ext>
            </a:extLst>
          </p:cNvPr>
          <p:cNvSpPr txBox="1"/>
          <p:nvPr userDrawn="1"/>
        </p:nvSpPr>
        <p:spPr>
          <a:xfrm>
            <a:off x="764948" y="6325074"/>
            <a:ext cx="90774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fr-CA" sz="1200">
                <a:solidFill>
                  <a:schemeClr val="tx1"/>
                </a:solidFill>
              </a:rPr>
              <a:t>Ville de Laval</a:t>
            </a:r>
          </a:p>
        </p:txBody>
      </p:sp>
    </p:spTree>
    <p:extLst>
      <p:ext uri="{BB962C8B-B14F-4D97-AF65-F5344CB8AC3E}">
        <p14:creationId xmlns:p14="http://schemas.microsoft.com/office/powerpoint/2010/main" val="236263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93" r:id="rId9"/>
    <p:sldLayoutId id="2147483694" r:id="rId10"/>
    <p:sldLayoutId id="2147483695" r:id="rId11"/>
    <p:sldLayoutId id="2147483652" r:id="rId12"/>
    <p:sldLayoutId id="2147483713" r:id="rId13"/>
    <p:sldLayoutId id="2147483714" r:id="rId14"/>
    <p:sldLayoutId id="2147483663" r:id="rId15"/>
    <p:sldLayoutId id="2147483709" r:id="rId16"/>
    <p:sldLayoutId id="2147483708" r:id="rId17"/>
    <p:sldLayoutId id="2147483712" r:id="rId18"/>
    <p:sldLayoutId id="2147483711" r:id="rId19"/>
    <p:sldLayoutId id="2147483710" r:id="rId20"/>
    <p:sldLayoutId id="2147483683" r:id="rId21"/>
    <p:sldLayoutId id="2147483684" r:id="rId22"/>
    <p:sldLayoutId id="2147483692" r:id="rId23"/>
    <p:sldLayoutId id="2147483727" r:id="rId24"/>
    <p:sldLayoutId id="2147483726" r:id="rId25"/>
    <p:sldLayoutId id="2147483729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8" r:id="rId34"/>
    <p:sldLayoutId id="2147483685" r:id="rId35"/>
    <p:sldLayoutId id="2147483686" r:id="rId36"/>
    <p:sldLayoutId id="2147483687" r:id="rId37"/>
    <p:sldLayoutId id="2147483688" r:id="rId38"/>
    <p:sldLayoutId id="2147483689" r:id="rId39"/>
    <p:sldLayoutId id="2147483690" r:id="rId40"/>
    <p:sldLayoutId id="2147483691" r:id="rId41"/>
    <p:sldLayoutId id="2147483656" r:id="rId42"/>
    <p:sldLayoutId id="2147483715" r:id="rId43"/>
    <p:sldLayoutId id="2147483717" r:id="rId44"/>
    <p:sldLayoutId id="2147483716" r:id="rId45"/>
    <p:sldLayoutId id="2147483696" r:id="rId46"/>
    <p:sldLayoutId id="2147483697" r:id="rId47"/>
    <p:sldLayoutId id="2147483698" r:id="rId48"/>
    <p:sldLayoutId id="2147483699" r:id="rId49"/>
    <p:sldLayoutId id="2147483701" r:id="rId50"/>
    <p:sldLayoutId id="2147483702" r:id="rId51"/>
    <p:sldLayoutId id="2147483703" r:id="rId52"/>
    <p:sldLayoutId id="2147483704" r:id="rId53"/>
    <p:sldLayoutId id="2147483700" r:id="rId54"/>
    <p:sldLayoutId id="2147483705" r:id="rId55"/>
    <p:sldLayoutId id="2147483706" r:id="rId56"/>
    <p:sldLayoutId id="2147483654" r:id="rId57"/>
    <p:sldLayoutId id="2147483672" r:id="rId58"/>
    <p:sldLayoutId id="2147483718" r:id="rId59"/>
    <p:sldLayoutId id="2147483730" r:id="rId60"/>
    <p:sldLayoutId id="2147483731" r:id="rId61"/>
    <p:sldLayoutId id="2147483732" r:id="rId6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5000"/>
        </a:lnSpc>
        <a:spcBef>
          <a:spcPts val="900"/>
        </a:spcBef>
        <a:spcAft>
          <a:spcPts val="600"/>
        </a:spcAft>
        <a:buFont typeface="Arial" panose="020B0604020202020204" pitchFamily="34" charset="0"/>
        <a:buNone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0000"/>
        </a:lnSpc>
        <a:spcBef>
          <a:spcPts val="9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None/>
        <a:tabLst/>
        <a:defRPr sz="22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236538" indent="-236538" algn="l" defTabSz="914400" rtl="0" eaLnBrk="1" latinLnBrk="0" hangingPunct="1">
        <a:lnSpc>
          <a:spcPct val="105000"/>
        </a:lnSpc>
        <a:spcBef>
          <a:spcPts val="900"/>
        </a:spcBef>
        <a:spcAft>
          <a:spcPts val="600"/>
        </a:spcAft>
        <a:buClrTx/>
        <a:buFont typeface="Police système"/>
        <a:buChar char="•"/>
        <a:tabLst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233363" indent="-233363" algn="l" defTabSz="914400" rtl="0" eaLnBrk="1" latinLnBrk="0" hangingPunct="1">
        <a:lnSpc>
          <a:spcPct val="105000"/>
        </a:lnSpc>
        <a:spcBef>
          <a:spcPts val="900"/>
        </a:spcBef>
        <a:spcAft>
          <a:spcPts val="0"/>
        </a:spcAft>
        <a:buFont typeface="Police système"/>
        <a:buChar char="–"/>
        <a:tabLst/>
        <a:defRPr sz="2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460375" indent="-227013" algn="l" defTabSz="914400" rtl="0" eaLnBrk="1" latinLnBrk="0" hangingPunct="1">
        <a:lnSpc>
          <a:spcPct val="105000"/>
        </a:lnSpc>
        <a:spcBef>
          <a:spcPts val="900"/>
        </a:spcBef>
        <a:spcAft>
          <a:spcPts val="0"/>
        </a:spcAft>
        <a:buFont typeface="Police système"/>
        <a:buChar char="–"/>
        <a:tabLst/>
        <a:defRPr sz="22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3888" userDrawn="1">
          <p15:clr>
            <a:srgbClr val="F26B43"/>
          </p15:clr>
        </p15:guide>
        <p15:guide id="5" pos="480" userDrawn="1">
          <p15:clr>
            <a:srgbClr val="F26B43"/>
          </p15:clr>
        </p15:guide>
        <p15:guide id="6" orient="horz" pos="1598" userDrawn="1">
          <p15:clr>
            <a:srgbClr val="F26B43"/>
          </p15:clr>
        </p15:guide>
        <p15:guide id="7" pos="7200" userDrawn="1">
          <p15:clr>
            <a:srgbClr val="F26B43"/>
          </p15:clr>
        </p15:guide>
        <p15:guide id="8" orient="horz" pos="77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0.xml"/><Relationship Id="rId1" Type="http://schemas.openxmlformats.org/officeDocument/2006/relationships/tags" Target="../tags/tag1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7" Type="http://schemas.openxmlformats.org/officeDocument/2006/relationships/image" Target="../media/image22.jpe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21.jpe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7" Type="http://schemas.openxmlformats.org/officeDocument/2006/relationships/image" Target="../media/image24.jpe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47.xml"/><Relationship Id="rId7" Type="http://schemas.openxmlformats.org/officeDocument/2006/relationships/slideLayout" Target="../slideLayouts/slideLayout3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7" Type="http://schemas.openxmlformats.org/officeDocument/2006/relationships/image" Target="../media/image25.jpe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5.xml"/><Relationship Id="rId1" Type="http://schemas.openxmlformats.org/officeDocument/2006/relationships/tags" Target="../tags/tag56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7.xml"/><Relationship Id="rId1" Type="http://schemas.openxmlformats.org/officeDocument/2006/relationships/tags" Target="../tags/tag57.xml"/><Relationship Id="rId4" Type="http://schemas.openxmlformats.org/officeDocument/2006/relationships/image" Target="../media/image2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image" Target="../media/image30.jpeg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60.xml"/><Relationship Id="rId4" Type="http://schemas.openxmlformats.org/officeDocument/2006/relationships/image" Target="../media/image3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5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slideLayout" Target="../slideLayouts/slideLayout61.xml"/><Relationship Id="rId3" Type="http://schemas.openxmlformats.org/officeDocument/2006/relationships/tags" Target="../tags/tag5.xml"/><Relationship Id="rId21" Type="http://schemas.openxmlformats.org/officeDocument/2006/relationships/image" Target="../media/image10.png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5" Type="http://schemas.openxmlformats.org/officeDocument/2006/relationships/image" Target="../media/image14.svg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0" Type="http://schemas.openxmlformats.org/officeDocument/2006/relationships/image" Target="../media/image9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24" Type="http://schemas.openxmlformats.org/officeDocument/2006/relationships/image" Target="../media/image13.png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23" Type="http://schemas.openxmlformats.org/officeDocument/2006/relationships/image" Target="../media/image12.svg"/><Relationship Id="rId10" Type="http://schemas.openxmlformats.org/officeDocument/2006/relationships/tags" Target="../tags/tag12.xml"/><Relationship Id="rId19" Type="http://schemas.openxmlformats.org/officeDocument/2006/relationships/image" Target="../media/image8.pn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tags" Target="../tags/tag22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47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17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image" Target="../media/image18.jpeg"/><Relationship Id="rId4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image" Target="../media/image20.jpe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19.jpe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BBC7C88-CF3D-6D48-B438-FEFF1842E50C}"/>
              </a:ext>
            </a:extLst>
          </p:cNvPr>
          <p:cNvSpPr>
            <a:spLocks noGrp="1"/>
          </p:cNvSpPr>
          <p:nvPr>
            <p:ph type="body" sz="quarter" idx="11"/>
            <p:custDataLst>
              <p:tags r:id="rId1"/>
            </p:custDataLst>
          </p:nvPr>
        </p:nvSpPr>
        <p:spPr>
          <a:xfrm>
            <a:off x="6812628" y="1405467"/>
            <a:ext cx="5145019" cy="3839770"/>
          </a:xfrm>
        </p:spPr>
        <p:txBody>
          <a:bodyPr/>
          <a:lstStyle/>
          <a:p>
            <a:endParaRPr lang="fr-CA" sz="4400" dirty="0"/>
          </a:p>
          <a:p>
            <a:endParaRPr lang="fr-CA" sz="4400" dirty="0"/>
          </a:p>
          <a:p>
            <a:r>
              <a:rPr lang="fr-CA" sz="4400" dirty="0"/>
              <a:t>Le Carré Laval</a:t>
            </a:r>
          </a:p>
          <a:p>
            <a:endParaRPr lang="fr-CA" sz="4400" dirty="0"/>
          </a:p>
          <a:p>
            <a:endParaRPr lang="fr-CA" sz="2000" b="0" dirty="0"/>
          </a:p>
          <a:p>
            <a:endParaRPr lang="fr-CA" sz="2000" b="0" dirty="0"/>
          </a:p>
          <a:p>
            <a:endParaRPr lang="fr-CA" sz="2000" b="0" dirty="0"/>
          </a:p>
          <a:p>
            <a:endParaRPr lang="fr-CA" sz="1600" b="0" dirty="0"/>
          </a:p>
          <a:p>
            <a:r>
              <a:rPr lang="fr-CA" sz="1600" b="0" dirty="0"/>
              <a:t>Christine Poirier, </a:t>
            </a:r>
            <a:r>
              <a:rPr lang="fr-CA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conseillère municipale de Duvernay–Pont-Viau et membre du comité exécutif, </a:t>
            </a:r>
            <a:r>
              <a:rPr lang="fr-CA" sz="160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Ville de Laval </a:t>
            </a:r>
          </a:p>
          <a:p>
            <a:r>
              <a:rPr lang="fr-CA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  <a:p>
            <a:endParaRPr lang="fr-CA" sz="2000" b="0" dirty="0"/>
          </a:p>
          <a:p>
            <a:r>
              <a:rPr lang="fr-CA" sz="4400" dirty="0"/>
              <a:t> </a:t>
            </a:r>
          </a:p>
          <a:p>
            <a:endParaRPr lang="fr-CA" sz="4400" dirty="0"/>
          </a:p>
          <a:p>
            <a:pPr lvl="1"/>
            <a:endParaRPr lang="fr-CA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98733B2-EB33-BCE0-FB1B-6FA1C803ED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405467"/>
            <a:ext cx="6283886" cy="353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1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D2651EE-6F7D-7D6B-651C-D48A084D0F1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83581" y="262467"/>
            <a:ext cx="12191999" cy="6595533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F170E40-79FA-9BE3-1CC7-88762786D5DE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10</a:t>
            </a:fld>
            <a:endParaRPr lang="fr-CA"/>
          </a:p>
        </p:txBody>
      </p:sp>
      <p:pic>
        <p:nvPicPr>
          <p:cNvPr id="2" name="Espace réservé pour une image  3">
            <a:extLst>
              <a:ext uri="{FF2B5EF4-FFF2-40B4-BE49-F238E27FC236}">
                <a16:creationId xmlns:a16="http://schemas.microsoft.com/office/drawing/2014/main" id="{DCB95F6D-EF4A-9983-D7BF-9E771E78725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0675" y="3934329"/>
            <a:ext cx="2458622" cy="2458622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4543778 w 9144000"/>
              <a:gd name="connsiteY2" fmla="*/ 2589389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  <a:gd name="connsiteX0" fmla="*/ 0 w 9165413"/>
              <a:gd name="connsiteY0" fmla="*/ 0 h 5143500"/>
              <a:gd name="connsiteX1" fmla="*/ 9144000 w 9165413"/>
              <a:gd name="connsiteY1" fmla="*/ 0 h 5143500"/>
              <a:gd name="connsiteX2" fmla="*/ 9165413 w 9165413"/>
              <a:gd name="connsiteY2" fmla="*/ 5138416 h 5143500"/>
              <a:gd name="connsiteX3" fmla="*/ 0 w 9165413"/>
              <a:gd name="connsiteY3" fmla="*/ 5143500 h 5143500"/>
              <a:gd name="connsiteX4" fmla="*/ 0 w 9165413"/>
              <a:gd name="connsiteY4" fmla="*/ 0 h 5143500"/>
              <a:gd name="connsiteX0" fmla="*/ 0 w 9174229"/>
              <a:gd name="connsiteY0" fmla="*/ 2519064 h 5143500"/>
              <a:gd name="connsiteX1" fmla="*/ 9152816 w 9174229"/>
              <a:gd name="connsiteY1" fmla="*/ 0 h 5143500"/>
              <a:gd name="connsiteX2" fmla="*/ 9174229 w 9174229"/>
              <a:gd name="connsiteY2" fmla="*/ 5138416 h 5143500"/>
              <a:gd name="connsiteX3" fmla="*/ 8816 w 9174229"/>
              <a:gd name="connsiteY3" fmla="*/ 5143500 h 5143500"/>
              <a:gd name="connsiteX4" fmla="*/ 0 w 9174229"/>
              <a:gd name="connsiteY4" fmla="*/ 2519064 h 5143500"/>
              <a:gd name="connsiteX0" fmla="*/ 0 w 9174229"/>
              <a:gd name="connsiteY0" fmla="*/ 2504188 h 5128624"/>
              <a:gd name="connsiteX1" fmla="*/ 4374748 w 9174229"/>
              <a:gd name="connsiteY1" fmla="*/ 0 h 5128624"/>
              <a:gd name="connsiteX2" fmla="*/ 9174229 w 9174229"/>
              <a:gd name="connsiteY2" fmla="*/ 5123540 h 5128624"/>
              <a:gd name="connsiteX3" fmla="*/ 8816 w 9174229"/>
              <a:gd name="connsiteY3" fmla="*/ 5128624 h 5128624"/>
              <a:gd name="connsiteX4" fmla="*/ 0 w 9174229"/>
              <a:gd name="connsiteY4" fmla="*/ 2504188 h 5128624"/>
              <a:gd name="connsiteX0" fmla="*/ 0 w 9174229"/>
              <a:gd name="connsiteY0" fmla="*/ 2504188 h 5128624"/>
              <a:gd name="connsiteX1" fmla="*/ 4374748 w 9174229"/>
              <a:gd name="connsiteY1" fmla="*/ 0 h 5128624"/>
              <a:gd name="connsiteX2" fmla="*/ 9174229 w 9174229"/>
              <a:gd name="connsiteY2" fmla="*/ 5123540 h 5128624"/>
              <a:gd name="connsiteX3" fmla="*/ 8816 w 9174229"/>
              <a:gd name="connsiteY3" fmla="*/ 5128624 h 5128624"/>
              <a:gd name="connsiteX4" fmla="*/ 0 w 9174229"/>
              <a:gd name="connsiteY4" fmla="*/ 2504188 h 5128624"/>
              <a:gd name="connsiteX0" fmla="*/ 0 w 9130151"/>
              <a:gd name="connsiteY0" fmla="*/ 2504188 h 5128624"/>
              <a:gd name="connsiteX1" fmla="*/ 4374748 w 9130151"/>
              <a:gd name="connsiteY1" fmla="*/ 0 h 5128624"/>
              <a:gd name="connsiteX2" fmla="*/ 9130151 w 9130151"/>
              <a:gd name="connsiteY2" fmla="*/ 2589599 h 5128624"/>
              <a:gd name="connsiteX3" fmla="*/ 8816 w 9130151"/>
              <a:gd name="connsiteY3" fmla="*/ 5128624 h 5128624"/>
              <a:gd name="connsiteX4" fmla="*/ 0 w 9130151"/>
              <a:gd name="connsiteY4" fmla="*/ 2504188 h 5128624"/>
              <a:gd name="connsiteX0" fmla="*/ 0 w 9130151"/>
              <a:gd name="connsiteY0" fmla="*/ 2504188 h 5103830"/>
              <a:gd name="connsiteX1" fmla="*/ 4374748 w 9130151"/>
              <a:gd name="connsiteY1" fmla="*/ 0 h 5103830"/>
              <a:gd name="connsiteX2" fmla="*/ 9130151 w 9130151"/>
              <a:gd name="connsiteY2" fmla="*/ 2589599 h 5103830"/>
              <a:gd name="connsiteX3" fmla="*/ 4707543 w 9130151"/>
              <a:gd name="connsiteY3" fmla="*/ 5103830 h 5103830"/>
              <a:gd name="connsiteX4" fmla="*/ 0 w 9130151"/>
              <a:gd name="connsiteY4" fmla="*/ 2504188 h 5103830"/>
              <a:gd name="connsiteX0" fmla="*/ 0 w 9130151"/>
              <a:gd name="connsiteY0" fmla="*/ 2112444 h 4712086"/>
              <a:gd name="connsiteX1" fmla="*/ 4559876 w 9130151"/>
              <a:gd name="connsiteY1" fmla="*/ 0 h 4712086"/>
              <a:gd name="connsiteX2" fmla="*/ 9130151 w 9130151"/>
              <a:gd name="connsiteY2" fmla="*/ 2197855 h 4712086"/>
              <a:gd name="connsiteX3" fmla="*/ 4707543 w 9130151"/>
              <a:gd name="connsiteY3" fmla="*/ 4712086 h 4712086"/>
              <a:gd name="connsiteX4" fmla="*/ 0 w 9130151"/>
              <a:gd name="connsiteY4" fmla="*/ 2112444 h 4712086"/>
              <a:gd name="connsiteX0" fmla="*/ 0 w 9086073"/>
              <a:gd name="connsiteY0" fmla="*/ 2112444 h 4712086"/>
              <a:gd name="connsiteX1" fmla="*/ 4559876 w 9086073"/>
              <a:gd name="connsiteY1" fmla="*/ 0 h 4712086"/>
              <a:gd name="connsiteX2" fmla="*/ 9086073 w 9086073"/>
              <a:gd name="connsiteY2" fmla="*/ 2173061 h 4712086"/>
              <a:gd name="connsiteX3" fmla="*/ 4707543 w 9086073"/>
              <a:gd name="connsiteY3" fmla="*/ 4712086 h 4712086"/>
              <a:gd name="connsiteX4" fmla="*/ 0 w 9086073"/>
              <a:gd name="connsiteY4" fmla="*/ 2112444 h 4712086"/>
              <a:gd name="connsiteX0" fmla="*/ 0 w 9059626"/>
              <a:gd name="connsiteY0" fmla="*/ 2166991 h 4712086"/>
              <a:gd name="connsiteX1" fmla="*/ 4533429 w 9059626"/>
              <a:gd name="connsiteY1" fmla="*/ 0 h 4712086"/>
              <a:gd name="connsiteX2" fmla="*/ 9059626 w 9059626"/>
              <a:gd name="connsiteY2" fmla="*/ 2173061 h 4712086"/>
              <a:gd name="connsiteX3" fmla="*/ 4681096 w 9059626"/>
              <a:gd name="connsiteY3" fmla="*/ 4712086 h 4712086"/>
              <a:gd name="connsiteX4" fmla="*/ 0 w 9059626"/>
              <a:gd name="connsiteY4" fmla="*/ 2166991 h 4712086"/>
              <a:gd name="connsiteX0" fmla="*/ 0 w 9059626"/>
              <a:gd name="connsiteY0" fmla="*/ 2166991 h 5143501"/>
              <a:gd name="connsiteX1" fmla="*/ 4533429 w 9059626"/>
              <a:gd name="connsiteY1" fmla="*/ 0 h 5143501"/>
              <a:gd name="connsiteX2" fmla="*/ 9059626 w 9059626"/>
              <a:gd name="connsiteY2" fmla="*/ 2173061 h 5143501"/>
              <a:gd name="connsiteX3" fmla="*/ 4540046 w 9059626"/>
              <a:gd name="connsiteY3" fmla="*/ 5143501 h 5143501"/>
              <a:gd name="connsiteX4" fmla="*/ 0 w 9059626"/>
              <a:gd name="connsiteY4" fmla="*/ 2166991 h 5143501"/>
              <a:gd name="connsiteX0" fmla="*/ 0 w 9112520"/>
              <a:gd name="connsiteY0" fmla="*/ 2166991 h 5143501"/>
              <a:gd name="connsiteX1" fmla="*/ 4533429 w 9112520"/>
              <a:gd name="connsiteY1" fmla="*/ 0 h 5143501"/>
              <a:gd name="connsiteX2" fmla="*/ 9112520 w 9112520"/>
              <a:gd name="connsiteY2" fmla="*/ 2619353 h 5143501"/>
              <a:gd name="connsiteX3" fmla="*/ 4540046 w 9112520"/>
              <a:gd name="connsiteY3" fmla="*/ 5143501 h 5143501"/>
              <a:gd name="connsiteX4" fmla="*/ 0 w 9112520"/>
              <a:gd name="connsiteY4" fmla="*/ 2166991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161 w 9156759"/>
              <a:gd name="connsiteY0" fmla="*/ 2628158 h 5143501"/>
              <a:gd name="connsiteX1" fmla="*/ 4577668 w 9156759"/>
              <a:gd name="connsiteY1" fmla="*/ 0 h 5143501"/>
              <a:gd name="connsiteX2" fmla="*/ 9156759 w 9156759"/>
              <a:gd name="connsiteY2" fmla="*/ 2619353 h 5143501"/>
              <a:gd name="connsiteX3" fmla="*/ 4584285 w 9156759"/>
              <a:gd name="connsiteY3" fmla="*/ 5143501 h 5143501"/>
              <a:gd name="connsiteX4" fmla="*/ 161 w 9156759"/>
              <a:gd name="connsiteY4" fmla="*/ 2628158 h 5143501"/>
              <a:gd name="connsiteX0" fmla="*/ 161 w 9156759"/>
              <a:gd name="connsiteY0" fmla="*/ 2628158 h 5143501"/>
              <a:gd name="connsiteX1" fmla="*/ 4577668 w 9156759"/>
              <a:gd name="connsiteY1" fmla="*/ 0 h 5143501"/>
              <a:gd name="connsiteX2" fmla="*/ 9156759 w 9156759"/>
              <a:gd name="connsiteY2" fmla="*/ 2619353 h 5143501"/>
              <a:gd name="connsiteX3" fmla="*/ 4584285 w 9156759"/>
              <a:gd name="connsiteY3" fmla="*/ 5143501 h 5143501"/>
              <a:gd name="connsiteX4" fmla="*/ 161 w 9156759"/>
              <a:gd name="connsiteY4" fmla="*/ 2628158 h 5143501"/>
              <a:gd name="connsiteX0" fmla="*/ 205 w 9156803"/>
              <a:gd name="connsiteY0" fmla="*/ 2628158 h 5143501"/>
              <a:gd name="connsiteX1" fmla="*/ 4577712 w 9156803"/>
              <a:gd name="connsiteY1" fmla="*/ 0 h 5143501"/>
              <a:gd name="connsiteX2" fmla="*/ 9156803 w 9156803"/>
              <a:gd name="connsiteY2" fmla="*/ 2619353 h 5143501"/>
              <a:gd name="connsiteX3" fmla="*/ 4584329 w 9156803"/>
              <a:gd name="connsiteY3" fmla="*/ 5143501 h 5143501"/>
              <a:gd name="connsiteX4" fmla="*/ 205 w 9156803"/>
              <a:gd name="connsiteY4" fmla="*/ 2628158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0 w 9156720"/>
              <a:gd name="connsiteY0" fmla="*/ 2628158 h 5143501"/>
              <a:gd name="connsiteX1" fmla="*/ 4577507 w 9156720"/>
              <a:gd name="connsiteY1" fmla="*/ 0 h 5143501"/>
              <a:gd name="connsiteX2" fmla="*/ 9156598 w 9156720"/>
              <a:gd name="connsiteY2" fmla="*/ 2619353 h 5143501"/>
              <a:gd name="connsiteX3" fmla="*/ 4584124 w 9156720"/>
              <a:gd name="connsiteY3" fmla="*/ 5143501 h 5143501"/>
              <a:gd name="connsiteX4" fmla="*/ 0 w 9156720"/>
              <a:gd name="connsiteY4" fmla="*/ 2628158 h 5143501"/>
              <a:gd name="connsiteX0" fmla="*/ 0 w 9157531"/>
              <a:gd name="connsiteY0" fmla="*/ 2628158 h 5143501"/>
              <a:gd name="connsiteX1" fmla="*/ 4577507 w 9157531"/>
              <a:gd name="connsiteY1" fmla="*/ 0 h 5143501"/>
              <a:gd name="connsiteX2" fmla="*/ 9156598 w 9157531"/>
              <a:gd name="connsiteY2" fmla="*/ 2619353 h 5143501"/>
              <a:gd name="connsiteX3" fmla="*/ 4584124 w 9157531"/>
              <a:gd name="connsiteY3" fmla="*/ 5143501 h 5143501"/>
              <a:gd name="connsiteX4" fmla="*/ 0 w 9157531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7"/>
              <a:gd name="connsiteX1" fmla="*/ 4577507 w 9157859"/>
              <a:gd name="connsiteY1" fmla="*/ 0 h 5143507"/>
              <a:gd name="connsiteX2" fmla="*/ 9156598 w 9157859"/>
              <a:gd name="connsiteY2" fmla="*/ 2619353 h 5143507"/>
              <a:gd name="connsiteX3" fmla="*/ 4584124 w 9157859"/>
              <a:gd name="connsiteY3" fmla="*/ 5143501 h 5143507"/>
              <a:gd name="connsiteX4" fmla="*/ 0 w 9157859"/>
              <a:gd name="connsiteY4" fmla="*/ 2628158 h 5143507"/>
              <a:gd name="connsiteX0" fmla="*/ 0 w 9156846"/>
              <a:gd name="connsiteY0" fmla="*/ 2628158 h 5143509"/>
              <a:gd name="connsiteX1" fmla="*/ 4577507 w 9156846"/>
              <a:gd name="connsiteY1" fmla="*/ 0 h 5143509"/>
              <a:gd name="connsiteX2" fmla="*/ 9156598 w 9156846"/>
              <a:gd name="connsiteY2" fmla="*/ 2619353 h 5143509"/>
              <a:gd name="connsiteX3" fmla="*/ 4584124 w 9156846"/>
              <a:gd name="connsiteY3" fmla="*/ 5143501 h 5143509"/>
              <a:gd name="connsiteX4" fmla="*/ 0 w 9156846"/>
              <a:gd name="connsiteY4" fmla="*/ 2628158 h 5143509"/>
              <a:gd name="connsiteX0" fmla="*/ 0 w 9156718"/>
              <a:gd name="connsiteY0" fmla="*/ 2628158 h 5143507"/>
              <a:gd name="connsiteX1" fmla="*/ 4577507 w 9156718"/>
              <a:gd name="connsiteY1" fmla="*/ 0 h 5143507"/>
              <a:gd name="connsiteX2" fmla="*/ 9156598 w 9156718"/>
              <a:gd name="connsiteY2" fmla="*/ 2619353 h 5143507"/>
              <a:gd name="connsiteX3" fmla="*/ 4584124 w 9156718"/>
              <a:gd name="connsiteY3" fmla="*/ 5143501 h 5143507"/>
              <a:gd name="connsiteX4" fmla="*/ 0 w 9156718"/>
              <a:gd name="connsiteY4" fmla="*/ 2628158 h 5143507"/>
              <a:gd name="connsiteX0" fmla="*/ 0 w 9156599"/>
              <a:gd name="connsiteY0" fmla="*/ 2628158 h 5143509"/>
              <a:gd name="connsiteX1" fmla="*/ 4577507 w 9156599"/>
              <a:gd name="connsiteY1" fmla="*/ 0 h 5143509"/>
              <a:gd name="connsiteX2" fmla="*/ 9156598 w 9156599"/>
              <a:gd name="connsiteY2" fmla="*/ 2619353 h 5143509"/>
              <a:gd name="connsiteX3" fmla="*/ 4584124 w 9156599"/>
              <a:gd name="connsiteY3" fmla="*/ 5143501 h 5143509"/>
              <a:gd name="connsiteX4" fmla="*/ 0 w 9156599"/>
              <a:gd name="connsiteY4" fmla="*/ 2628158 h 5143509"/>
              <a:gd name="connsiteX0" fmla="*/ 0 w 9156599"/>
              <a:gd name="connsiteY0" fmla="*/ 2628158 h 5143507"/>
              <a:gd name="connsiteX1" fmla="*/ 4577507 w 9156599"/>
              <a:gd name="connsiteY1" fmla="*/ 0 h 5143507"/>
              <a:gd name="connsiteX2" fmla="*/ 9156598 w 9156599"/>
              <a:gd name="connsiteY2" fmla="*/ 2619353 h 5143507"/>
              <a:gd name="connsiteX3" fmla="*/ 4584124 w 9156599"/>
              <a:gd name="connsiteY3" fmla="*/ 5143501 h 5143507"/>
              <a:gd name="connsiteX4" fmla="*/ 0 w 9156599"/>
              <a:gd name="connsiteY4" fmla="*/ 2628158 h 5143507"/>
              <a:gd name="connsiteX0" fmla="*/ 0 w 9156599"/>
              <a:gd name="connsiteY0" fmla="*/ 2628158 h 5143551"/>
              <a:gd name="connsiteX1" fmla="*/ 4577507 w 9156599"/>
              <a:gd name="connsiteY1" fmla="*/ 0 h 5143551"/>
              <a:gd name="connsiteX2" fmla="*/ 9156598 w 9156599"/>
              <a:gd name="connsiteY2" fmla="*/ 2619353 h 5143551"/>
              <a:gd name="connsiteX3" fmla="*/ 4584124 w 9156599"/>
              <a:gd name="connsiteY3" fmla="*/ 5143501 h 5143551"/>
              <a:gd name="connsiteX4" fmla="*/ 0 w 9156599"/>
              <a:gd name="connsiteY4" fmla="*/ 2628158 h 5143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6599" h="5143551">
                <a:moveTo>
                  <a:pt x="0" y="2628158"/>
                </a:moveTo>
                <a:cubicBezTo>
                  <a:pt x="733" y="983493"/>
                  <a:pt x="2364053" y="13224"/>
                  <a:pt x="4577507" y="0"/>
                </a:cubicBezTo>
                <a:cubicBezTo>
                  <a:pt x="6897908" y="17911"/>
                  <a:pt x="9149460" y="1030517"/>
                  <a:pt x="9156598" y="2619353"/>
                </a:cubicBezTo>
                <a:cubicBezTo>
                  <a:pt x="9131096" y="4090503"/>
                  <a:pt x="6936952" y="5140154"/>
                  <a:pt x="4584124" y="5143501"/>
                </a:cubicBezTo>
                <a:cubicBezTo>
                  <a:pt x="2527144" y="5151354"/>
                  <a:pt x="82278" y="4217035"/>
                  <a:pt x="0" y="2628158"/>
                </a:cubicBezTo>
                <a:close/>
              </a:path>
            </a:pathLst>
          </a:custGeom>
          <a:ln w="19050">
            <a:solidFill>
              <a:schemeClr val="bg2"/>
            </a:solidFill>
          </a:ln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A5A86A3D-9FA8-8475-2C70-7E1399408F8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55600" y="361950"/>
            <a:ext cx="1574800" cy="1574800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CA" sz="4000" b="1">
                <a:solidFill>
                  <a:schemeClr val="bg2"/>
                </a:solidFill>
              </a:rPr>
              <a:t>3,7</a:t>
            </a:r>
            <a:r>
              <a:rPr lang="fr-CA" sz="1800" b="1">
                <a:solidFill>
                  <a:schemeClr val="bg2"/>
                </a:solidFill>
              </a:rPr>
              <a:t> </a:t>
            </a:r>
            <a:br>
              <a:rPr lang="fr-CA" sz="1800" b="1">
                <a:solidFill>
                  <a:schemeClr val="bg2"/>
                </a:solidFill>
              </a:rPr>
            </a:br>
            <a:r>
              <a:rPr lang="fr-CA" sz="1100" b="1">
                <a:solidFill>
                  <a:schemeClr val="bg2"/>
                </a:solidFill>
              </a:rPr>
              <a:t>hectares de terrain</a:t>
            </a:r>
            <a:endParaRPr lang="fr-CA" sz="1800" b="1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58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D2651EE-6F7D-7D6B-651C-D48A084D0F1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83581" y="262467"/>
            <a:ext cx="12191999" cy="6595532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743A92DE-2704-4084-9CAC-83A0F7165C9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872485" y="361950"/>
            <a:ext cx="1574800" cy="1574800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CA" sz="1100" b="1">
                <a:solidFill>
                  <a:schemeClr val="bg2"/>
                </a:solidFill>
              </a:rPr>
              <a:t>Plus de</a:t>
            </a:r>
          </a:p>
          <a:p>
            <a:pPr algn="ctr"/>
            <a:r>
              <a:rPr lang="fr-CA" sz="3200" b="1">
                <a:solidFill>
                  <a:schemeClr val="bg2"/>
                </a:solidFill>
              </a:rPr>
              <a:t>3 500</a:t>
            </a:r>
            <a:r>
              <a:rPr lang="fr-CA" sz="1400" b="1">
                <a:solidFill>
                  <a:schemeClr val="bg2"/>
                </a:solidFill>
              </a:rPr>
              <a:t> </a:t>
            </a:r>
            <a:br>
              <a:rPr lang="fr-CA" sz="1800" b="1">
                <a:solidFill>
                  <a:schemeClr val="bg2"/>
                </a:solidFill>
              </a:rPr>
            </a:br>
            <a:r>
              <a:rPr lang="fr-CA" sz="1100" b="1">
                <a:solidFill>
                  <a:schemeClr val="bg2"/>
                </a:solidFill>
              </a:rPr>
              <a:t>unités de logement</a:t>
            </a:r>
            <a:endParaRPr lang="fr-CA" sz="1800" b="1">
              <a:solidFill>
                <a:schemeClr val="bg2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F170E40-79FA-9BE3-1CC7-88762786D5DE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11</a:t>
            </a:fld>
            <a:endParaRPr lang="fr-CA"/>
          </a:p>
        </p:txBody>
      </p:sp>
      <p:pic>
        <p:nvPicPr>
          <p:cNvPr id="2" name="Espace réservé pour une image  3">
            <a:extLst>
              <a:ext uri="{FF2B5EF4-FFF2-40B4-BE49-F238E27FC236}">
                <a16:creationId xmlns:a16="http://schemas.microsoft.com/office/drawing/2014/main" id="{DCB95F6D-EF4A-9983-D7BF-9E771E78725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0675" y="3934329"/>
            <a:ext cx="2458622" cy="2458622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4543778 w 9144000"/>
              <a:gd name="connsiteY2" fmla="*/ 2589389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  <a:gd name="connsiteX0" fmla="*/ 0 w 9165413"/>
              <a:gd name="connsiteY0" fmla="*/ 0 h 5143500"/>
              <a:gd name="connsiteX1" fmla="*/ 9144000 w 9165413"/>
              <a:gd name="connsiteY1" fmla="*/ 0 h 5143500"/>
              <a:gd name="connsiteX2" fmla="*/ 9165413 w 9165413"/>
              <a:gd name="connsiteY2" fmla="*/ 5138416 h 5143500"/>
              <a:gd name="connsiteX3" fmla="*/ 0 w 9165413"/>
              <a:gd name="connsiteY3" fmla="*/ 5143500 h 5143500"/>
              <a:gd name="connsiteX4" fmla="*/ 0 w 9165413"/>
              <a:gd name="connsiteY4" fmla="*/ 0 h 5143500"/>
              <a:gd name="connsiteX0" fmla="*/ 0 w 9174229"/>
              <a:gd name="connsiteY0" fmla="*/ 2519064 h 5143500"/>
              <a:gd name="connsiteX1" fmla="*/ 9152816 w 9174229"/>
              <a:gd name="connsiteY1" fmla="*/ 0 h 5143500"/>
              <a:gd name="connsiteX2" fmla="*/ 9174229 w 9174229"/>
              <a:gd name="connsiteY2" fmla="*/ 5138416 h 5143500"/>
              <a:gd name="connsiteX3" fmla="*/ 8816 w 9174229"/>
              <a:gd name="connsiteY3" fmla="*/ 5143500 h 5143500"/>
              <a:gd name="connsiteX4" fmla="*/ 0 w 9174229"/>
              <a:gd name="connsiteY4" fmla="*/ 2519064 h 5143500"/>
              <a:gd name="connsiteX0" fmla="*/ 0 w 9174229"/>
              <a:gd name="connsiteY0" fmla="*/ 2504188 h 5128624"/>
              <a:gd name="connsiteX1" fmla="*/ 4374748 w 9174229"/>
              <a:gd name="connsiteY1" fmla="*/ 0 h 5128624"/>
              <a:gd name="connsiteX2" fmla="*/ 9174229 w 9174229"/>
              <a:gd name="connsiteY2" fmla="*/ 5123540 h 5128624"/>
              <a:gd name="connsiteX3" fmla="*/ 8816 w 9174229"/>
              <a:gd name="connsiteY3" fmla="*/ 5128624 h 5128624"/>
              <a:gd name="connsiteX4" fmla="*/ 0 w 9174229"/>
              <a:gd name="connsiteY4" fmla="*/ 2504188 h 5128624"/>
              <a:gd name="connsiteX0" fmla="*/ 0 w 9174229"/>
              <a:gd name="connsiteY0" fmla="*/ 2504188 h 5128624"/>
              <a:gd name="connsiteX1" fmla="*/ 4374748 w 9174229"/>
              <a:gd name="connsiteY1" fmla="*/ 0 h 5128624"/>
              <a:gd name="connsiteX2" fmla="*/ 9174229 w 9174229"/>
              <a:gd name="connsiteY2" fmla="*/ 5123540 h 5128624"/>
              <a:gd name="connsiteX3" fmla="*/ 8816 w 9174229"/>
              <a:gd name="connsiteY3" fmla="*/ 5128624 h 5128624"/>
              <a:gd name="connsiteX4" fmla="*/ 0 w 9174229"/>
              <a:gd name="connsiteY4" fmla="*/ 2504188 h 5128624"/>
              <a:gd name="connsiteX0" fmla="*/ 0 w 9130151"/>
              <a:gd name="connsiteY0" fmla="*/ 2504188 h 5128624"/>
              <a:gd name="connsiteX1" fmla="*/ 4374748 w 9130151"/>
              <a:gd name="connsiteY1" fmla="*/ 0 h 5128624"/>
              <a:gd name="connsiteX2" fmla="*/ 9130151 w 9130151"/>
              <a:gd name="connsiteY2" fmla="*/ 2589599 h 5128624"/>
              <a:gd name="connsiteX3" fmla="*/ 8816 w 9130151"/>
              <a:gd name="connsiteY3" fmla="*/ 5128624 h 5128624"/>
              <a:gd name="connsiteX4" fmla="*/ 0 w 9130151"/>
              <a:gd name="connsiteY4" fmla="*/ 2504188 h 5128624"/>
              <a:gd name="connsiteX0" fmla="*/ 0 w 9130151"/>
              <a:gd name="connsiteY0" fmla="*/ 2504188 h 5103830"/>
              <a:gd name="connsiteX1" fmla="*/ 4374748 w 9130151"/>
              <a:gd name="connsiteY1" fmla="*/ 0 h 5103830"/>
              <a:gd name="connsiteX2" fmla="*/ 9130151 w 9130151"/>
              <a:gd name="connsiteY2" fmla="*/ 2589599 h 5103830"/>
              <a:gd name="connsiteX3" fmla="*/ 4707543 w 9130151"/>
              <a:gd name="connsiteY3" fmla="*/ 5103830 h 5103830"/>
              <a:gd name="connsiteX4" fmla="*/ 0 w 9130151"/>
              <a:gd name="connsiteY4" fmla="*/ 2504188 h 5103830"/>
              <a:gd name="connsiteX0" fmla="*/ 0 w 9130151"/>
              <a:gd name="connsiteY0" fmla="*/ 2112444 h 4712086"/>
              <a:gd name="connsiteX1" fmla="*/ 4559876 w 9130151"/>
              <a:gd name="connsiteY1" fmla="*/ 0 h 4712086"/>
              <a:gd name="connsiteX2" fmla="*/ 9130151 w 9130151"/>
              <a:gd name="connsiteY2" fmla="*/ 2197855 h 4712086"/>
              <a:gd name="connsiteX3" fmla="*/ 4707543 w 9130151"/>
              <a:gd name="connsiteY3" fmla="*/ 4712086 h 4712086"/>
              <a:gd name="connsiteX4" fmla="*/ 0 w 9130151"/>
              <a:gd name="connsiteY4" fmla="*/ 2112444 h 4712086"/>
              <a:gd name="connsiteX0" fmla="*/ 0 w 9086073"/>
              <a:gd name="connsiteY0" fmla="*/ 2112444 h 4712086"/>
              <a:gd name="connsiteX1" fmla="*/ 4559876 w 9086073"/>
              <a:gd name="connsiteY1" fmla="*/ 0 h 4712086"/>
              <a:gd name="connsiteX2" fmla="*/ 9086073 w 9086073"/>
              <a:gd name="connsiteY2" fmla="*/ 2173061 h 4712086"/>
              <a:gd name="connsiteX3" fmla="*/ 4707543 w 9086073"/>
              <a:gd name="connsiteY3" fmla="*/ 4712086 h 4712086"/>
              <a:gd name="connsiteX4" fmla="*/ 0 w 9086073"/>
              <a:gd name="connsiteY4" fmla="*/ 2112444 h 4712086"/>
              <a:gd name="connsiteX0" fmla="*/ 0 w 9059626"/>
              <a:gd name="connsiteY0" fmla="*/ 2166991 h 4712086"/>
              <a:gd name="connsiteX1" fmla="*/ 4533429 w 9059626"/>
              <a:gd name="connsiteY1" fmla="*/ 0 h 4712086"/>
              <a:gd name="connsiteX2" fmla="*/ 9059626 w 9059626"/>
              <a:gd name="connsiteY2" fmla="*/ 2173061 h 4712086"/>
              <a:gd name="connsiteX3" fmla="*/ 4681096 w 9059626"/>
              <a:gd name="connsiteY3" fmla="*/ 4712086 h 4712086"/>
              <a:gd name="connsiteX4" fmla="*/ 0 w 9059626"/>
              <a:gd name="connsiteY4" fmla="*/ 2166991 h 4712086"/>
              <a:gd name="connsiteX0" fmla="*/ 0 w 9059626"/>
              <a:gd name="connsiteY0" fmla="*/ 2166991 h 5143501"/>
              <a:gd name="connsiteX1" fmla="*/ 4533429 w 9059626"/>
              <a:gd name="connsiteY1" fmla="*/ 0 h 5143501"/>
              <a:gd name="connsiteX2" fmla="*/ 9059626 w 9059626"/>
              <a:gd name="connsiteY2" fmla="*/ 2173061 h 5143501"/>
              <a:gd name="connsiteX3" fmla="*/ 4540046 w 9059626"/>
              <a:gd name="connsiteY3" fmla="*/ 5143501 h 5143501"/>
              <a:gd name="connsiteX4" fmla="*/ 0 w 9059626"/>
              <a:gd name="connsiteY4" fmla="*/ 2166991 h 5143501"/>
              <a:gd name="connsiteX0" fmla="*/ 0 w 9112520"/>
              <a:gd name="connsiteY0" fmla="*/ 2166991 h 5143501"/>
              <a:gd name="connsiteX1" fmla="*/ 4533429 w 9112520"/>
              <a:gd name="connsiteY1" fmla="*/ 0 h 5143501"/>
              <a:gd name="connsiteX2" fmla="*/ 9112520 w 9112520"/>
              <a:gd name="connsiteY2" fmla="*/ 2619353 h 5143501"/>
              <a:gd name="connsiteX3" fmla="*/ 4540046 w 9112520"/>
              <a:gd name="connsiteY3" fmla="*/ 5143501 h 5143501"/>
              <a:gd name="connsiteX4" fmla="*/ 0 w 9112520"/>
              <a:gd name="connsiteY4" fmla="*/ 2166991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161 w 9156759"/>
              <a:gd name="connsiteY0" fmla="*/ 2628158 h 5143501"/>
              <a:gd name="connsiteX1" fmla="*/ 4577668 w 9156759"/>
              <a:gd name="connsiteY1" fmla="*/ 0 h 5143501"/>
              <a:gd name="connsiteX2" fmla="*/ 9156759 w 9156759"/>
              <a:gd name="connsiteY2" fmla="*/ 2619353 h 5143501"/>
              <a:gd name="connsiteX3" fmla="*/ 4584285 w 9156759"/>
              <a:gd name="connsiteY3" fmla="*/ 5143501 h 5143501"/>
              <a:gd name="connsiteX4" fmla="*/ 161 w 9156759"/>
              <a:gd name="connsiteY4" fmla="*/ 2628158 h 5143501"/>
              <a:gd name="connsiteX0" fmla="*/ 161 w 9156759"/>
              <a:gd name="connsiteY0" fmla="*/ 2628158 h 5143501"/>
              <a:gd name="connsiteX1" fmla="*/ 4577668 w 9156759"/>
              <a:gd name="connsiteY1" fmla="*/ 0 h 5143501"/>
              <a:gd name="connsiteX2" fmla="*/ 9156759 w 9156759"/>
              <a:gd name="connsiteY2" fmla="*/ 2619353 h 5143501"/>
              <a:gd name="connsiteX3" fmla="*/ 4584285 w 9156759"/>
              <a:gd name="connsiteY3" fmla="*/ 5143501 h 5143501"/>
              <a:gd name="connsiteX4" fmla="*/ 161 w 9156759"/>
              <a:gd name="connsiteY4" fmla="*/ 2628158 h 5143501"/>
              <a:gd name="connsiteX0" fmla="*/ 205 w 9156803"/>
              <a:gd name="connsiteY0" fmla="*/ 2628158 h 5143501"/>
              <a:gd name="connsiteX1" fmla="*/ 4577712 w 9156803"/>
              <a:gd name="connsiteY1" fmla="*/ 0 h 5143501"/>
              <a:gd name="connsiteX2" fmla="*/ 9156803 w 9156803"/>
              <a:gd name="connsiteY2" fmla="*/ 2619353 h 5143501"/>
              <a:gd name="connsiteX3" fmla="*/ 4584329 w 9156803"/>
              <a:gd name="connsiteY3" fmla="*/ 5143501 h 5143501"/>
              <a:gd name="connsiteX4" fmla="*/ 205 w 9156803"/>
              <a:gd name="connsiteY4" fmla="*/ 2628158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0 w 9156720"/>
              <a:gd name="connsiteY0" fmla="*/ 2628158 h 5143501"/>
              <a:gd name="connsiteX1" fmla="*/ 4577507 w 9156720"/>
              <a:gd name="connsiteY1" fmla="*/ 0 h 5143501"/>
              <a:gd name="connsiteX2" fmla="*/ 9156598 w 9156720"/>
              <a:gd name="connsiteY2" fmla="*/ 2619353 h 5143501"/>
              <a:gd name="connsiteX3" fmla="*/ 4584124 w 9156720"/>
              <a:gd name="connsiteY3" fmla="*/ 5143501 h 5143501"/>
              <a:gd name="connsiteX4" fmla="*/ 0 w 9156720"/>
              <a:gd name="connsiteY4" fmla="*/ 2628158 h 5143501"/>
              <a:gd name="connsiteX0" fmla="*/ 0 w 9157531"/>
              <a:gd name="connsiteY0" fmla="*/ 2628158 h 5143501"/>
              <a:gd name="connsiteX1" fmla="*/ 4577507 w 9157531"/>
              <a:gd name="connsiteY1" fmla="*/ 0 h 5143501"/>
              <a:gd name="connsiteX2" fmla="*/ 9156598 w 9157531"/>
              <a:gd name="connsiteY2" fmla="*/ 2619353 h 5143501"/>
              <a:gd name="connsiteX3" fmla="*/ 4584124 w 9157531"/>
              <a:gd name="connsiteY3" fmla="*/ 5143501 h 5143501"/>
              <a:gd name="connsiteX4" fmla="*/ 0 w 9157531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7"/>
              <a:gd name="connsiteX1" fmla="*/ 4577507 w 9157859"/>
              <a:gd name="connsiteY1" fmla="*/ 0 h 5143507"/>
              <a:gd name="connsiteX2" fmla="*/ 9156598 w 9157859"/>
              <a:gd name="connsiteY2" fmla="*/ 2619353 h 5143507"/>
              <a:gd name="connsiteX3" fmla="*/ 4584124 w 9157859"/>
              <a:gd name="connsiteY3" fmla="*/ 5143501 h 5143507"/>
              <a:gd name="connsiteX4" fmla="*/ 0 w 9157859"/>
              <a:gd name="connsiteY4" fmla="*/ 2628158 h 5143507"/>
              <a:gd name="connsiteX0" fmla="*/ 0 w 9156846"/>
              <a:gd name="connsiteY0" fmla="*/ 2628158 h 5143509"/>
              <a:gd name="connsiteX1" fmla="*/ 4577507 w 9156846"/>
              <a:gd name="connsiteY1" fmla="*/ 0 h 5143509"/>
              <a:gd name="connsiteX2" fmla="*/ 9156598 w 9156846"/>
              <a:gd name="connsiteY2" fmla="*/ 2619353 h 5143509"/>
              <a:gd name="connsiteX3" fmla="*/ 4584124 w 9156846"/>
              <a:gd name="connsiteY3" fmla="*/ 5143501 h 5143509"/>
              <a:gd name="connsiteX4" fmla="*/ 0 w 9156846"/>
              <a:gd name="connsiteY4" fmla="*/ 2628158 h 5143509"/>
              <a:gd name="connsiteX0" fmla="*/ 0 w 9156718"/>
              <a:gd name="connsiteY0" fmla="*/ 2628158 h 5143507"/>
              <a:gd name="connsiteX1" fmla="*/ 4577507 w 9156718"/>
              <a:gd name="connsiteY1" fmla="*/ 0 h 5143507"/>
              <a:gd name="connsiteX2" fmla="*/ 9156598 w 9156718"/>
              <a:gd name="connsiteY2" fmla="*/ 2619353 h 5143507"/>
              <a:gd name="connsiteX3" fmla="*/ 4584124 w 9156718"/>
              <a:gd name="connsiteY3" fmla="*/ 5143501 h 5143507"/>
              <a:gd name="connsiteX4" fmla="*/ 0 w 9156718"/>
              <a:gd name="connsiteY4" fmla="*/ 2628158 h 5143507"/>
              <a:gd name="connsiteX0" fmla="*/ 0 w 9156599"/>
              <a:gd name="connsiteY0" fmla="*/ 2628158 h 5143509"/>
              <a:gd name="connsiteX1" fmla="*/ 4577507 w 9156599"/>
              <a:gd name="connsiteY1" fmla="*/ 0 h 5143509"/>
              <a:gd name="connsiteX2" fmla="*/ 9156598 w 9156599"/>
              <a:gd name="connsiteY2" fmla="*/ 2619353 h 5143509"/>
              <a:gd name="connsiteX3" fmla="*/ 4584124 w 9156599"/>
              <a:gd name="connsiteY3" fmla="*/ 5143501 h 5143509"/>
              <a:gd name="connsiteX4" fmla="*/ 0 w 9156599"/>
              <a:gd name="connsiteY4" fmla="*/ 2628158 h 5143509"/>
              <a:gd name="connsiteX0" fmla="*/ 0 w 9156599"/>
              <a:gd name="connsiteY0" fmla="*/ 2628158 h 5143507"/>
              <a:gd name="connsiteX1" fmla="*/ 4577507 w 9156599"/>
              <a:gd name="connsiteY1" fmla="*/ 0 h 5143507"/>
              <a:gd name="connsiteX2" fmla="*/ 9156598 w 9156599"/>
              <a:gd name="connsiteY2" fmla="*/ 2619353 h 5143507"/>
              <a:gd name="connsiteX3" fmla="*/ 4584124 w 9156599"/>
              <a:gd name="connsiteY3" fmla="*/ 5143501 h 5143507"/>
              <a:gd name="connsiteX4" fmla="*/ 0 w 9156599"/>
              <a:gd name="connsiteY4" fmla="*/ 2628158 h 5143507"/>
              <a:gd name="connsiteX0" fmla="*/ 0 w 9156599"/>
              <a:gd name="connsiteY0" fmla="*/ 2628158 h 5143551"/>
              <a:gd name="connsiteX1" fmla="*/ 4577507 w 9156599"/>
              <a:gd name="connsiteY1" fmla="*/ 0 h 5143551"/>
              <a:gd name="connsiteX2" fmla="*/ 9156598 w 9156599"/>
              <a:gd name="connsiteY2" fmla="*/ 2619353 h 5143551"/>
              <a:gd name="connsiteX3" fmla="*/ 4584124 w 9156599"/>
              <a:gd name="connsiteY3" fmla="*/ 5143501 h 5143551"/>
              <a:gd name="connsiteX4" fmla="*/ 0 w 9156599"/>
              <a:gd name="connsiteY4" fmla="*/ 2628158 h 5143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6599" h="5143551">
                <a:moveTo>
                  <a:pt x="0" y="2628158"/>
                </a:moveTo>
                <a:cubicBezTo>
                  <a:pt x="733" y="983493"/>
                  <a:pt x="2364053" y="13224"/>
                  <a:pt x="4577507" y="0"/>
                </a:cubicBezTo>
                <a:cubicBezTo>
                  <a:pt x="6897908" y="17911"/>
                  <a:pt x="9149460" y="1030517"/>
                  <a:pt x="9156598" y="2619353"/>
                </a:cubicBezTo>
                <a:cubicBezTo>
                  <a:pt x="9131096" y="4090503"/>
                  <a:pt x="6936952" y="5140154"/>
                  <a:pt x="4584124" y="5143501"/>
                </a:cubicBezTo>
                <a:cubicBezTo>
                  <a:pt x="2527144" y="5151354"/>
                  <a:pt x="82278" y="4217035"/>
                  <a:pt x="0" y="2628158"/>
                </a:cubicBezTo>
                <a:close/>
              </a:path>
            </a:pathLst>
          </a:custGeom>
          <a:ln w="19050"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121893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70F794B-C816-6D04-9C09-89FBC98840F2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pPr/>
              <a:t>12</a:t>
            </a:fld>
            <a:endParaRPr lang="fr-CA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17912AEA-168B-F947-9ECD-BFF952BB971C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61386" y="2478294"/>
            <a:ext cx="4829185" cy="1280160"/>
          </a:xfrm>
        </p:spPr>
        <p:txBody>
          <a:bodyPr/>
          <a:lstStyle/>
          <a:p>
            <a:r>
              <a:rPr lang="fr-CA" dirty="0"/>
              <a:t>Les axes de développement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9C813F8-E709-A6BA-4822-B81038355105}"/>
              </a:ext>
            </a:extLst>
          </p:cNvPr>
          <p:cNvSpPr>
            <a:spLocks noGrp="1"/>
          </p:cNvSpPr>
          <p:nvPr>
            <p:ph type="body" idx="16"/>
            <p:custDataLst>
              <p:tags r:id="rId3"/>
            </p:custDataLst>
          </p:nvPr>
        </p:nvSpPr>
        <p:spPr>
          <a:xfrm>
            <a:off x="6597867" y="219211"/>
            <a:ext cx="4830659" cy="5488455"/>
          </a:xfrm>
        </p:spPr>
        <p:txBody>
          <a:bodyPr/>
          <a:lstStyle/>
          <a:p>
            <a:pPr>
              <a:lnSpc>
                <a:spcPct val="105000"/>
              </a:lnSpc>
            </a:pPr>
            <a:r>
              <a:rPr lang="fr-CA" sz="2200" b="1" i="0" u="none" strike="noStrike" baseline="0" dirty="0"/>
              <a:t>La santé unique </a:t>
            </a:r>
          </a:p>
          <a:p>
            <a:pPr>
              <a:lnSpc>
                <a:spcPct val="105000"/>
              </a:lnSpc>
            </a:pPr>
            <a:endParaRPr lang="fr-CA" sz="2200" b="0" i="0" u="none" strike="noStrike" baseline="0" dirty="0"/>
          </a:p>
          <a:p>
            <a:pPr algn="l">
              <a:lnSpc>
                <a:spcPct val="105000"/>
              </a:lnSpc>
            </a:pPr>
            <a:endParaRPr lang="fr-CA" sz="1800" b="0" i="0" u="none" strike="noStrike" baseline="0" dirty="0"/>
          </a:p>
          <a:p>
            <a:pPr algn="l">
              <a:lnSpc>
                <a:spcPct val="105000"/>
              </a:lnSpc>
            </a:pPr>
            <a:endParaRPr lang="fr-CA" sz="1800" b="0" dirty="0"/>
          </a:p>
          <a:p>
            <a:pPr>
              <a:lnSpc>
                <a:spcPct val="105000"/>
              </a:lnSpc>
              <a:spcBef>
                <a:spcPts val="1200"/>
              </a:spcBef>
            </a:pPr>
            <a:r>
              <a:rPr lang="fr-CA" sz="2200" b="1" i="0" u="none" strike="noStrike" baseline="0" dirty="0"/>
              <a:t>L’innovation sociale</a:t>
            </a:r>
          </a:p>
          <a:p>
            <a:pPr>
              <a:lnSpc>
                <a:spcPct val="105000"/>
              </a:lnSpc>
              <a:spcBef>
                <a:spcPts val="1200"/>
              </a:spcBef>
            </a:pPr>
            <a:endParaRPr lang="fr-CA" sz="2200" b="1" i="0" u="none" strike="noStrike" baseline="0" dirty="0"/>
          </a:p>
          <a:p>
            <a:pPr algn="l">
              <a:lnSpc>
                <a:spcPct val="105000"/>
              </a:lnSpc>
            </a:pPr>
            <a:endParaRPr lang="fr-CA" sz="1800" b="0" i="0" u="none" strike="noStrike" baseline="0" dirty="0"/>
          </a:p>
          <a:p>
            <a:pPr>
              <a:lnSpc>
                <a:spcPct val="105000"/>
              </a:lnSpc>
              <a:spcBef>
                <a:spcPts val="1200"/>
              </a:spcBef>
            </a:pPr>
            <a:r>
              <a:rPr lang="fr-CA" sz="2200" dirty="0"/>
              <a:t>Les infrastructures énergétiques innovantes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239CD703-F754-D4DF-48E7-F2180748926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200952" y="1251791"/>
            <a:ext cx="309870" cy="309870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CA" sz="18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7379990A-B9B2-487B-CB17-ACF88BE9651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200952" y="2722433"/>
            <a:ext cx="309870" cy="309870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CA" sz="18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98CCC784-3EEE-82B9-E8D0-17CA94C68FA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200952" y="3991367"/>
            <a:ext cx="309870" cy="309870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CA" sz="1800" b="1" dirty="0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40039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 descr="Une image contenant texte, diagramme, carte, Plan&#10;&#10;Description générée automatiquement">
            <a:extLst>
              <a:ext uri="{FF2B5EF4-FFF2-40B4-BE49-F238E27FC236}">
                <a16:creationId xmlns:a16="http://schemas.microsoft.com/office/drawing/2014/main" id="{336B8758-4287-1B16-EC83-E95C89657349}"/>
              </a:ext>
            </a:extLst>
          </p:cNvPr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999" y="2115460"/>
            <a:ext cx="4848687" cy="4082460"/>
          </a:xfr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BBBF5C6-6F91-BA76-1C99-EEC72BB7323A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13</a:t>
            </a:fld>
            <a:endParaRPr lang="fr-CA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D67216E-3F7F-D34B-9091-2EBE428BA0D3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Première entente de collaboration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E67ECDD-B4C9-8CA6-9484-D2EA01FEA300}"/>
              </a:ext>
            </a:extLst>
          </p:cNvPr>
          <p:cNvSpPr>
            <a:spLocks noGrp="1"/>
          </p:cNvSpPr>
          <p:nvPr>
            <p:ph type="body" idx="1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fr-CA"/>
              <a:t>Société de développement Angus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9A8ABC24-1981-FD7E-0C69-0F61830E36EC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6599341" y="2115460"/>
            <a:ext cx="4830659" cy="42092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tabLst/>
              <a:defRPr sz="3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 typeface="Police système"/>
              <a:buNone/>
              <a:tabLst/>
              <a:defRPr sz="3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Police système"/>
              <a:buNone/>
              <a:tabLst/>
              <a:defRPr sz="3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Police système"/>
              <a:buNone/>
              <a:tabLst/>
              <a:defRPr sz="3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1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CA" sz="2200" b="0" dirty="0"/>
              <a:t>500 unités abordables</a:t>
            </a:r>
          </a:p>
          <a:p>
            <a:pPr marL="342900" indent="-342900">
              <a:lnSpc>
                <a:spcPct val="11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CA" sz="2200" b="0" dirty="0"/>
              <a:t>500 unités hors marché (</a:t>
            </a:r>
            <a:r>
              <a:rPr lang="fr-CA" sz="2200" b="0" dirty="0" err="1"/>
              <a:t>abordabilité</a:t>
            </a:r>
            <a:r>
              <a:rPr lang="fr-CA" sz="2200" b="0" dirty="0"/>
              <a:t> à long terme)</a:t>
            </a:r>
          </a:p>
          <a:p>
            <a:pPr marL="342900" indent="-342900">
              <a:lnSpc>
                <a:spcPct val="11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CA" sz="2200" b="0" dirty="0"/>
              <a:t>Un premier bâtiment d’innovation</a:t>
            </a:r>
          </a:p>
          <a:p>
            <a:pPr marL="342900" indent="-342900">
              <a:lnSpc>
                <a:spcPct val="11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CA" sz="2200" b="0" dirty="0"/>
              <a:t>Maîtrise foncière : emphytéoses avec ou sans rente</a:t>
            </a:r>
          </a:p>
        </p:txBody>
      </p:sp>
    </p:spTree>
    <p:extLst>
      <p:ext uri="{BB962C8B-B14F-4D97-AF65-F5344CB8AC3E}">
        <p14:creationId xmlns:p14="http://schemas.microsoft.com/office/powerpoint/2010/main" val="254301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9A891F-6323-7087-E29A-E3B996324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68FB076-EC1A-8DDA-9F9A-FA07EA0161C0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A" sz="4000" dirty="0"/>
              <a:t>Inscrire durablement la première phase de développement dans la vision portée par la Ville de Laval, à travers le plan directeur d’aménagement du Carré Laval.</a:t>
            </a:r>
          </a:p>
        </p:txBody>
      </p:sp>
      <p:pic>
        <p:nvPicPr>
          <p:cNvPr id="3" name="Image 2" descr="Une image contenant texte, Police, Graphique, logo&#10;&#10;Le contenu généré par l’IA peut être incorrect.">
            <a:extLst>
              <a:ext uri="{FF2B5EF4-FFF2-40B4-BE49-F238E27FC236}">
                <a16:creationId xmlns:a16="http://schemas.microsoft.com/office/drawing/2014/main" id="{77F28833-289E-62AF-20C4-A3C4D17257F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5060" y="5448332"/>
            <a:ext cx="2739390" cy="174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52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5668B-F6FB-3D32-7A6C-A3FC88C30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plein air, ciel, nuage, herbe&#10;&#10;Le contenu généré par l’IA peut être incorrect.">
            <a:extLst>
              <a:ext uri="{FF2B5EF4-FFF2-40B4-BE49-F238E27FC236}">
                <a16:creationId xmlns:a16="http://schemas.microsoft.com/office/drawing/2014/main" id="{4ED7AA1E-E3FE-DE1D-9FEB-D0A31177DCD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5857"/>
          <a:stretch/>
        </p:blipFill>
        <p:spPr>
          <a:xfrm>
            <a:off x="1" y="0"/>
            <a:ext cx="6938010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1BCD15B9-7896-99E7-1EFD-5C5B28133A2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568234" y="2278255"/>
            <a:ext cx="4101796" cy="128016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4400" b="1" i="0" u="none" strike="noStrike" kern="1200" cap="none" spc="0" normalizeH="0" baseline="0" noProof="0" dirty="0">
                <a:ln>
                  <a:noFill/>
                </a:ln>
                <a:solidFill>
                  <a:srgbClr val="222C6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Carré Laval : première phase de développement</a:t>
            </a:r>
            <a:br>
              <a:rPr kumimoji="0" lang="fr-CA" sz="4400" b="1" i="0" u="none" strike="noStrike" kern="1200" cap="none" spc="0" normalizeH="0" baseline="0" noProof="0" dirty="0">
                <a:ln>
                  <a:noFill/>
                </a:ln>
                <a:solidFill>
                  <a:srgbClr val="222C6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lang="fr-CA" sz="4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78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8389EAC7-15EA-55D1-B227-BB760C041E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7699" y="6230308"/>
            <a:ext cx="942629" cy="445378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C36C69AE-556F-F830-CE7A-3B32756DA7E4}"/>
              </a:ext>
            </a:extLst>
          </p:cNvPr>
          <p:cNvSpPr txBox="1"/>
          <p:nvPr/>
        </p:nvSpPr>
        <p:spPr>
          <a:xfrm>
            <a:off x="297180" y="300336"/>
            <a:ext cx="1294677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4000" b="1" i="0" u="none" strike="noStrike" kern="1200" cap="none" spc="0" normalizeH="0" baseline="0" noProof="0" dirty="0">
                <a:ln>
                  <a:noFill/>
                </a:ln>
                <a:solidFill>
                  <a:srgbClr val="222C6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1000 logements abordables et « hors marché »</a:t>
            </a:r>
          </a:p>
        </p:txBody>
      </p:sp>
      <p:pic>
        <p:nvPicPr>
          <p:cNvPr id="3" name="Image 2" descr="Une image contenant plein air, ciel, herbe, plante&#10;&#10;Le contenu généré par l’IA peut être incorrect.">
            <a:extLst>
              <a:ext uri="{FF2B5EF4-FFF2-40B4-BE49-F238E27FC236}">
                <a16:creationId xmlns:a16="http://schemas.microsoft.com/office/drawing/2014/main" id="{FBD61666-5DD9-74E7-C125-7F5B7CC490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2286"/>
            <a:ext cx="10161270" cy="571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2786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804E99-2255-CBB6-0FDB-419D6A345E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F27D65CC-C692-98D1-44C4-A887540E87F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409" y="6219210"/>
            <a:ext cx="942629" cy="445378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1F30F09C-2B82-7A28-1E07-41E0BB7684E3}"/>
              </a:ext>
            </a:extLst>
          </p:cNvPr>
          <p:cNvSpPr txBox="1"/>
          <p:nvPr/>
        </p:nvSpPr>
        <p:spPr>
          <a:xfrm>
            <a:off x="346841" y="2617075"/>
            <a:ext cx="3069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pic>
        <p:nvPicPr>
          <p:cNvPr id="4" name="Image 3" descr="Une image contenant plein air, arbre, Conception urbaine, Photographie aérienne&#10;&#10;Le contenu généré par l’IA peut être incorrect.">
            <a:extLst>
              <a:ext uri="{FF2B5EF4-FFF2-40B4-BE49-F238E27FC236}">
                <a16:creationId xmlns:a16="http://schemas.microsoft.com/office/drawing/2014/main" id="{B25C7C31-B1DB-09FE-81FB-9BCF4D0936A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0" y="0"/>
            <a:ext cx="7058025" cy="6858000"/>
          </a:xfrm>
          <a:prstGeom prst="rect">
            <a:avLst/>
          </a:prstGeom>
        </p:spPr>
      </p:pic>
      <p:sp>
        <p:nvSpPr>
          <p:cNvPr id="2" name="Espace réservé du contenu 8">
            <a:extLst>
              <a:ext uri="{FF2B5EF4-FFF2-40B4-BE49-F238E27FC236}">
                <a16:creationId xmlns:a16="http://schemas.microsoft.com/office/drawing/2014/main" id="{C55D2177-D3D4-1A7E-D511-72A7B8CE6E22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7280911" y="2378831"/>
            <a:ext cx="4697730" cy="31089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105000"/>
              </a:lnSpc>
              <a:spcBef>
                <a:spcPts val="9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9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5000"/>
              </a:lnSpc>
              <a:spcBef>
                <a:spcPts val="900"/>
              </a:spcBef>
              <a:spcAft>
                <a:spcPts val="600"/>
              </a:spcAft>
              <a:buClrTx/>
              <a:buFont typeface="Police système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5000"/>
              </a:lnSpc>
              <a:spcBef>
                <a:spcPts val="900"/>
              </a:spcBef>
              <a:spcAft>
                <a:spcPts val="0"/>
              </a:spcAft>
              <a:buFont typeface="Police système"/>
              <a:buNone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5000"/>
              </a:lnSpc>
              <a:spcBef>
                <a:spcPts val="900"/>
              </a:spcBef>
              <a:spcAft>
                <a:spcPts val="0"/>
              </a:spcAft>
              <a:buFont typeface="Police système"/>
              <a:buNone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fr-CA" dirty="0">
                <a:solidFill>
                  <a:srgbClr val="222C65"/>
                </a:solidFill>
                <a:latin typeface="Arial" panose="020B0604020202020204"/>
              </a:rPr>
              <a:t>5</a:t>
            </a:r>
            <a:r>
              <a:rPr kumimoji="0" lang="fr-CA" b="1" i="0" u="none" strike="noStrike" kern="1200" cap="none" spc="0" normalizeH="0" baseline="0" noProof="0" dirty="0">
                <a:ln>
                  <a:noFill/>
                </a:ln>
                <a:solidFill>
                  <a:srgbClr val="222C6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bâtiments, variants entre 7 et 8 étages</a:t>
            </a:r>
          </a:p>
          <a:p>
            <a:pPr marL="342900" indent="-34290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fr-CA" dirty="0">
                <a:solidFill>
                  <a:srgbClr val="222C65"/>
                </a:solidFill>
                <a:latin typeface="Arial" panose="020B0604020202020204"/>
              </a:rPr>
              <a:t>2 tours de 18 étages</a:t>
            </a:r>
          </a:p>
          <a:p>
            <a:pPr marL="342900" indent="-34290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kumimoji="0" lang="fr-CA" b="1" i="0" u="none" strike="noStrike" kern="1200" cap="none" spc="0" normalizeH="0" baseline="0" noProof="0" dirty="0">
                <a:ln>
                  <a:noFill/>
                </a:ln>
                <a:solidFill>
                  <a:srgbClr val="222C6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 tour de 12 </a:t>
            </a:r>
            <a:r>
              <a:rPr lang="fr-CA" dirty="0">
                <a:solidFill>
                  <a:srgbClr val="222C65"/>
                </a:solidFill>
                <a:latin typeface="Arial" panose="020B0604020202020204"/>
              </a:rPr>
              <a:t>étages</a:t>
            </a:r>
            <a:endParaRPr kumimoji="0" lang="fr-CA" b="1" i="0" u="none" strike="noStrike" kern="1200" cap="none" spc="0" normalizeH="0" baseline="0" noProof="0" dirty="0">
              <a:ln>
                <a:noFill/>
              </a:ln>
              <a:solidFill>
                <a:srgbClr val="222C65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42900" indent="-34290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kumimoji="0" lang="fr-CA" b="1" i="0" u="none" strike="noStrike" kern="1200" cap="none" spc="0" normalizeH="0" baseline="0" noProof="0" dirty="0">
                <a:ln>
                  <a:noFill/>
                </a:ln>
                <a:solidFill>
                  <a:srgbClr val="222C6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Cour intérieure et toit verts</a:t>
            </a:r>
          </a:p>
          <a:p>
            <a:pPr marL="342900" indent="-34290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fr-CA" dirty="0">
                <a:solidFill>
                  <a:srgbClr val="222C65"/>
                </a:solidFill>
                <a:latin typeface="Arial" panose="020B0604020202020204"/>
              </a:rPr>
              <a:t>Élément architectural central</a:t>
            </a:r>
          </a:p>
          <a:p>
            <a:pPr>
              <a:buClr>
                <a:srgbClr val="0054A6"/>
              </a:buClr>
            </a:pPr>
            <a:endParaRPr lang="fr-CA" b="0" dirty="0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1A72A34D-C0AD-4B8C-D306-57CEE7AEF417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7764252" y="947299"/>
            <a:ext cx="4101796" cy="128016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Font typeface="Arial" panose="020B0604020202020204" pitchFamily="34" charset="0"/>
              <a:buNone/>
              <a:defRPr/>
            </a:pPr>
            <a:r>
              <a:rPr lang="fr-CA" sz="3200" dirty="0">
                <a:solidFill>
                  <a:srgbClr val="222C65"/>
                </a:solidFill>
                <a:latin typeface="Arial" panose="020B0604020202020204"/>
                <a:ea typeface="+mn-ea"/>
                <a:cs typeface="+mn-cs"/>
              </a:rPr>
              <a:t>Début des travaux : automne 2026</a:t>
            </a:r>
            <a:br>
              <a:rPr lang="fr-CA" sz="3200" dirty="0">
                <a:solidFill>
                  <a:srgbClr val="222C65"/>
                </a:solidFill>
                <a:latin typeface="Arial" panose="020B0604020202020204"/>
                <a:ea typeface="+mn-ea"/>
                <a:cs typeface="+mn-cs"/>
              </a:rPr>
            </a:br>
            <a:endParaRPr lang="fr-CA" sz="32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5217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B0951-DBBB-9672-3709-A314C348B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76CED083-D391-CC93-1B6C-DD720F77A6A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1989" y="6139200"/>
            <a:ext cx="942629" cy="445378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DF49DE4D-D338-AF80-E0FB-8C619D70DCAE}"/>
              </a:ext>
            </a:extLst>
          </p:cNvPr>
          <p:cNvSpPr txBox="1"/>
          <p:nvPr/>
        </p:nvSpPr>
        <p:spPr>
          <a:xfrm>
            <a:off x="346841" y="2617075"/>
            <a:ext cx="3069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85A0A58-9427-181C-6478-0868FEF36FFA}"/>
              </a:ext>
            </a:extLst>
          </p:cNvPr>
          <p:cNvSpPr txBox="1"/>
          <p:nvPr/>
        </p:nvSpPr>
        <p:spPr>
          <a:xfrm>
            <a:off x="184240" y="618899"/>
            <a:ext cx="8754020" cy="199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4400" b="1" dirty="0"/>
              <a:t>LE CENTRE D’INNOVATION</a:t>
            </a:r>
          </a:p>
          <a:p>
            <a:pPr>
              <a:lnSpc>
                <a:spcPct val="150000"/>
              </a:lnSpc>
            </a:pPr>
            <a:endParaRPr lang="fr-CA" sz="4400" b="1" dirty="0"/>
          </a:p>
        </p:txBody>
      </p:sp>
      <p:sp>
        <p:nvSpPr>
          <p:cNvPr id="2" name="Espace réservé du contenu 8">
            <a:extLst>
              <a:ext uri="{FF2B5EF4-FFF2-40B4-BE49-F238E27FC236}">
                <a16:creationId xmlns:a16="http://schemas.microsoft.com/office/drawing/2014/main" id="{F8C45487-210C-6C7F-FD0E-F615B336C943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7690383" y="2428160"/>
            <a:ext cx="4829185" cy="31089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105000"/>
              </a:lnSpc>
              <a:spcBef>
                <a:spcPts val="9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9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5000"/>
              </a:lnSpc>
              <a:spcBef>
                <a:spcPts val="900"/>
              </a:spcBef>
              <a:spcAft>
                <a:spcPts val="600"/>
              </a:spcAft>
              <a:buClrTx/>
              <a:buFont typeface="Police système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5000"/>
              </a:lnSpc>
              <a:spcBef>
                <a:spcPts val="900"/>
              </a:spcBef>
              <a:spcAft>
                <a:spcPts val="0"/>
              </a:spcAft>
              <a:buFont typeface="Police système"/>
              <a:buNone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5000"/>
              </a:lnSpc>
              <a:spcBef>
                <a:spcPts val="900"/>
              </a:spcBef>
              <a:spcAft>
                <a:spcPts val="0"/>
              </a:spcAft>
              <a:buFont typeface="Police système"/>
              <a:buNone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rgbClr val="0054A6"/>
              </a:buClr>
              <a:buFont typeface="Arial" panose="020B0604020202020204" pitchFamily="34" charset="0"/>
              <a:buChar char="•"/>
            </a:pPr>
            <a:r>
              <a:rPr lang="fr-CA" b="0" dirty="0"/>
              <a:t>UQAM</a:t>
            </a:r>
          </a:p>
          <a:p>
            <a:pPr marL="342900" indent="-342900">
              <a:buClr>
                <a:srgbClr val="0054A6"/>
              </a:buClr>
              <a:buFont typeface="Arial" panose="020B0604020202020204" pitchFamily="34" charset="0"/>
              <a:buChar char="•"/>
            </a:pPr>
            <a:r>
              <a:rPr lang="fr-CA" b="0" dirty="0"/>
              <a:t>INRS</a:t>
            </a:r>
          </a:p>
          <a:p>
            <a:pPr marL="342900" indent="-342900">
              <a:buClr>
                <a:srgbClr val="0054A6"/>
              </a:buClr>
              <a:buFont typeface="Arial" panose="020B0604020202020204" pitchFamily="34" charset="0"/>
              <a:buChar char="•"/>
            </a:pPr>
            <a:r>
              <a:rPr lang="fr-CA" b="0" dirty="0"/>
              <a:t>Collège Montmorency</a:t>
            </a:r>
          </a:p>
          <a:p>
            <a:pPr marL="342900" indent="-342900">
              <a:buClr>
                <a:srgbClr val="0054A6"/>
              </a:buClr>
              <a:buFont typeface="Arial" panose="020B0604020202020204" pitchFamily="34" charset="0"/>
              <a:buChar char="•"/>
            </a:pPr>
            <a:r>
              <a:rPr lang="fr-CA" b="0" dirty="0"/>
              <a:t>Collège Lasalle</a:t>
            </a:r>
          </a:p>
          <a:p>
            <a:pPr marL="342900" indent="-342900">
              <a:buClr>
                <a:srgbClr val="0054A6"/>
              </a:buClr>
              <a:buFont typeface="Arial" panose="020B0604020202020204" pitchFamily="34" charset="0"/>
              <a:buChar char="•"/>
            </a:pPr>
            <a:r>
              <a:rPr lang="fr-CA" b="0" dirty="0"/>
              <a:t>Espaces bureaux</a:t>
            </a:r>
          </a:p>
          <a:p>
            <a:pPr marL="342900" indent="-342900">
              <a:buClr>
                <a:srgbClr val="0054A6"/>
              </a:buClr>
              <a:buFont typeface="Arial" panose="020B0604020202020204" pitchFamily="34" charset="0"/>
              <a:buChar char="•"/>
            </a:pPr>
            <a:endParaRPr lang="fr-CA" b="0" dirty="0"/>
          </a:p>
        </p:txBody>
      </p:sp>
      <p:pic>
        <p:nvPicPr>
          <p:cNvPr id="6" name="Image 5" descr="Une image contenant bâtiment, plein air, arbre, plante&#10;&#10;Le contenu généré par l’IA peut être incorrect.">
            <a:extLst>
              <a:ext uri="{FF2B5EF4-FFF2-40B4-BE49-F238E27FC236}">
                <a16:creationId xmlns:a16="http://schemas.microsoft.com/office/drawing/2014/main" id="{78F4F125-485A-9FE7-4597-51DF6E2B28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93144"/>
            <a:ext cx="8115300" cy="456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0461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plein air, ciel, route, infrastructure&#10;&#10;Le contenu généré par l’IA peut être incorrect.">
            <a:extLst>
              <a:ext uri="{FF2B5EF4-FFF2-40B4-BE49-F238E27FC236}">
                <a16:creationId xmlns:a16="http://schemas.microsoft.com/office/drawing/2014/main" id="{7542F031-E353-D2FF-EE64-606C07D30A4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20" y="-177165"/>
            <a:ext cx="13904595" cy="9269730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1D458881-E456-4D1E-14EE-E7DF763A06F5}"/>
              </a:ext>
            </a:extLst>
          </p:cNvPr>
          <p:cNvSpPr txBox="1">
            <a:spLocks/>
          </p:cNvSpPr>
          <p:nvPr/>
        </p:nvSpPr>
        <p:spPr>
          <a:xfrm>
            <a:off x="982980" y="-177165"/>
            <a:ext cx="10226040" cy="298323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A" sz="3200" dirty="0">
                <a:solidFill>
                  <a:schemeClr val="bg1"/>
                </a:solidFill>
              </a:rPr>
              <a:t>La Société de développement Angus remercie Michel Leblanc pour sa grande contribution au développement de Montréal. </a:t>
            </a:r>
            <a:br>
              <a:rPr lang="fr-CA" sz="3200" dirty="0">
                <a:solidFill>
                  <a:schemeClr val="bg1"/>
                </a:solidFill>
              </a:rPr>
            </a:br>
            <a:br>
              <a:rPr lang="fr-CA" sz="3200" dirty="0">
                <a:solidFill>
                  <a:schemeClr val="bg1"/>
                </a:solidFill>
              </a:rPr>
            </a:br>
            <a:r>
              <a:rPr lang="fr-CA" sz="3200" dirty="0">
                <a:solidFill>
                  <a:schemeClr val="bg1"/>
                </a:solidFill>
              </a:rPr>
              <a:t>Nous lui offrons nos plus sincères amitiés.</a:t>
            </a:r>
          </a:p>
        </p:txBody>
      </p:sp>
    </p:spTree>
    <p:extLst>
      <p:ext uri="{BB962C8B-B14F-4D97-AF65-F5344CB8AC3E}">
        <p14:creationId xmlns:p14="http://schemas.microsoft.com/office/powerpoint/2010/main" val="4116340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7B177A6-911A-0019-E88E-AA9E4805F2BF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A" sz="4000" dirty="0"/>
              <a:t>Laval, capitale des opportunités et territoire</a:t>
            </a:r>
          </a:p>
          <a:p>
            <a:r>
              <a:rPr lang="fr-CA" sz="4000" dirty="0"/>
              <a:t>d’expérimentations</a:t>
            </a:r>
          </a:p>
        </p:txBody>
      </p:sp>
    </p:spTree>
    <p:extLst>
      <p:ext uri="{BB962C8B-B14F-4D97-AF65-F5344CB8AC3E}">
        <p14:creationId xmlns:p14="http://schemas.microsoft.com/office/powerpoint/2010/main" val="17059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>
            <p:custDataLst>
              <p:tags r:id="rId1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5619" y="2199953"/>
            <a:ext cx="6131355" cy="3488435"/>
          </a:xfrm>
          <a:prstGeom prst="rect">
            <a:avLst/>
          </a:prstGeom>
        </p:spPr>
      </p:pic>
      <p:sp>
        <p:nvSpPr>
          <p:cNvPr id="4" name="object 4"/>
          <p:cNvSpPr txBox="1"/>
          <p:nvPr>
            <p:custDataLst>
              <p:tags r:id="rId2"/>
            </p:custDataLst>
          </p:nvPr>
        </p:nvSpPr>
        <p:spPr>
          <a:xfrm>
            <a:off x="655858" y="2862802"/>
            <a:ext cx="1313815" cy="6731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3270"/>
              </a:lnSpc>
              <a:spcBef>
                <a:spcPts val="95"/>
              </a:spcBef>
            </a:pPr>
            <a:r>
              <a:rPr sz="2800" b="1" dirty="0">
                <a:solidFill>
                  <a:srgbClr val="0054A6"/>
                </a:solidFill>
                <a:latin typeface="Arial"/>
                <a:cs typeface="Arial"/>
              </a:rPr>
              <a:t>4</a:t>
            </a:r>
            <a:r>
              <a:rPr lang="fr-CA" sz="2800" b="1" dirty="0">
                <a:solidFill>
                  <a:srgbClr val="0054A6"/>
                </a:solidFill>
                <a:latin typeface="Arial"/>
                <a:cs typeface="Arial"/>
              </a:rPr>
              <a:t>58 951</a:t>
            </a:r>
            <a:endParaRPr sz="2800" dirty="0">
              <a:solidFill>
                <a:srgbClr val="0054A6"/>
              </a:solidFill>
              <a:latin typeface="Arial"/>
              <a:cs typeface="Arial"/>
            </a:endParaRPr>
          </a:p>
          <a:p>
            <a:pPr marR="48260" algn="ctr">
              <a:lnSpc>
                <a:spcPts val="1830"/>
              </a:lnSpc>
            </a:pPr>
            <a:r>
              <a:rPr sz="1600" spc="-10" dirty="0">
                <a:latin typeface="Arial"/>
                <a:cs typeface="Arial"/>
              </a:rPr>
              <a:t>habitants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>
            <p:custDataLst>
              <p:tags r:id="rId3"/>
            </p:custDataLst>
          </p:nvPr>
        </p:nvSpPr>
        <p:spPr>
          <a:xfrm>
            <a:off x="11272204" y="6400986"/>
            <a:ext cx="1962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CA" sz="1200">
                <a:latin typeface="Arial"/>
                <a:cs typeface="Arial"/>
              </a:rPr>
              <a:t>5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>
            <p:custDataLst>
              <p:tags r:id="rId4"/>
            </p:custDataLst>
          </p:nvPr>
        </p:nvSpPr>
        <p:spPr>
          <a:xfrm>
            <a:off x="7817968" y="4748827"/>
            <a:ext cx="2374265" cy="1518920"/>
          </a:xfrm>
          <a:prstGeom prst="rect">
            <a:avLst/>
          </a:prstGeom>
        </p:spPr>
        <p:txBody>
          <a:bodyPr vert="horz" wrap="square" lIns="0" tIns="2108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660"/>
              </a:spcBef>
            </a:pPr>
            <a:r>
              <a:rPr sz="2800" b="1">
                <a:solidFill>
                  <a:srgbClr val="0054A6"/>
                </a:solidFill>
                <a:latin typeface="Arial"/>
                <a:cs typeface="Arial"/>
              </a:rPr>
              <a:t>85</a:t>
            </a:r>
            <a:r>
              <a:rPr sz="2800" b="1" spc="-25">
                <a:solidFill>
                  <a:srgbClr val="0054A6"/>
                </a:solidFill>
                <a:latin typeface="Arial"/>
                <a:cs typeface="Arial"/>
              </a:rPr>
              <a:t> </a:t>
            </a:r>
            <a:r>
              <a:rPr sz="2800" b="1" spc="-20">
                <a:solidFill>
                  <a:srgbClr val="0054A6"/>
                </a:solidFill>
                <a:latin typeface="Arial"/>
                <a:cs typeface="Arial"/>
              </a:rPr>
              <a:t>000</a:t>
            </a:r>
            <a:r>
              <a:rPr lang="fr-CA" sz="2800" b="1" spc="-20">
                <a:solidFill>
                  <a:srgbClr val="0054A6"/>
                </a:solidFill>
                <a:latin typeface="Arial"/>
                <a:cs typeface="Arial"/>
              </a:rPr>
              <a:t> </a:t>
            </a:r>
            <a:r>
              <a:rPr sz="2800" b="1" spc="-20">
                <a:solidFill>
                  <a:srgbClr val="0054A6"/>
                </a:solidFill>
                <a:latin typeface="Arial"/>
                <a:cs typeface="Arial"/>
              </a:rPr>
              <a:t>$</a:t>
            </a:r>
            <a:endParaRPr sz="2800">
              <a:solidFill>
                <a:srgbClr val="0054A6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885"/>
              </a:spcBef>
            </a:pPr>
            <a:r>
              <a:rPr sz="1600">
                <a:latin typeface="Arial"/>
                <a:cs typeface="Arial"/>
              </a:rPr>
              <a:t>Revenu</a:t>
            </a:r>
            <a:r>
              <a:rPr sz="1600" spc="-70">
                <a:latin typeface="Arial"/>
                <a:cs typeface="Arial"/>
              </a:rPr>
              <a:t> </a:t>
            </a:r>
            <a:r>
              <a:rPr sz="1600" spc="-10">
                <a:latin typeface="Arial"/>
                <a:cs typeface="Arial"/>
              </a:rPr>
              <a:t>médian</a:t>
            </a:r>
            <a:endParaRPr sz="1600">
              <a:latin typeface="Arial"/>
              <a:cs typeface="Arial"/>
            </a:endParaRPr>
          </a:p>
          <a:p>
            <a:pPr marL="12700" marR="5080" algn="ctr">
              <a:lnSpc>
                <a:spcPct val="105000"/>
              </a:lnSpc>
            </a:pPr>
            <a:r>
              <a:rPr sz="1600">
                <a:latin typeface="Arial"/>
                <a:cs typeface="Arial"/>
              </a:rPr>
              <a:t>des</a:t>
            </a:r>
            <a:r>
              <a:rPr sz="1600" spc="-25">
                <a:latin typeface="Arial"/>
                <a:cs typeface="Arial"/>
              </a:rPr>
              <a:t> </a:t>
            </a:r>
            <a:r>
              <a:rPr sz="1600">
                <a:latin typeface="Arial"/>
                <a:cs typeface="Arial"/>
              </a:rPr>
              <a:t>ménages</a:t>
            </a:r>
            <a:r>
              <a:rPr sz="1600" spc="405">
                <a:latin typeface="Arial"/>
                <a:cs typeface="Arial"/>
              </a:rPr>
              <a:t> </a:t>
            </a:r>
            <a:r>
              <a:rPr sz="1600">
                <a:latin typeface="Arial"/>
                <a:cs typeface="Arial"/>
              </a:rPr>
              <a:t>–</a:t>
            </a:r>
            <a:r>
              <a:rPr sz="1600" spc="-25">
                <a:latin typeface="Arial"/>
                <a:cs typeface="Arial"/>
              </a:rPr>
              <a:t> </a:t>
            </a:r>
            <a:r>
              <a:rPr sz="1600" spc="-10">
                <a:latin typeface="Arial"/>
                <a:cs typeface="Arial"/>
              </a:rPr>
              <a:t>supérieur </a:t>
            </a:r>
            <a:r>
              <a:rPr sz="1600">
                <a:latin typeface="Arial"/>
                <a:cs typeface="Arial"/>
              </a:rPr>
              <a:t>à</a:t>
            </a:r>
            <a:r>
              <a:rPr sz="1600" spc="-40">
                <a:latin typeface="Arial"/>
                <a:cs typeface="Arial"/>
              </a:rPr>
              <a:t> </a:t>
            </a:r>
            <a:r>
              <a:rPr sz="1600">
                <a:latin typeface="Arial"/>
                <a:cs typeface="Arial"/>
              </a:rPr>
              <a:t>l’ensemble</a:t>
            </a:r>
            <a:r>
              <a:rPr sz="1600" spc="-55">
                <a:latin typeface="Arial"/>
                <a:cs typeface="Arial"/>
              </a:rPr>
              <a:t> </a:t>
            </a:r>
            <a:r>
              <a:rPr sz="1600">
                <a:latin typeface="Arial"/>
                <a:cs typeface="Arial"/>
              </a:rPr>
              <a:t>du</a:t>
            </a:r>
            <a:r>
              <a:rPr sz="1600" spc="-20">
                <a:latin typeface="Arial"/>
                <a:cs typeface="Arial"/>
              </a:rPr>
              <a:t> </a:t>
            </a:r>
            <a:r>
              <a:rPr sz="1600" spc="-10">
                <a:latin typeface="Arial"/>
                <a:cs typeface="Arial"/>
              </a:rPr>
              <a:t>Québec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>
            <p:custDataLst>
              <p:tags r:id="rId5"/>
            </p:custDataLst>
          </p:nvPr>
        </p:nvSpPr>
        <p:spPr>
          <a:xfrm>
            <a:off x="668700" y="4697538"/>
            <a:ext cx="2630170" cy="93551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634" algn="ctr">
              <a:lnSpc>
                <a:spcPct val="100000"/>
              </a:lnSpc>
              <a:spcBef>
                <a:spcPts val="95"/>
              </a:spcBef>
            </a:pPr>
            <a:r>
              <a:rPr lang="fr-CA" sz="2800" b="1" spc="-10">
                <a:solidFill>
                  <a:srgbClr val="0054A6"/>
                </a:solidFill>
                <a:latin typeface="Arial"/>
                <a:cs typeface="Arial"/>
              </a:rPr>
              <a:t> </a:t>
            </a:r>
            <a:r>
              <a:rPr sz="2800" b="1" spc="-10">
                <a:solidFill>
                  <a:srgbClr val="0054A6"/>
                </a:solidFill>
                <a:latin typeface="Arial"/>
                <a:cs typeface="Arial"/>
              </a:rPr>
              <a:t>31,5</a:t>
            </a:r>
            <a:r>
              <a:rPr lang="fr-CA" sz="2800" b="1" spc="-10">
                <a:solidFill>
                  <a:srgbClr val="0054A6"/>
                </a:solidFill>
                <a:latin typeface="Arial"/>
                <a:cs typeface="Arial"/>
              </a:rPr>
              <a:t> </a:t>
            </a:r>
            <a:r>
              <a:rPr sz="2800" b="1" spc="-10">
                <a:solidFill>
                  <a:srgbClr val="0054A6"/>
                </a:solidFill>
                <a:latin typeface="Arial"/>
                <a:cs typeface="Arial"/>
              </a:rPr>
              <a:t>%</a:t>
            </a:r>
            <a:endParaRPr sz="2800">
              <a:solidFill>
                <a:srgbClr val="0054A6"/>
              </a:solidFill>
              <a:latin typeface="Arial"/>
              <a:cs typeface="Arial"/>
            </a:endParaRPr>
          </a:p>
          <a:p>
            <a:pPr marL="38100" marR="30480" indent="180975" algn="ctr">
              <a:lnSpc>
                <a:spcPct val="100000"/>
              </a:lnSpc>
              <a:spcBef>
                <a:spcPts val="35"/>
              </a:spcBef>
            </a:pPr>
            <a:r>
              <a:rPr sz="1600" spc="-40">
                <a:latin typeface="Arial"/>
                <a:cs typeface="Arial"/>
              </a:rPr>
              <a:t>Taux</a:t>
            </a:r>
            <a:r>
              <a:rPr sz="1600" spc="-30">
                <a:latin typeface="Arial"/>
                <a:cs typeface="Arial"/>
              </a:rPr>
              <a:t> </a:t>
            </a:r>
            <a:r>
              <a:rPr sz="1600">
                <a:latin typeface="Arial"/>
                <a:cs typeface="Arial"/>
              </a:rPr>
              <a:t>de</a:t>
            </a:r>
            <a:r>
              <a:rPr sz="1600" spc="-45">
                <a:latin typeface="Arial"/>
                <a:cs typeface="Arial"/>
              </a:rPr>
              <a:t> </a:t>
            </a:r>
            <a:r>
              <a:rPr sz="1600" spc="-10" err="1">
                <a:latin typeface="Arial"/>
                <a:cs typeface="Arial"/>
              </a:rPr>
              <a:t>diversité</a:t>
            </a:r>
            <a:r>
              <a:rPr sz="1600" spc="500">
                <a:latin typeface="Arial"/>
                <a:cs typeface="Arial"/>
              </a:rPr>
              <a:t> </a:t>
            </a:r>
            <a:endParaRPr lang="fr-CA" sz="1600" spc="500">
              <a:latin typeface="Arial"/>
              <a:cs typeface="Arial"/>
            </a:endParaRPr>
          </a:p>
          <a:p>
            <a:pPr marL="38100" marR="30480" indent="180975" algn="ctr">
              <a:lnSpc>
                <a:spcPct val="100000"/>
              </a:lnSpc>
              <a:spcBef>
                <a:spcPts val="35"/>
              </a:spcBef>
            </a:pPr>
            <a:r>
              <a:rPr sz="1600">
                <a:latin typeface="Arial"/>
                <a:cs typeface="Arial"/>
              </a:rPr>
              <a:t>2</a:t>
            </a:r>
            <a:r>
              <a:rPr sz="1575" baseline="26455">
                <a:latin typeface="Arial"/>
                <a:cs typeface="Arial"/>
              </a:rPr>
              <a:t>e</a:t>
            </a:r>
            <a:r>
              <a:rPr sz="1575" spc="172" baseline="26455">
                <a:latin typeface="Arial"/>
                <a:cs typeface="Arial"/>
              </a:rPr>
              <a:t> </a:t>
            </a:r>
            <a:r>
              <a:rPr sz="1600">
                <a:latin typeface="Arial"/>
                <a:cs typeface="Arial"/>
              </a:rPr>
              <a:t>ville</a:t>
            </a:r>
            <a:r>
              <a:rPr sz="1600" spc="-50">
                <a:latin typeface="Arial"/>
                <a:cs typeface="Arial"/>
              </a:rPr>
              <a:t> </a:t>
            </a:r>
            <a:r>
              <a:rPr sz="1600" err="1">
                <a:latin typeface="Arial"/>
                <a:cs typeface="Arial"/>
              </a:rPr>
              <a:t>d’accueil</a:t>
            </a:r>
            <a:r>
              <a:rPr sz="1600" spc="-55">
                <a:latin typeface="Arial"/>
                <a:cs typeface="Arial"/>
              </a:rPr>
              <a:t> </a:t>
            </a:r>
            <a:r>
              <a:rPr lang="fr-CA" sz="1600" spc="-55">
                <a:latin typeface="Arial"/>
                <a:cs typeface="Arial"/>
              </a:rPr>
              <a:t>en </a:t>
            </a:r>
            <a:r>
              <a:rPr sz="1600" spc="-20">
                <a:latin typeface="Arial"/>
                <a:cs typeface="Arial"/>
              </a:rPr>
              <a:t>2021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763474" y="114175"/>
            <a:ext cx="10665052" cy="1195199"/>
          </a:xfrm>
          <a:prstGeom prst="rect">
            <a:avLst/>
          </a:prstGeom>
        </p:spPr>
        <p:txBody>
          <a:bodyPr vert="horz" wrap="square" lIns="0" tIns="193040" rIns="0" bIns="0" rtlCol="0">
            <a:spAutoFit/>
          </a:bodyPr>
          <a:lstStyle/>
          <a:p>
            <a:pPr marL="53975">
              <a:lnSpc>
                <a:spcPct val="100000"/>
              </a:lnSpc>
              <a:spcBef>
                <a:spcPts val="1520"/>
              </a:spcBef>
            </a:pPr>
            <a:r>
              <a:rPr sz="4000">
                <a:latin typeface="+mj-lt"/>
                <a:cs typeface="+mj-cs"/>
              </a:rPr>
              <a:t>Laval, riche en capital humain</a:t>
            </a: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2000">
                <a:latin typeface="+mj-lt"/>
                <a:cs typeface="+mj-cs"/>
              </a:rPr>
              <a:t>Une population en croissance et un bassin de main-d’œuvre qualifiée et diversifiée</a:t>
            </a:r>
          </a:p>
        </p:txBody>
      </p:sp>
      <p:sp>
        <p:nvSpPr>
          <p:cNvPr id="9" name="object 9"/>
          <p:cNvSpPr/>
          <p:nvPr>
            <p:custDataLst>
              <p:tags r:id="rId7"/>
            </p:custDataLst>
          </p:nvPr>
        </p:nvSpPr>
        <p:spPr>
          <a:xfrm>
            <a:off x="1923426" y="3977913"/>
            <a:ext cx="579755" cy="584200"/>
          </a:xfrm>
          <a:custGeom>
            <a:avLst/>
            <a:gdLst/>
            <a:ahLst/>
            <a:cxnLst/>
            <a:rect l="l" t="t" r="r" b="b"/>
            <a:pathLst>
              <a:path w="579755" h="584200">
                <a:moveTo>
                  <a:pt x="289624" y="584028"/>
                </a:moveTo>
                <a:lnTo>
                  <a:pt x="242713" y="580199"/>
                </a:lnTo>
                <a:lnTo>
                  <a:pt x="198188" y="569116"/>
                </a:lnTo>
                <a:lnTo>
                  <a:pt x="156648" y="551385"/>
                </a:lnTo>
                <a:lnTo>
                  <a:pt x="118697" y="527612"/>
                </a:lnTo>
                <a:lnTo>
                  <a:pt x="84934" y="498402"/>
                </a:lnTo>
                <a:lnTo>
                  <a:pt x="55961" y="464362"/>
                </a:lnTo>
                <a:lnTo>
                  <a:pt x="32380" y="426098"/>
                </a:lnTo>
                <a:lnTo>
                  <a:pt x="14792" y="384214"/>
                </a:lnTo>
                <a:lnTo>
                  <a:pt x="3798" y="339317"/>
                </a:lnTo>
                <a:lnTo>
                  <a:pt x="0" y="292014"/>
                </a:lnTo>
                <a:lnTo>
                  <a:pt x="3798" y="244710"/>
                </a:lnTo>
                <a:lnTo>
                  <a:pt x="14792" y="199813"/>
                </a:lnTo>
                <a:lnTo>
                  <a:pt x="32380" y="157930"/>
                </a:lnTo>
                <a:lnTo>
                  <a:pt x="55961" y="119665"/>
                </a:lnTo>
                <a:lnTo>
                  <a:pt x="84934" y="85625"/>
                </a:lnTo>
                <a:lnTo>
                  <a:pt x="118697" y="56415"/>
                </a:lnTo>
                <a:lnTo>
                  <a:pt x="156648" y="32642"/>
                </a:lnTo>
                <a:lnTo>
                  <a:pt x="198188" y="14911"/>
                </a:lnTo>
                <a:lnTo>
                  <a:pt x="242713" y="3828"/>
                </a:lnTo>
                <a:lnTo>
                  <a:pt x="289624" y="0"/>
                </a:lnTo>
                <a:lnTo>
                  <a:pt x="336534" y="3828"/>
                </a:lnTo>
                <a:lnTo>
                  <a:pt x="381060" y="14911"/>
                </a:lnTo>
                <a:lnTo>
                  <a:pt x="415506" y="29615"/>
                </a:lnTo>
                <a:lnTo>
                  <a:pt x="289624" y="29615"/>
                </a:lnTo>
                <a:lnTo>
                  <a:pt x="281569" y="29751"/>
                </a:lnTo>
                <a:lnTo>
                  <a:pt x="273588" y="30146"/>
                </a:lnTo>
                <a:lnTo>
                  <a:pt x="265690" y="30782"/>
                </a:lnTo>
                <a:lnTo>
                  <a:pt x="257882" y="31639"/>
                </a:lnTo>
                <a:lnTo>
                  <a:pt x="253616" y="39366"/>
                </a:lnTo>
                <a:lnTo>
                  <a:pt x="219452" y="39374"/>
                </a:lnTo>
                <a:lnTo>
                  <a:pt x="177202" y="55460"/>
                </a:lnTo>
                <a:lnTo>
                  <a:pt x="138786" y="78377"/>
                </a:lnTo>
                <a:lnTo>
                  <a:pt x="104952" y="107383"/>
                </a:lnTo>
                <a:lnTo>
                  <a:pt x="76447" y="141734"/>
                </a:lnTo>
                <a:lnTo>
                  <a:pt x="54014" y="180687"/>
                </a:lnTo>
                <a:lnTo>
                  <a:pt x="556424" y="180687"/>
                </a:lnTo>
                <a:lnTo>
                  <a:pt x="564456" y="199813"/>
                </a:lnTo>
                <a:lnTo>
                  <a:pt x="567024" y="210302"/>
                </a:lnTo>
                <a:lnTo>
                  <a:pt x="42351" y="210302"/>
                </a:lnTo>
                <a:lnTo>
                  <a:pt x="36772" y="229915"/>
                </a:lnTo>
                <a:lnTo>
                  <a:pt x="32706" y="250110"/>
                </a:lnTo>
                <a:lnTo>
                  <a:pt x="30218" y="270830"/>
                </a:lnTo>
                <a:lnTo>
                  <a:pt x="29374" y="292014"/>
                </a:lnTo>
                <a:lnTo>
                  <a:pt x="30187" y="312879"/>
                </a:lnTo>
                <a:lnTo>
                  <a:pt x="32586" y="333297"/>
                </a:lnTo>
                <a:lnTo>
                  <a:pt x="36514" y="353209"/>
                </a:lnTo>
                <a:lnTo>
                  <a:pt x="41913" y="372558"/>
                </a:lnTo>
                <a:lnTo>
                  <a:pt x="567310" y="372558"/>
                </a:lnTo>
                <a:lnTo>
                  <a:pt x="564456" y="384214"/>
                </a:lnTo>
                <a:lnTo>
                  <a:pt x="556918" y="402164"/>
                </a:lnTo>
                <a:lnTo>
                  <a:pt x="198168" y="402164"/>
                </a:lnTo>
                <a:lnTo>
                  <a:pt x="53487" y="402173"/>
                </a:lnTo>
                <a:lnTo>
                  <a:pt x="75642" y="441120"/>
                </a:lnTo>
                <a:lnTo>
                  <a:pt x="103838" y="475514"/>
                </a:lnTo>
                <a:lnTo>
                  <a:pt x="137366" y="504640"/>
                </a:lnTo>
                <a:lnTo>
                  <a:pt x="175481" y="527740"/>
                </a:lnTo>
                <a:lnTo>
                  <a:pt x="217459" y="544087"/>
                </a:lnTo>
                <a:lnTo>
                  <a:pt x="251437" y="544087"/>
                </a:lnTo>
                <a:lnTo>
                  <a:pt x="255777" y="552114"/>
                </a:lnTo>
                <a:lnTo>
                  <a:pt x="264112" y="553092"/>
                </a:lnTo>
                <a:lnTo>
                  <a:pt x="272536" y="553814"/>
                </a:lnTo>
                <a:lnTo>
                  <a:pt x="281043" y="554260"/>
                </a:lnTo>
                <a:lnTo>
                  <a:pt x="289624" y="554413"/>
                </a:lnTo>
                <a:lnTo>
                  <a:pt x="415506" y="554413"/>
                </a:lnTo>
                <a:lnTo>
                  <a:pt x="381060" y="569116"/>
                </a:lnTo>
                <a:lnTo>
                  <a:pt x="336534" y="580199"/>
                </a:lnTo>
                <a:lnTo>
                  <a:pt x="289624" y="584028"/>
                </a:lnTo>
                <a:close/>
              </a:path>
              <a:path w="579755" h="584200">
                <a:moveTo>
                  <a:pt x="410191" y="180687"/>
                </a:moveTo>
                <a:lnTo>
                  <a:pt x="380115" y="180687"/>
                </a:lnTo>
                <a:lnTo>
                  <a:pt x="369961" y="141082"/>
                </a:lnTo>
                <a:lnTo>
                  <a:pt x="356758" y="102918"/>
                </a:lnTo>
                <a:lnTo>
                  <a:pt x="340546" y="66376"/>
                </a:lnTo>
                <a:lnTo>
                  <a:pt x="321366" y="31639"/>
                </a:lnTo>
                <a:lnTo>
                  <a:pt x="289624" y="29615"/>
                </a:lnTo>
                <a:lnTo>
                  <a:pt x="415506" y="29615"/>
                </a:lnTo>
                <a:lnTo>
                  <a:pt x="422599" y="32642"/>
                </a:lnTo>
                <a:lnTo>
                  <a:pt x="433347" y="39374"/>
                </a:lnTo>
                <a:lnTo>
                  <a:pt x="359772" y="39374"/>
                </a:lnTo>
                <a:lnTo>
                  <a:pt x="376072" y="72766"/>
                </a:lnTo>
                <a:lnTo>
                  <a:pt x="389947" y="107537"/>
                </a:lnTo>
                <a:lnTo>
                  <a:pt x="401340" y="143555"/>
                </a:lnTo>
                <a:lnTo>
                  <a:pt x="410191" y="180687"/>
                </a:lnTo>
                <a:close/>
              </a:path>
              <a:path w="579755" h="584200">
                <a:moveTo>
                  <a:pt x="199133" y="180687"/>
                </a:moveTo>
                <a:lnTo>
                  <a:pt x="169057" y="180687"/>
                </a:lnTo>
                <a:lnTo>
                  <a:pt x="177910" y="143551"/>
                </a:lnTo>
                <a:lnTo>
                  <a:pt x="189365" y="107376"/>
                </a:lnTo>
                <a:lnTo>
                  <a:pt x="203176" y="72764"/>
                </a:lnTo>
                <a:lnTo>
                  <a:pt x="219476" y="39366"/>
                </a:lnTo>
                <a:lnTo>
                  <a:pt x="253616" y="39366"/>
                </a:lnTo>
                <a:lnTo>
                  <a:pt x="238702" y="66379"/>
                </a:lnTo>
                <a:lnTo>
                  <a:pt x="222490" y="102924"/>
                </a:lnTo>
                <a:lnTo>
                  <a:pt x="209286" y="141089"/>
                </a:lnTo>
                <a:lnTo>
                  <a:pt x="199133" y="180687"/>
                </a:lnTo>
                <a:close/>
              </a:path>
              <a:path w="579755" h="584200">
                <a:moveTo>
                  <a:pt x="556424" y="180687"/>
                </a:moveTo>
                <a:lnTo>
                  <a:pt x="525234" y="180687"/>
                </a:lnTo>
                <a:lnTo>
                  <a:pt x="502803" y="141730"/>
                </a:lnTo>
                <a:lnTo>
                  <a:pt x="474307" y="107376"/>
                </a:lnTo>
                <a:lnTo>
                  <a:pt x="440476" y="78369"/>
                </a:lnTo>
                <a:lnTo>
                  <a:pt x="402042" y="55451"/>
                </a:lnTo>
                <a:lnTo>
                  <a:pt x="359772" y="39374"/>
                </a:lnTo>
                <a:lnTo>
                  <a:pt x="433347" y="39374"/>
                </a:lnTo>
                <a:lnTo>
                  <a:pt x="460551" y="56415"/>
                </a:lnTo>
                <a:lnTo>
                  <a:pt x="494314" y="85625"/>
                </a:lnTo>
                <a:lnTo>
                  <a:pt x="523287" y="119665"/>
                </a:lnTo>
                <a:lnTo>
                  <a:pt x="546868" y="157930"/>
                </a:lnTo>
                <a:lnTo>
                  <a:pt x="556424" y="180687"/>
                </a:lnTo>
                <a:close/>
              </a:path>
              <a:path w="579755" h="584200">
                <a:moveTo>
                  <a:pt x="193082" y="372558"/>
                </a:moveTo>
                <a:lnTo>
                  <a:pt x="163357" y="372558"/>
                </a:lnTo>
                <a:lnTo>
                  <a:pt x="161028" y="353097"/>
                </a:lnTo>
                <a:lnTo>
                  <a:pt x="159316" y="333297"/>
                </a:lnTo>
                <a:lnTo>
                  <a:pt x="158278" y="313642"/>
                </a:lnTo>
                <a:lnTo>
                  <a:pt x="157921" y="293623"/>
                </a:lnTo>
                <a:lnTo>
                  <a:pt x="158311" y="272490"/>
                </a:lnTo>
                <a:lnTo>
                  <a:pt x="159470" y="251505"/>
                </a:lnTo>
                <a:lnTo>
                  <a:pt x="161361" y="230814"/>
                </a:lnTo>
                <a:lnTo>
                  <a:pt x="163971" y="210302"/>
                </a:lnTo>
                <a:lnTo>
                  <a:pt x="193696" y="210302"/>
                </a:lnTo>
                <a:lnTo>
                  <a:pt x="190918" y="230814"/>
                </a:lnTo>
                <a:lnTo>
                  <a:pt x="188915" y="251548"/>
                </a:lnTo>
                <a:lnTo>
                  <a:pt x="187703" y="272490"/>
                </a:lnTo>
                <a:lnTo>
                  <a:pt x="187295" y="293623"/>
                </a:lnTo>
                <a:lnTo>
                  <a:pt x="187669" y="313642"/>
                </a:lnTo>
                <a:lnTo>
                  <a:pt x="188775" y="333481"/>
                </a:lnTo>
                <a:lnTo>
                  <a:pt x="190599" y="353209"/>
                </a:lnTo>
                <a:lnTo>
                  <a:pt x="193082" y="372558"/>
                </a:lnTo>
                <a:close/>
              </a:path>
              <a:path w="579755" h="584200">
                <a:moveTo>
                  <a:pt x="415891" y="372558"/>
                </a:moveTo>
                <a:lnTo>
                  <a:pt x="386165" y="372558"/>
                </a:lnTo>
                <a:lnTo>
                  <a:pt x="388663" y="353097"/>
                </a:lnTo>
                <a:lnTo>
                  <a:pt x="390483" y="333297"/>
                </a:lnTo>
                <a:lnTo>
                  <a:pt x="391578" y="313642"/>
                </a:lnTo>
                <a:lnTo>
                  <a:pt x="391952" y="293623"/>
                </a:lnTo>
                <a:lnTo>
                  <a:pt x="391545" y="272490"/>
                </a:lnTo>
                <a:lnTo>
                  <a:pt x="390330" y="251505"/>
                </a:lnTo>
                <a:lnTo>
                  <a:pt x="388330" y="230814"/>
                </a:lnTo>
                <a:lnTo>
                  <a:pt x="385551" y="210302"/>
                </a:lnTo>
                <a:lnTo>
                  <a:pt x="415277" y="210302"/>
                </a:lnTo>
                <a:lnTo>
                  <a:pt x="417887" y="230814"/>
                </a:lnTo>
                <a:lnTo>
                  <a:pt x="419782" y="251548"/>
                </a:lnTo>
                <a:lnTo>
                  <a:pt x="420937" y="272490"/>
                </a:lnTo>
                <a:lnTo>
                  <a:pt x="421327" y="293623"/>
                </a:lnTo>
                <a:lnTo>
                  <a:pt x="420982" y="313642"/>
                </a:lnTo>
                <a:lnTo>
                  <a:pt x="419954" y="333481"/>
                </a:lnTo>
                <a:lnTo>
                  <a:pt x="418243" y="353209"/>
                </a:lnTo>
                <a:lnTo>
                  <a:pt x="415891" y="372558"/>
                </a:lnTo>
                <a:close/>
              </a:path>
              <a:path w="579755" h="584200">
                <a:moveTo>
                  <a:pt x="567310" y="372558"/>
                </a:moveTo>
                <a:lnTo>
                  <a:pt x="537335" y="372558"/>
                </a:lnTo>
                <a:lnTo>
                  <a:pt x="542719" y="353097"/>
                </a:lnTo>
                <a:lnTo>
                  <a:pt x="546629" y="333297"/>
                </a:lnTo>
                <a:lnTo>
                  <a:pt x="549049" y="312879"/>
                </a:lnTo>
                <a:lnTo>
                  <a:pt x="549874" y="292014"/>
                </a:lnTo>
                <a:lnTo>
                  <a:pt x="549030" y="270830"/>
                </a:lnTo>
                <a:lnTo>
                  <a:pt x="546542" y="250110"/>
                </a:lnTo>
                <a:lnTo>
                  <a:pt x="542475" y="229915"/>
                </a:lnTo>
                <a:lnTo>
                  <a:pt x="536896" y="210302"/>
                </a:lnTo>
                <a:lnTo>
                  <a:pt x="567024" y="210302"/>
                </a:lnTo>
                <a:lnTo>
                  <a:pt x="575450" y="244710"/>
                </a:lnTo>
                <a:lnTo>
                  <a:pt x="579248" y="292014"/>
                </a:lnTo>
                <a:lnTo>
                  <a:pt x="575450" y="339317"/>
                </a:lnTo>
                <a:lnTo>
                  <a:pt x="567310" y="372558"/>
                </a:lnTo>
                <a:close/>
              </a:path>
              <a:path w="579755" h="584200">
                <a:moveTo>
                  <a:pt x="415506" y="554413"/>
                </a:moveTo>
                <a:lnTo>
                  <a:pt x="289624" y="554413"/>
                </a:lnTo>
                <a:lnTo>
                  <a:pt x="298205" y="554260"/>
                </a:lnTo>
                <a:lnTo>
                  <a:pt x="306711" y="553814"/>
                </a:lnTo>
                <a:lnTo>
                  <a:pt x="342386" y="517124"/>
                </a:lnTo>
                <a:lnTo>
                  <a:pt x="358325" y="480345"/>
                </a:lnTo>
                <a:lnTo>
                  <a:pt x="371240" y="441963"/>
                </a:lnTo>
                <a:lnTo>
                  <a:pt x="381079" y="402164"/>
                </a:lnTo>
                <a:lnTo>
                  <a:pt x="556918" y="402164"/>
                </a:lnTo>
                <a:lnTo>
                  <a:pt x="410980" y="402173"/>
                </a:lnTo>
                <a:lnTo>
                  <a:pt x="402418" y="439422"/>
                </a:lnTo>
                <a:lnTo>
                  <a:pt x="391348" y="475583"/>
                </a:lnTo>
                <a:lnTo>
                  <a:pt x="377795" y="510518"/>
                </a:lnTo>
                <a:lnTo>
                  <a:pt x="361789" y="544078"/>
                </a:lnTo>
                <a:lnTo>
                  <a:pt x="434264" y="544078"/>
                </a:lnTo>
                <a:lnTo>
                  <a:pt x="422599" y="551385"/>
                </a:lnTo>
                <a:lnTo>
                  <a:pt x="415506" y="554413"/>
                </a:lnTo>
                <a:close/>
              </a:path>
              <a:path w="579755" h="584200">
                <a:moveTo>
                  <a:pt x="251437" y="544087"/>
                </a:moveTo>
                <a:lnTo>
                  <a:pt x="201447" y="510511"/>
                </a:lnTo>
                <a:lnTo>
                  <a:pt x="176829" y="439421"/>
                </a:lnTo>
                <a:lnTo>
                  <a:pt x="168267" y="402173"/>
                </a:lnTo>
                <a:lnTo>
                  <a:pt x="198170" y="402173"/>
                </a:lnTo>
                <a:lnTo>
                  <a:pt x="208008" y="441964"/>
                </a:lnTo>
                <a:lnTo>
                  <a:pt x="220922" y="480348"/>
                </a:lnTo>
                <a:lnTo>
                  <a:pt x="236862" y="517128"/>
                </a:lnTo>
                <a:lnTo>
                  <a:pt x="251437" y="544087"/>
                </a:lnTo>
                <a:close/>
              </a:path>
              <a:path w="579755" h="584200">
                <a:moveTo>
                  <a:pt x="434264" y="544078"/>
                </a:moveTo>
                <a:lnTo>
                  <a:pt x="361789" y="544078"/>
                </a:lnTo>
                <a:lnTo>
                  <a:pt x="403767" y="527731"/>
                </a:lnTo>
                <a:lnTo>
                  <a:pt x="441881" y="504631"/>
                </a:lnTo>
                <a:lnTo>
                  <a:pt x="475404" y="475514"/>
                </a:lnTo>
                <a:lnTo>
                  <a:pt x="503606" y="441116"/>
                </a:lnTo>
                <a:lnTo>
                  <a:pt x="525760" y="402173"/>
                </a:lnTo>
                <a:lnTo>
                  <a:pt x="556914" y="402173"/>
                </a:lnTo>
                <a:lnTo>
                  <a:pt x="546868" y="426098"/>
                </a:lnTo>
                <a:lnTo>
                  <a:pt x="523287" y="464362"/>
                </a:lnTo>
                <a:lnTo>
                  <a:pt x="494314" y="498402"/>
                </a:lnTo>
                <a:lnTo>
                  <a:pt x="460551" y="527612"/>
                </a:lnTo>
                <a:lnTo>
                  <a:pt x="434264" y="54407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>
            <p:custDataLst>
              <p:tags r:id="rId8"/>
            </p:custDataLst>
          </p:nvPr>
        </p:nvGrpSpPr>
        <p:grpSpPr>
          <a:xfrm>
            <a:off x="894517" y="2272530"/>
            <a:ext cx="696595" cy="481995"/>
            <a:chOff x="1503053" y="1448865"/>
            <a:chExt cx="696595" cy="457834"/>
          </a:xfrm>
        </p:grpSpPr>
        <p:pic>
          <p:nvPicPr>
            <p:cNvPr id="11" name="object 11"/>
            <p:cNvPicPr/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8617" y="1448865"/>
              <a:ext cx="360893" cy="25364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503053" y="1670497"/>
              <a:ext cx="696595" cy="236220"/>
            </a:xfrm>
            <a:custGeom>
              <a:avLst/>
              <a:gdLst/>
              <a:ahLst/>
              <a:cxnLst/>
              <a:rect l="l" t="t" r="r" b="b"/>
              <a:pathLst>
                <a:path w="696594" h="236219">
                  <a:moveTo>
                    <a:pt x="457882" y="235985"/>
                  </a:moveTo>
                  <a:lnTo>
                    <a:pt x="7901" y="235985"/>
                  </a:lnTo>
                  <a:lnTo>
                    <a:pt x="0" y="228098"/>
                  </a:lnTo>
                  <a:lnTo>
                    <a:pt x="0" y="207214"/>
                  </a:lnTo>
                  <a:lnTo>
                    <a:pt x="5144" y="175827"/>
                  </a:lnTo>
                  <a:lnTo>
                    <a:pt x="19447" y="148613"/>
                  </a:lnTo>
                  <a:lnTo>
                    <a:pt x="41215" y="127257"/>
                  </a:lnTo>
                  <a:lnTo>
                    <a:pt x="68754" y="113444"/>
                  </a:lnTo>
                  <a:lnTo>
                    <a:pt x="63186" y="104189"/>
                  </a:lnTo>
                  <a:lnTo>
                    <a:pt x="59030" y="94113"/>
                  </a:lnTo>
                  <a:lnTo>
                    <a:pt x="56430" y="83348"/>
                  </a:lnTo>
                  <a:lnTo>
                    <a:pt x="55532" y="72022"/>
                  </a:lnTo>
                  <a:lnTo>
                    <a:pt x="61211" y="44013"/>
                  </a:lnTo>
                  <a:lnTo>
                    <a:pt x="76689" y="21117"/>
                  </a:lnTo>
                  <a:lnTo>
                    <a:pt x="99627" y="5668"/>
                  </a:lnTo>
                  <a:lnTo>
                    <a:pt x="127690" y="0"/>
                  </a:lnTo>
                  <a:lnTo>
                    <a:pt x="155752" y="5668"/>
                  </a:lnTo>
                  <a:lnTo>
                    <a:pt x="178690" y="21117"/>
                  </a:lnTo>
                  <a:lnTo>
                    <a:pt x="188229" y="35227"/>
                  </a:lnTo>
                  <a:lnTo>
                    <a:pt x="127679" y="35227"/>
                  </a:lnTo>
                  <a:lnTo>
                    <a:pt x="113345" y="38124"/>
                  </a:lnTo>
                  <a:lnTo>
                    <a:pt x="101629" y="46018"/>
                  </a:lnTo>
                  <a:lnTo>
                    <a:pt x="93725" y="57715"/>
                  </a:lnTo>
                  <a:lnTo>
                    <a:pt x="90826" y="72022"/>
                  </a:lnTo>
                  <a:lnTo>
                    <a:pt x="93721" y="86314"/>
                  </a:lnTo>
                  <a:lnTo>
                    <a:pt x="101612" y="98002"/>
                  </a:lnTo>
                  <a:lnTo>
                    <a:pt x="113307" y="105895"/>
                  </a:lnTo>
                  <a:lnTo>
                    <a:pt x="127616" y="108807"/>
                  </a:lnTo>
                  <a:lnTo>
                    <a:pt x="189415" y="108807"/>
                  </a:lnTo>
                  <a:lnTo>
                    <a:pt x="186625" y="113444"/>
                  </a:lnTo>
                  <a:lnTo>
                    <a:pt x="201770" y="119702"/>
                  </a:lnTo>
                  <a:lnTo>
                    <a:pt x="215408" y="128185"/>
                  </a:lnTo>
                  <a:lnTo>
                    <a:pt x="227502" y="138774"/>
                  </a:lnTo>
                  <a:lnTo>
                    <a:pt x="231842" y="144035"/>
                  </a:lnTo>
                  <a:lnTo>
                    <a:pt x="98591" y="144035"/>
                  </a:lnTo>
                  <a:lnTo>
                    <a:pt x="75403" y="148424"/>
                  </a:lnTo>
                  <a:lnTo>
                    <a:pt x="56051" y="160467"/>
                  </a:lnTo>
                  <a:lnTo>
                    <a:pt x="42226" y="178474"/>
                  </a:lnTo>
                  <a:lnTo>
                    <a:pt x="35620" y="200757"/>
                  </a:lnTo>
                  <a:lnTo>
                    <a:pt x="694914" y="200757"/>
                  </a:lnTo>
                  <a:lnTo>
                    <a:pt x="695973" y="207214"/>
                  </a:lnTo>
                  <a:lnTo>
                    <a:pt x="695973" y="228098"/>
                  </a:lnTo>
                  <a:lnTo>
                    <a:pt x="688093" y="235964"/>
                  </a:lnTo>
                  <a:lnTo>
                    <a:pt x="457945" y="235964"/>
                  </a:lnTo>
                  <a:close/>
                </a:path>
                <a:path w="696594" h="236219">
                  <a:moveTo>
                    <a:pt x="291064" y="151175"/>
                  </a:moveTo>
                  <a:lnTo>
                    <a:pt x="237733" y="151175"/>
                  </a:lnTo>
                  <a:lnTo>
                    <a:pt x="247957" y="138773"/>
                  </a:lnTo>
                  <a:lnTo>
                    <a:pt x="260043" y="128185"/>
                  </a:lnTo>
                  <a:lnTo>
                    <a:pt x="273751" y="119659"/>
                  </a:lnTo>
                  <a:lnTo>
                    <a:pt x="288840" y="113444"/>
                  </a:lnTo>
                  <a:lnTo>
                    <a:pt x="283272" y="104189"/>
                  </a:lnTo>
                  <a:lnTo>
                    <a:pt x="279116" y="94113"/>
                  </a:lnTo>
                  <a:lnTo>
                    <a:pt x="276517" y="83348"/>
                  </a:lnTo>
                  <a:lnTo>
                    <a:pt x="275618" y="72022"/>
                  </a:lnTo>
                  <a:lnTo>
                    <a:pt x="281295" y="44013"/>
                  </a:lnTo>
                  <a:lnTo>
                    <a:pt x="296769" y="21117"/>
                  </a:lnTo>
                  <a:lnTo>
                    <a:pt x="319705" y="5668"/>
                  </a:lnTo>
                  <a:lnTo>
                    <a:pt x="347765" y="0"/>
                  </a:lnTo>
                  <a:lnTo>
                    <a:pt x="375821" y="5668"/>
                  </a:lnTo>
                  <a:lnTo>
                    <a:pt x="398757" y="21117"/>
                  </a:lnTo>
                  <a:lnTo>
                    <a:pt x="408295" y="35227"/>
                  </a:lnTo>
                  <a:lnTo>
                    <a:pt x="347765" y="35227"/>
                  </a:lnTo>
                  <a:lnTo>
                    <a:pt x="333431" y="38124"/>
                  </a:lnTo>
                  <a:lnTo>
                    <a:pt x="321713" y="46018"/>
                  </a:lnTo>
                  <a:lnTo>
                    <a:pt x="313807" y="57715"/>
                  </a:lnTo>
                  <a:lnTo>
                    <a:pt x="310901" y="72022"/>
                  </a:lnTo>
                  <a:lnTo>
                    <a:pt x="313797" y="86314"/>
                  </a:lnTo>
                  <a:lnTo>
                    <a:pt x="321688" y="98002"/>
                  </a:lnTo>
                  <a:lnTo>
                    <a:pt x="333387" y="105895"/>
                  </a:lnTo>
                  <a:lnTo>
                    <a:pt x="347702" y="108807"/>
                  </a:lnTo>
                  <a:lnTo>
                    <a:pt x="409488" y="108807"/>
                  </a:lnTo>
                  <a:lnTo>
                    <a:pt x="406701" y="113444"/>
                  </a:lnTo>
                  <a:lnTo>
                    <a:pt x="421864" y="119702"/>
                  </a:lnTo>
                  <a:lnTo>
                    <a:pt x="435634" y="128291"/>
                  </a:lnTo>
                  <a:lnTo>
                    <a:pt x="447763" y="138961"/>
                  </a:lnTo>
                  <a:lnTo>
                    <a:pt x="451923" y="144035"/>
                  </a:lnTo>
                  <a:lnTo>
                    <a:pt x="318666" y="144035"/>
                  </a:lnTo>
                  <a:lnTo>
                    <a:pt x="295484" y="148424"/>
                  </a:lnTo>
                  <a:lnTo>
                    <a:pt x="291064" y="151175"/>
                  </a:lnTo>
                  <a:close/>
                </a:path>
                <a:path w="696594" h="236219">
                  <a:moveTo>
                    <a:pt x="511105" y="151459"/>
                  </a:moveTo>
                  <a:lnTo>
                    <a:pt x="458008" y="151459"/>
                  </a:lnTo>
                  <a:lnTo>
                    <a:pt x="468260" y="138961"/>
                  </a:lnTo>
                  <a:lnTo>
                    <a:pt x="480392" y="128291"/>
                  </a:lnTo>
                  <a:lnTo>
                    <a:pt x="494163" y="119702"/>
                  </a:lnTo>
                  <a:lnTo>
                    <a:pt x="509327" y="113444"/>
                  </a:lnTo>
                  <a:lnTo>
                    <a:pt x="503763" y="104189"/>
                  </a:lnTo>
                  <a:lnTo>
                    <a:pt x="499606" y="94113"/>
                  </a:lnTo>
                  <a:lnTo>
                    <a:pt x="497005" y="83348"/>
                  </a:lnTo>
                  <a:lnTo>
                    <a:pt x="496105" y="72022"/>
                  </a:lnTo>
                  <a:lnTo>
                    <a:pt x="501783" y="44013"/>
                  </a:lnTo>
                  <a:lnTo>
                    <a:pt x="517261" y="21117"/>
                  </a:lnTo>
                  <a:lnTo>
                    <a:pt x="540200" y="5668"/>
                  </a:lnTo>
                  <a:lnTo>
                    <a:pt x="568262" y="0"/>
                  </a:lnTo>
                  <a:lnTo>
                    <a:pt x="596324" y="5668"/>
                  </a:lnTo>
                  <a:lnTo>
                    <a:pt x="619263" y="21117"/>
                  </a:lnTo>
                  <a:lnTo>
                    <a:pt x="628802" y="35227"/>
                  </a:lnTo>
                  <a:lnTo>
                    <a:pt x="568262" y="35227"/>
                  </a:lnTo>
                  <a:lnTo>
                    <a:pt x="553926" y="38124"/>
                  </a:lnTo>
                  <a:lnTo>
                    <a:pt x="542207" y="46018"/>
                  </a:lnTo>
                  <a:lnTo>
                    <a:pt x="534300" y="57715"/>
                  </a:lnTo>
                  <a:lnTo>
                    <a:pt x="531399" y="72022"/>
                  </a:lnTo>
                  <a:lnTo>
                    <a:pt x="534293" y="86314"/>
                  </a:lnTo>
                  <a:lnTo>
                    <a:pt x="542184" y="98002"/>
                  </a:lnTo>
                  <a:lnTo>
                    <a:pt x="553880" y="105895"/>
                  </a:lnTo>
                  <a:lnTo>
                    <a:pt x="568188" y="108807"/>
                  </a:lnTo>
                  <a:lnTo>
                    <a:pt x="629988" y="108807"/>
                  </a:lnTo>
                  <a:lnTo>
                    <a:pt x="627198" y="113444"/>
                  </a:lnTo>
                  <a:lnTo>
                    <a:pt x="654743" y="127257"/>
                  </a:lnTo>
                  <a:lnTo>
                    <a:pt x="671848" y="144035"/>
                  </a:lnTo>
                  <a:lnTo>
                    <a:pt x="539163" y="144035"/>
                  </a:lnTo>
                  <a:lnTo>
                    <a:pt x="515981" y="148424"/>
                  </a:lnTo>
                  <a:lnTo>
                    <a:pt x="511105" y="151459"/>
                  </a:lnTo>
                  <a:close/>
                </a:path>
                <a:path w="696594" h="236219">
                  <a:moveTo>
                    <a:pt x="189415" y="108807"/>
                  </a:moveTo>
                  <a:lnTo>
                    <a:pt x="127742" y="108807"/>
                  </a:lnTo>
                  <a:lnTo>
                    <a:pt x="142057" y="105891"/>
                  </a:lnTo>
                  <a:lnTo>
                    <a:pt x="153756" y="97998"/>
                  </a:lnTo>
                  <a:lnTo>
                    <a:pt x="161647" y="86313"/>
                  </a:lnTo>
                  <a:lnTo>
                    <a:pt x="164543" y="72022"/>
                  </a:lnTo>
                  <a:lnTo>
                    <a:pt x="161638" y="57711"/>
                  </a:lnTo>
                  <a:lnTo>
                    <a:pt x="153726" y="46014"/>
                  </a:lnTo>
                  <a:lnTo>
                    <a:pt x="142005" y="38123"/>
                  </a:lnTo>
                  <a:lnTo>
                    <a:pt x="127679" y="35227"/>
                  </a:lnTo>
                  <a:lnTo>
                    <a:pt x="188229" y="35227"/>
                  </a:lnTo>
                  <a:lnTo>
                    <a:pt x="194168" y="44013"/>
                  </a:lnTo>
                  <a:lnTo>
                    <a:pt x="199847" y="72022"/>
                  </a:lnTo>
                  <a:lnTo>
                    <a:pt x="198949" y="83348"/>
                  </a:lnTo>
                  <a:lnTo>
                    <a:pt x="196349" y="94113"/>
                  </a:lnTo>
                  <a:lnTo>
                    <a:pt x="192193" y="104189"/>
                  </a:lnTo>
                  <a:lnTo>
                    <a:pt x="189415" y="108807"/>
                  </a:lnTo>
                  <a:close/>
                </a:path>
                <a:path w="696594" h="236219">
                  <a:moveTo>
                    <a:pt x="409488" y="108807"/>
                  </a:moveTo>
                  <a:lnTo>
                    <a:pt x="347828" y="108807"/>
                  </a:lnTo>
                  <a:lnTo>
                    <a:pt x="362143" y="105891"/>
                  </a:lnTo>
                  <a:lnTo>
                    <a:pt x="373842" y="97998"/>
                  </a:lnTo>
                  <a:lnTo>
                    <a:pt x="381734" y="86313"/>
                  </a:lnTo>
                  <a:lnTo>
                    <a:pt x="384629" y="72022"/>
                  </a:lnTo>
                  <a:lnTo>
                    <a:pt x="381724" y="57711"/>
                  </a:lnTo>
                  <a:lnTo>
                    <a:pt x="373812" y="46014"/>
                  </a:lnTo>
                  <a:lnTo>
                    <a:pt x="362091" y="38123"/>
                  </a:lnTo>
                  <a:lnTo>
                    <a:pt x="347765" y="35227"/>
                  </a:lnTo>
                  <a:lnTo>
                    <a:pt x="408295" y="35227"/>
                  </a:lnTo>
                  <a:lnTo>
                    <a:pt x="414233" y="44013"/>
                  </a:lnTo>
                  <a:lnTo>
                    <a:pt x="419912" y="72022"/>
                  </a:lnTo>
                  <a:lnTo>
                    <a:pt x="419014" y="83348"/>
                  </a:lnTo>
                  <a:lnTo>
                    <a:pt x="416416" y="94113"/>
                  </a:lnTo>
                  <a:lnTo>
                    <a:pt x="412263" y="104189"/>
                  </a:lnTo>
                  <a:lnTo>
                    <a:pt x="409488" y="108807"/>
                  </a:lnTo>
                  <a:close/>
                </a:path>
                <a:path w="696594" h="236219">
                  <a:moveTo>
                    <a:pt x="629988" y="108807"/>
                  </a:moveTo>
                  <a:lnTo>
                    <a:pt x="568325" y="108807"/>
                  </a:lnTo>
                  <a:lnTo>
                    <a:pt x="582636" y="105891"/>
                  </a:lnTo>
                  <a:lnTo>
                    <a:pt x="594335" y="97998"/>
                  </a:lnTo>
                  <a:lnTo>
                    <a:pt x="602229" y="86313"/>
                  </a:lnTo>
                  <a:lnTo>
                    <a:pt x="605126" y="72022"/>
                  </a:lnTo>
                  <a:lnTo>
                    <a:pt x="602221" y="57711"/>
                  </a:lnTo>
                  <a:lnTo>
                    <a:pt x="594309" y="46014"/>
                  </a:lnTo>
                  <a:lnTo>
                    <a:pt x="582589" y="38123"/>
                  </a:lnTo>
                  <a:lnTo>
                    <a:pt x="568262" y="35227"/>
                  </a:lnTo>
                  <a:lnTo>
                    <a:pt x="628802" y="35227"/>
                  </a:lnTo>
                  <a:lnTo>
                    <a:pt x="634741" y="44013"/>
                  </a:lnTo>
                  <a:lnTo>
                    <a:pt x="640420" y="72022"/>
                  </a:lnTo>
                  <a:lnTo>
                    <a:pt x="639521" y="83348"/>
                  </a:lnTo>
                  <a:lnTo>
                    <a:pt x="636922" y="94113"/>
                  </a:lnTo>
                  <a:lnTo>
                    <a:pt x="632766" y="104189"/>
                  </a:lnTo>
                  <a:lnTo>
                    <a:pt x="629988" y="108807"/>
                  </a:lnTo>
                  <a:close/>
                </a:path>
                <a:path w="696594" h="236219">
                  <a:moveTo>
                    <a:pt x="255696" y="200757"/>
                  </a:moveTo>
                  <a:lnTo>
                    <a:pt x="219770" y="200757"/>
                  </a:lnTo>
                  <a:lnTo>
                    <a:pt x="213157" y="178474"/>
                  </a:lnTo>
                  <a:lnTo>
                    <a:pt x="199331" y="160467"/>
                  </a:lnTo>
                  <a:lnTo>
                    <a:pt x="179981" y="148424"/>
                  </a:lnTo>
                  <a:lnTo>
                    <a:pt x="156799" y="144035"/>
                  </a:lnTo>
                  <a:lnTo>
                    <a:pt x="231842" y="144035"/>
                  </a:lnTo>
                  <a:lnTo>
                    <a:pt x="237733" y="151175"/>
                  </a:lnTo>
                  <a:lnTo>
                    <a:pt x="291064" y="151175"/>
                  </a:lnTo>
                  <a:lnTo>
                    <a:pt x="276134" y="160467"/>
                  </a:lnTo>
                  <a:lnTo>
                    <a:pt x="262308" y="178474"/>
                  </a:lnTo>
                  <a:lnTo>
                    <a:pt x="255696" y="200757"/>
                  </a:lnTo>
                  <a:close/>
                </a:path>
                <a:path w="696594" h="236219">
                  <a:moveTo>
                    <a:pt x="476193" y="200757"/>
                  </a:moveTo>
                  <a:lnTo>
                    <a:pt x="439845" y="200757"/>
                  </a:lnTo>
                  <a:lnTo>
                    <a:pt x="433233" y="178474"/>
                  </a:lnTo>
                  <a:lnTo>
                    <a:pt x="419406" y="160467"/>
                  </a:lnTo>
                  <a:lnTo>
                    <a:pt x="400057" y="148424"/>
                  </a:lnTo>
                  <a:lnTo>
                    <a:pt x="376875" y="144035"/>
                  </a:lnTo>
                  <a:lnTo>
                    <a:pt x="451923" y="144035"/>
                  </a:lnTo>
                  <a:lnTo>
                    <a:pt x="458008" y="151459"/>
                  </a:lnTo>
                  <a:lnTo>
                    <a:pt x="511105" y="151459"/>
                  </a:lnTo>
                  <a:lnTo>
                    <a:pt x="496631" y="160467"/>
                  </a:lnTo>
                  <a:lnTo>
                    <a:pt x="482805" y="178474"/>
                  </a:lnTo>
                  <a:lnTo>
                    <a:pt x="476193" y="200757"/>
                  </a:lnTo>
                  <a:close/>
                </a:path>
                <a:path w="696594" h="236219">
                  <a:moveTo>
                    <a:pt x="694914" y="200757"/>
                  </a:moveTo>
                  <a:lnTo>
                    <a:pt x="660342" y="200757"/>
                  </a:lnTo>
                  <a:lnTo>
                    <a:pt x="653731" y="178474"/>
                  </a:lnTo>
                  <a:lnTo>
                    <a:pt x="639907" y="160467"/>
                  </a:lnTo>
                  <a:lnTo>
                    <a:pt x="620558" y="148424"/>
                  </a:lnTo>
                  <a:lnTo>
                    <a:pt x="597372" y="144035"/>
                  </a:lnTo>
                  <a:lnTo>
                    <a:pt x="671848" y="144035"/>
                  </a:lnTo>
                  <a:lnTo>
                    <a:pt x="676516" y="148613"/>
                  </a:lnTo>
                  <a:lnTo>
                    <a:pt x="690823" y="175827"/>
                  </a:lnTo>
                  <a:lnTo>
                    <a:pt x="694914" y="200757"/>
                  </a:lnTo>
                  <a:close/>
                </a:path>
                <a:path w="696594" h="236219">
                  <a:moveTo>
                    <a:pt x="688072" y="235985"/>
                  </a:moveTo>
                  <a:lnTo>
                    <a:pt x="458156" y="235985"/>
                  </a:lnTo>
                  <a:lnTo>
                    <a:pt x="688093" y="23596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>
            <p:custDataLst>
              <p:tags r:id="rId9"/>
            </p:custDataLst>
          </p:nvPr>
        </p:nvGrpSpPr>
        <p:grpSpPr>
          <a:xfrm>
            <a:off x="8470625" y="4200982"/>
            <a:ext cx="786765" cy="670560"/>
            <a:chOff x="9697992" y="3934101"/>
            <a:chExt cx="786765" cy="670560"/>
          </a:xfrm>
        </p:grpSpPr>
        <p:sp>
          <p:nvSpPr>
            <p:cNvPr id="14" name="object 14"/>
            <p:cNvSpPr/>
            <p:nvPr/>
          </p:nvSpPr>
          <p:spPr>
            <a:xfrm>
              <a:off x="10004868" y="4095908"/>
              <a:ext cx="156210" cy="57150"/>
            </a:xfrm>
            <a:custGeom>
              <a:avLst/>
              <a:gdLst/>
              <a:ahLst/>
              <a:cxnLst/>
              <a:rect l="l" t="t" r="r" b="b"/>
              <a:pathLst>
                <a:path w="156209" h="57150">
                  <a:moveTo>
                    <a:pt x="23842" y="56877"/>
                  </a:moveTo>
                  <a:lnTo>
                    <a:pt x="13604" y="56877"/>
                  </a:lnTo>
                  <a:lnTo>
                    <a:pt x="7556" y="54052"/>
                  </a:lnTo>
                  <a:lnTo>
                    <a:pt x="3651" y="48713"/>
                  </a:lnTo>
                  <a:lnTo>
                    <a:pt x="311" y="41493"/>
                  </a:lnTo>
                  <a:lnTo>
                    <a:pt x="0" y="33811"/>
                  </a:lnTo>
                  <a:lnTo>
                    <a:pt x="2577" y="26572"/>
                  </a:lnTo>
                  <a:lnTo>
                    <a:pt x="7901" y="20678"/>
                  </a:lnTo>
                  <a:lnTo>
                    <a:pt x="35150" y="7058"/>
                  </a:lnTo>
                  <a:lnTo>
                    <a:pt x="70804" y="0"/>
                  </a:lnTo>
                  <a:lnTo>
                    <a:pt x="109845" y="2802"/>
                  </a:lnTo>
                  <a:lnTo>
                    <a:pt x="147260" y="18762"/>
                  </a:lnTo>
                  <a:lnTo>
                    <a:pt x="152822" y="24431"/>
                  </a:lnTo>
                  <a:lnTo>
                    <a:pt x="155696" y="31556"/>
                  </a:lnTo>
                  <a:lnTo>
                    <a:pt x="155706" y="39243"/>
                  </a:lnTo>
                  <a:lnTo>
                    <a:pt x="152676" y="46594"/>
                  </a:lnTo>
                  <a:lnTo>
                    <a:pt x="147037" y="52188"/>
                  </a:lnTo>
                  <a:lnTo>
                    <a:pt x="139949" y="55077"/>
                  </a:lnTo>
                  <a:lnTo>
                    <a:pt x="132304" y="55087"/>
                  </a:lnTo>
                  <a:lnTo>
                    <a:pt x="100716" y="42040"/>
                  </a:lnTo>
                  <a:lnTo>
                    <a:pt x="74171" y="40156"/>
                  </a:lnTo>
                  <a:lnTo>
                    <a:pt x="49674" y="44451"/>
                  </a:lnTo>
                  <a:lnTo>
                    <a:pt x="31533" y="52987"/>
                  </a:lnTo>
                  <a:lnTo>
                    <a:pt x="27973" y="55609"/>
                  </a:lnTo>
                  <a:lnTo>
                    <a:pt x="23842" y="5687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50828" y="4166934"/>
              <a:ext cx="105465" cy="73081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9697992" y="3934101"/>
              <a:ext cx="786765" cy="670560"/>
            </a:xfrm>
            <a:custGeom>
              <a:avLst/>
              <a:gdLst/>
              <a:ahLst/>
              <a:cxnLst/>
              <a:rect l="l" t="t" r="r" b="b"/>
              <a:pathLst>
                <a:path w="786765" h="670560">
                  <a:moveTo>
                    <a:pt x="278062" y="670486"/>
                  </a:moveTo>
                  <a:lnTo>
                    <a:pt x="199906" y="670486"/>
                  </a:lnTo>
                  <a:lnTo>
                    <a:pt x="181794" y="666800"/>
                  </a:lnTo>
                  <a:lnTo>
                    <a:pt x="166985" y="656752"/>
                  </a:lnTo>
                  <a:lnTo>
                    <a:pt x="156990" y="641862"/>
                  </a:lnTo>
                  <a:lnTo>
                    <a:pt x="153322" y="623644"/>
                  </a:lnTo>
                  <a:lnTo>
                    <a:pt x="153322" y="542602"/>
                  </a:lnTo>
                  <a:lnTo>
                    <a:pt x="132058" y="523255"/>
                  </a:lnTo>
                  <a:lnTo>
                    <a:pt x="113003" y="502293"/>
                  </a:lnTo>
                  <a:lnTo>
                    <a:pt x="96328" y="479925"/>
                  </a:lnTo>
                  <a:lnTo>
                    <a:pt x="82203" y="456364"/>
                  </a:lnTo>
                  <a:lnTo>
                    <a:pt x="46583" y="456364"/>
                  </a:lnTo>
                  <a:lnTo>
                    <a:pt x="28466" y="452677"/>
                  </a:lnTo>
                  <a:lnTo>
                    <a:pt x="13657" y="442630"/>
                  </a:lnTo>
                  <a:lnTo>
                    <a:pt x="3665" y="427739"/>
                  </a:lnTo>
                  <a:lnTo>
                    <a:pt x="0" y="409522"/>
                  </a:lnTo>
                  <a:lnTo>
                    <a:pt x="0" y="303221"/>
                  </a:lnTo>
                  <a:lnTo>
                    <a:pt x="3665" y="285008"/>
                  </a:lnTo>
                  <a:lnTo>
                    <a:pt x="13657" y="270117"/>
                  </a:lnTo>
                  <a:lnTo>
                    <a:pt x="28466" y="260067"/>
                  </a:lnTo>
                  <a:lnTo>
                    <a:pt x="46583" y="256379"/>
                  </a:lnTo>
                  <a:lnTo>
                    <a:pt x="68310" y="256379"/>
                  </a:lnTo>
                  <a:lnTo>
                    <a:pt x="85237" y="219973"/>
                  </a:lnTo>
                  <a:lnTo>
                    <a:pt x="107948" y="185904"/>
                  </a:lnTo>
                  <a:lnTo>
                    <a:pt x="135993" y="154766"/>
                  </a:lnTo>
                  <a:lnTo>
                    <a:pt x="168918" y="127154"/>
                  </a:lnTo>
                  <a:lnTo>
                    <a:pt x="168918" y="14795"/>
                  </a:lnTo>
                  <a:lnTo>
                    <a:pt x="171084" y="9612"/>
                  </a:lnTo>
                  <a:lnTo>
                    <a:pt x="178787" y="2070"/>
                  </a:lnTo>
                  <a:lnTo>
                    <a:pt x="183858" y="0"/>
                  </a:lnTo>
                  <a:lnTo>
                    <a:pt x="189358" y="155"/>
                  </a:lnTo>
                  <a:lnTo>
                    <a:pt x="226278" y="5592"/>
                  </a:lnTo>
                  <a:lnTo>
                    <a:pt x="258188" y="19335"/>
                  </a:lnTo>
                  <a:lnTo>
                    <a:pt x="284162" y="40446"/>
                  </a:lnTo>
                  <a:lnTo>
                    <a:pt x="285735" y="42711"/>
                  </a:lnTo>
                  <a:lnTo>
                    <a:pt x="208811" y="42711"/>
                  </a:lnTo>
                  <a:lnTo>
                    <a:pt x="208793" y="144293"/>
                  </a:lnTo>
                  <a:lnTo>
                    <a:pt x="205501" y="150485"/>
                  </a:lnTo>
                  <a:lnTo>
                    <a:pt x="200013" y="154220"/>
                  </a:lnTo>
                  <a:lnTo>
                    <a:pt x="166377" y="181073"/>
                  </a:lnTo>
                  <a:lnTo>
                    <a:pt x="138373" y="211891"/>
                  </a:lnTo>
                  <a:lnTo>
                    <a:pt x="116605" y="245889"/>
                  </a:lnTo>
                  <a:lnTo>
                    <a:pt x="101679" y="282284"/>
                  </a:lnTo>
                  <a:lnTo>
                    <a:pt x="99119" y="290723"/>
                  </a:lnTo>
                  <a:lnTo>
                    <a:pt x="91381" y="296493"/>
                  </a:lnTo>
                  <a:lnTo>
                    <a:pt x="42881" y="296493"/>
                  </a:lnTo>
                  <a:lnTo>
                    <a:pt x="39881" y="299522"/>
                  </a:lnTo>
                  <a:lnTo>
                    <a:pt x="39881" y="413245"/>
                  </a:lnTo>
                  <a:lnTo>
                    <a:pt x="42881" y="416273"/>
                  </a:lnTo>
                  <a:lnTo>
                    <a:pt x="102215" y="416273"/>
                  </a:lnTo>
                  <a:lnTo>
                    <a:pt x="109250" y="420762"/>
                  </a:lnTo>
                  <a:lnTo>
                    <a:pt x="142907" y="475764"/>
                  </a:lnTo>
                  <a:lnTo>
                    <a:pt x="185430" y="517068"/>
                  </a:lnTo>
                  <a:lnTo>
                    <a:pt x="190335" y="520875"/>
                  </a:lnTo>
                  <a:lnTo>
                    <a:pt x="193192" y="526740"/>
                  </a:lnTo>
                  <a:lnTo>
                    <a:pt x="193192" y="627379"/>
                  </a:lnTo>
                  <a:lnTo>
                    <a:pt x="196204" y="630396"/>
                  </a:lnTo>
                  <a:lnTo>
                    <a:pt x="323275" y="630396"/>
                  </a:lnTo>
                  <a:lnTo>
                    <a:pt x="320968" y="641862"/>
                  </a:lnTo>
                  <a:lnTo>
                    <a:pt x="310977" y="656752"/>
                  </a:lnTo>
                  <a:lnTo>
                    <a:pt x="296172" y="666800"/>
                  </a:lnTo>
                  <a:lnTo>
                    <a:pt x="278062" y="670486"/>
                  </a:lnTo>
                  <a:close/>
                </a:path>
                <a:path w="786765" h="670560">
                  <a:moveTo>
                    <a:pt x="297490" y="150162"/>
                  </a:moveTo>
                  <a:lnTo>
                    <a:pt x="271972" y="96003"/>
                  </a:lnTo>
                  <a:lnTo>
                    <a:pt x="256948" y="70264"/>
                  </a:lnTo>
                  <a:lnTo>
                    <a:pt x="235040" y="52598"/>
                  </a:lnTo>
                  <a:lnTo>
                    <a:pt x="208811" y="42711"/>
                  </a:lnTo>
                  <a:lnTo>
                    <a:pt x="285735" y="42711"/>
                  </a:lnTo>
                  <a:lnTo>
                    <a:pt x="303276" y="67982"/>
                  </a:lnTo>
                  <a:lnTo>
                    <a:pt x="462067" y="67982"/>
                  </a:lnTo>
                  <a:lnTo>
                    <a:pt x="493986" y="74951"/>
                  </a:lnTo>
                  <a:lnTo>
                    <a:pt x="543170" y="93415"/>
                  </a:lnTo>
                  <a:lnTo>
                    <a:pt x="554140" y="99489"/>
                  </a:lnTo>
                  <a:lnTo>
                    <a:pt x="385074" y="99489"/>
                  </a:lnTo>
                  <a:lnTo>
                    <a:pt x="367465" y="99923"/>
                  </a:lnTo>
                  <a:lnTo>
                    <a:pt x="349985" y="101222"/>
                  </a:lnTo>
                  <a:lnTo>
                    <a:pt x="332624" y="103387"/>
                  </a:lnTo>
                  <a:lnTo>
                    <a:pt x="315574" y="106384"/>
                  </a:lnTo>
                  <a:lnTo>
                    <a:pt x="316800" y="114010"/>
                  </a:lnTo>
                  <a:lnTo>
                    <a:pt x="317431" y="121934"/>
                  </a:lnTo>
                  <a:lnTo>
                    <a:pt x="317431" y="130111"/>
                  </a:lnTo>
                  <a:lnTo>
                    <a:pt x="315865" y="137920"/>
                  </a:lnTo>
                  <a:lnTo>
                    <a:pt x="311595" y="144293"/>
                  </a:lnTo>
                  <a:lnTo>
                    <a:pt x="305257" y="148588"/>
                  </a:lnTo>
                  <a:lnTo>
                    <a:pt x="297490" y="150162"/>
                  </a:lnTo>
                  <a:close/>
                </a:path>
                <a:path w="786765" h="670560">
                  <a:moveTo>
                    <a:pt x="462067" y="67982"/>
                  </a:moveTo>
                  <a:lnTo>
                    <a:pt x="303276" y="67982"/>
                  </a:lnTo>
                  <a:lnTo>
                    <a:pt x="323381" y="64230"/>
                  </a:lnTo>
                  <a:lnTo>
                    <a:pt x="343750" y="61543"/>
                  </a:lnTo>
                  <a:lnTo>
                    <a:pt x="364328" y="59927"/>
                  </a:lnTo>
                  <a:lnTo>
                    <a:pt x="385062" y="59387"/>
                  </a:lnTo>
                  <a:lnTo>
                    <a:pt x="441025" y="63388"/>
                  </a:lnTo>
                  <a:lnTo>
                    <a:pt x="462067" y="67982"/>
                  </a:lnTo>
                  <a:close/>
                </a:path>
                <a:path w="786765" h="670560">
                  <a:moveTo>
                    <a:pt x="614313" y="630396"/>
                  </a:moveTo>
                  <a:lnTo>
                    <a:pt x="572778" y="630396"/>
                  </a:lnTo>
                  <a:lnTo>
                    <a:pt x="575790" y="627379"/>
                  </a:lnTo>
                  <a:lnTo>
                    <a:pt x="575790" y="527614"/>
                  </a:lnTo>
                  <a:lnTo>
                    <a:pt x="578683" y="521724"/>
                  </a:lnTo>
                  <a:lnTo>
                    <a:pt x="583624" y="517930"/>
                  </a:lnTo>
                  <a:lnTo>
                    <a:pt x="623324" y="480426"/>
                  </a:lnTo>
                  <a:lnTo>
                    <a:pt x="652699" y="437396"/>
                  </a:lnTo>
                  <a:lnTo>
                    <a:pt x="670926" y="390389"/>
                  </a:lnTo>
                  <a:lnTo>
                    <a:pt x="677183" y="340941"/>
                  </a:lnTo>
                  <a:lnTo>
                    <a:pt x="672469" y="297607"/>
                  </a:lnTo>
                  <a:lnTo>
                    <a:pt x="658880" y="256786"/>
                  </a:lnTo>
                  <a:lnTo>
                    <a:pt x="637246" y="219178"/>
                  </a:lnTo>
                  <a:lnTo>
                    <a:pt x="608400" y="185470"/>
                  </a:lnTo>
                  <a:lnTo>
                    <a:pt x="573172" y="156350"/>
                  </a:lnTo>
                  <a:lnTo>
                    <a:pt x="532394" y="132504"/>
                  </a:lnTo>
                  <a:lnTo>
                    <a:pt x="486898" y="114621"/>
                  </a:lnTo>
                  <a:lnTo>
                    <a:pt x="437514" y="103387"/>
                  </a:lnTo>
                  <a:lnTo>
                    <a:pt x="385074" y="99489"/>
                  </a:lnTo>
                  <a:lnTo>
                    <a:pt x="554140" y="99489"/>
                  </a:lnTo>
                  <a:lnTo>
                    <a:pt x="587796" y="118122"/>
                  </a:lnTo>
                  <a:lnTo>
                    <a:pt x="627088" y="148410"/>
                  </a:lnTo>
                  <a:lnTo>
                    <a:pt x="660267" y="183620"/>
                  </a:lnTo>
                  <a:lnTo>
                    <a:pt x="786173" y="183620"/>
                  </a:lnTo>
                  <a:lnTo>
                    <a:pt x="786463" y="185470"/>
                  </a:lnTo>
                  <a:lnTo>
                    <a:pt x="786495" y="185904"/>
                  </a:lnTo>
                  <a:lnTo>
                    <a:pt x="786069" y="188564"/>
                  </a:lnTo>
                  <a:lnTo>
                    <a:pt x="746411" y="188564"/>
                  </a:lnTo>
                  <a:lnTo>
                    <a:pt x="733867" y="196278"/>
                  </a:lnTo>
                  <a:lnTo>
                    <a:pt x="718958" y="204161"/>
                  </a:lnTo>
                  <a:lnTo>
                    <a:pt x="702157" y="211709"/>
                  </a:lnTo>
                  <a:lnTo>
                    <a:pt x="683934" y="218419"/>
                  </a:lnTo>
                  <a:lnTo>
                    <a:pt x="689389" y="228464"/>
                  </a:lnTo>
                  <a:lnTo>
                    <a:pt x="694378" y="238716"/>
                  </a:lnTo>
                  <a:lnTo>
                    <a:pt x="698898" y="249165"/>
                  </a:lnTo>
                  <a:lnTo>
                    <a:pt x="702946" y="259803"/>
                  </a:lnTo>
                  <a:lnTo>
                    <a:pt x="759037" y="259803"/>
                  </a:lnTo>
                  <a:lnTo>
                    <a:pt x="758600" y="260542"/>
                  </a:lnTo>
                  <a:lnTo>
                    <a:pt x="739832" y="280835"/>
                  </a:lnTo>
                  <a:lnTo>
                    <a:pt x="713815" y="301976"/>
                  </a:lnTo>
                  <a:lnTo>
                    <a:pt x="715207" y="311582"/>
                  </a:lnTo>
                  <a:lnTo>
                    <a:pt x="716226" y="321279"/>
                  </a:lnTo>
                  <a:lnTo>
                    <a:pt x="716852" y="331065"/>
                  </a:lnTo>
                  <a:lnTo>
                    <a:pt x="717064" y="340953"/>
                  </a:lnTo>
                  <a:lnTo>
                    <a:pt x="712721" y="386279"/>
                  </a:lnTo>
                  <a:lnTo>
                    <a:pt x="699975" y="430044"/>
                  </a:lnTo>
                  <a:lnTo>
                    <a:pt x="679263" y="471404"/>
                  </a:lnTo>
                  <a:lnTo>
                    <a:pt x="651017" y="509524"/>
                  </a:lnTo>
                  <a:lnTo>
                    <a:pt x="615672" y="543571"/>
                  </a:lnTo>
                  <a:lnTo>
                    <a:pt x="615672" y="623644"/>
                  </a:lnTo>
                  <a:lnTo>
                    <a:pt x="614313" y="630396"/>
                  </a:lnTo>
                  <a:close/>
                </a:path>
                <a:path w="786765" h="670560">
                  <a:moveTo>
                    <a:pt x="786173" y="183620"/>
                  </a:moveTo>
                  <a:lnTo>
                    <a:pt x="660267" y="183620"/>
                  </a:lnTo>
                  <a:lnTo>
                    <a:pt x="679616" y="177517"/>
                  </a:lnTo>
                  <a:lnTo>
                    <a:pt x="697896" y="169866"/>
                  </a:lnTo>
                  <a:lnTo>
                    <a:pt x="714171" y="161433"/>
                  </a:lnTo>
                  <a:lnTo>
                    <a:pt x="727506" y="152987"/>
                  </a:lnTo>
                  <a:lnTo>
                    <a:pt x="738134" y="147663"/>
                  </a:lnTo>
                  <a:lnTo>
                    <a:pt x="749578" y="145759"/>
                  </a:lnTo>
                  <a:lnTo>
                    <a:pt x="760878" y="147290"/>
                  </a:lnTo>
                  <a:lnTo>
                    <a:pt x="771078" y="152269"/>
                  </a:lnTo>
                  <a:lnTo>
                    <a:pt x="777994" y="158842"/>
                  </a:lnTo>
                  <a:lnTo>
                    <a:pt x="783995" y="169734"/>
                  </a:lnTo>
                  <a:lnTo>
                    <a:pt x="786173" y="183620"/>
                  </a:lnTo>
                  <a:close/>
                </a:path>
                <a:path w="786765" h="670560">
                  <a:moveTo>
                    <a:pt x="759037" y="259803"/>
                  </a:moveTo>
                  <a:lnTo>
                    <a:pt x="702946" y="259803"/>
                  </a:lnTo>
                  <a:lnTo>
                    <a:pt x="719063" y="245401"/>
                  </a:lnTo>
                  <a:lnTo>
                    <a:pt x="730164" y="231650"/>
                  </a:lnTo>
                  <a:lnTo>
                    <a:pt x="744799" y="196278"/>
                  </a:lnTo>
                  <a:lnTo>
                    <a:pt x="746411" y="188564"/>
                  </a:lnTo>
                  <a:lnTo>
                    <a:pt x="786069" y="188564"/>
                  </a:lnTo>
                  <a:lnTo>
                    <a:pt x="782983" y="207849"/>
                  </a:lnTo>
                  <a:lnTo>
                    <a:pt x="772267" y="237434"/>
                  </a:lnTo>
                  <a:lnTo>
                    <a:pt x="759037" y="259803"/>
                  </a:lnTo>
                  <a:close/>
                </a:path>
                <a:path w="786765" h="670560">
                  <a:moveTo>
                    <a:pt x="323275" y="630396"/>
                  </a:moveTo>
                  <a:lnTo>
                    <a:pt x="281740" y="630396"/>
                  </a:lnTo>
                  <a:lnTo>
                    <a:pt x="284752" y="627379"/>
                  </a:lnTo>
                  <a:lnTo>
                    <a:pt x="284752" y="587600"/>
                  </a:lnTo>
                  <a:lnTo>
                    <a:pt x="287490" y="581842"/>
                  </a:lnTo>
                  <a:lnTo>
                    <a:pt x="296931" y="574229"/>
                  </a:lnTo>
                  <a:lnTo>
                    <a:pt x="303109" y="572780"/>
                  </a:lnTo>
                  <a:lnTo>
                    <a:pt x="309002" y="574097"/>
                  </a:lnTo>
                  <a:lnTo>
                    <a:pt x="346479" y="580282"/>
                  </a:lnTo>
                  <a:lnTo>
                    <a:pt x="384571" y="582379"/>
                  </a:lnTo>
                  <a:lnTo>
                    <a:pt x="481622" y="582379"/>
                  </a:lnTo>
                  <a:lnTo>
                    <a:pt x="484230" y="587875"/>
                  </a:lnTo>
                  <a:lnTo>
                    <a:pt x="484230" y="617826"/>
                  </a:lnTo>
                  <a:lnTo>
                    <a:pt x="324633" y="617826"/>
                  </a:lnTo>
                  <a:lnTo>
                    <a:pt x="324633" y="623644"/>
                  </a:lnTo>
                  <a:lnTo>
                    <a:pt x="323275" y="630396"/>
                  </a:lnTo>
                  <a:close/>
                </a:path>
                <a:path w="786765" h="670560">
                  <a:moveTo>
                    <a:pt x="481622" y="582379"/>
                  </a:moveTo>
                  <a:lnTo>
                    <a:pt x="384571" y="582379"/>
                  </a:lnTo>
                  <a:lnTo>
                    <a:pt x="422642" y="580398"/>
                  </a:lnTo>
                  <a:lnTo>
                    <a:pt x="460051" y="574348"/>
                  </a:lnTo>
                  <a:lnTo>
                    <a:pt x="461456" y="574037"/>
                  </a:lnTo>
                  <a:lnTo>
                    <a:pt x="462873" y="573893"/>
                  </a:lnTo>
                  <a:lnTo>
                    <a:pt x="468801" y="573893"/>
                  </a:lnTo>
                  <a:lnTo>
                    <a:pt x="473230" y="575426"/>
                  </a:lnTo>
                  <a:lnTo>
                    <a:pt x="481504" y="582129"/>
                  </a:lnTo>
                  <a:lnTo>
                    <a:pt x="481622" y="582379"/>
                  </a:lnTo>
                  <a:close/>
                </a:path>
                <a:path w="786765" h="670560">
                  <a:moveTo>
                    <a:pt x="384519" y="622490"/>
                  </a:moveTo>
                  <a:lnTo>
                    <a:pt x="354452" y="621304"/>
                  </a:lnTo>
                  <a:lnTo>
                    <a:pt x="324633" y="617826"/>
                  </a:lnTo>
                  <a:lnTo>
                    <a:pt x="484230" y="617826"/>
                  </a:lnTo>
                  <a:lnTo>
                    <a:pt x="484230" y="618006"/>
                  </a:lnTo>
                  <a:lnTo>
                    <a:pt x="444361" y="618006"/>
                  </a:lnTo>
                  <a:lnTo>
                    <a:pt x="414576" y="621390"/>
                  </a:lnTo>
                  <a:lnTo>
                    <a:pt x="384519" y="622490"/>
                  </a:lnTo>
                  <a:close/>
                </a:path>
                <a:path w="786765" h="670560">
                  <a:moveTo>
                    <a:pt x="569100" y="670486"/>
                  </a:moveTo>
                  <a:lnTo>
                    <a:pt x="490944" y="670486"/>
                  </a:lnTo>
                  <a:lnTo>
                    <a:pt x="472832" y="666800"/>
                  </a:lnTo>
                  <a:lnTo>
                    <a:pt x="458023" y="656752"/>
                  </a:lnTo>
                  <a:lnTo>
                    <a:pt x="448028" y="641862"/>
                  </a:lnTo>
                  <a:lnTo>
                    <a:pt x="444361" y="623644"/>
                  </a:lnTo>
                  <a:lnTo>
                    <a:pt x="444361" y="618006"/>
                  </a:lnTo>
                  <a:lnTo>
                    <a:pt x="484230" y="618006"/>
                  </a:lnTo>
                  <a:lnTo>
                    <a:pt x="484230" y="627379"/>
                  </a:lnTo>
                  <a:lnTo>
                    <a:pt x="487242" y="630396"/>
                  </a:lnTo>
                  <a:lnTo>
                    <a:pt x="614313" y="630396"/>
                  </a:lnTo>
                  <a:lnTo>
                    <a:pt x="612006" y="641862"/>
                  </a:lnTo>
                  <a:lnTo>
                    <a:pt x="602015" y="656752"/>
                  </a:lnTo>
                  <a:lnTo>
                    <a:pt x="587210" y="666800"/>
                  </a:lnTo>
                  <a:lnTo>
                    <a:pt x="569100" y="67048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>
            <p:custDataLst>
              <p:tags r:id="rId10"/>
            </p:custDataLst>
          </p:nvPr>
        </p:nvSpPr>
        <p:spPr>
          <a:xfrm>
            <a:off x="5393413" y="1402827"/>
            <a:ext cx="2114550" cy="1174168"/>
          </a:xfrm>
          <a:prstGeom prst="rect">
            <a:avLst/>
          </a:prstGeom>
        </p:spPr>
        <p:txBody>
          <a:bodyPr vert="horz" wrap="square" lIns="0" tIns="63500" rIns="0" bIns="0" rtlCol="0" anchor="t">
            <a:spAutoFit/>
          </a:bodyPr>
          <a:lstStyle/>
          <a:p>
            <a:pPr marR="147320" algn="ctr">
              <a:lnSpc>
                <a:spcPct val="100000"/>
              </a:lnSpc>
              <a:spcBef>
                <a:spcPts val="500"/>
              </a:spcBef>
            </a:pPr>
            <a:r>
              <a:rPr sz="1600" dirty="0" err="1">
                <a:latin typeface="Arial"/>
                <a:cs typeface="Arial"/>
              </a:rPr>
              <a:t>Accès</a:t>
            </a:r>
            <a:r>
              <a:rPr sz="1600" spc="-3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à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un</a:t>
            </a:r>
            <a:r>
              <a:rPr sz="1600" spc="-15" dirty="0">
                <a:latin typeface="Arial"/>
                <a:cs typeface="Arial"/>
              </a:rPr>
              <a:t> </a:t>
            </a:r>
            <a:r>
              <a:rPr sz="1600" dirty="0" err="1">
                <a:latin typeface="Arial"/>
                <a:cs typeface="Arial"/>
              </a:rPr>
              <a:t>bassin</a:t>
            </a:r>
            <a:r>
              <a:rPr sz="1600" spc="-40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de</a:t>
            </a:r>
            <a:endParaRPr sz="1600" dirty="0">
              <a:latin typeface="Arial"/>
              <a:cs typeface="Arial"/>
            </a:endParaRPr>
          </a:p>
          <a:p>
            <a:pPr marR="146685" algn="ctr">
              <a:lnSpc>
                <a:spcPct val="100000"/>
              </a:lnSpc>
              <a:spcBef>
                <a:spcPts val="710"/>
              </a:spcBef>
            </a:pPr>
            <a:r>
              <a:rPr sz="2800" b="1" dirty="0">
                <a:solidFill>
                  <a:srgbClr val="0054A6"/>
                </a:solidFill>
                <a:latin typeface="Arial"/>
                <a:cs typeface="Arial"/>
              </a:rPr>
              <a:t>2</a:t>
            </a:r>
            <a:r>
              <a:rPr lang="fr-CA" sz="2800" b="1" dirty="0">
                <a:solidFill>
                  <a:srgbClr val="0054A6"/>
                </a:solidFill>
                <a:latin typeface="Arial"/>
                <a:cs typeface="Arial"/>
              </a:rPr>
              <a:t>51 90</a:t>
            </a:r>
            <a:r>
              <a:rPr lang="fr-CA" sz="2800" b="1" spc="-25" dirty="0">
                <a:solidFill>
                  <a:srgbClr val="0054A6"/>
                </a:solidFill>
                <a:latin typeface="Arial"/>
                <a:cs typeface="Arial"/>
              </a:rPr>
              <a:t>0</a:t>
            </a:r>
            <a:endParaRPr sz="2800" spc="-25" dirty="0">
              <a:solidFill>
                <a:srgbClr val="0054A6"/>
              </a:solidFill>
              <a:latin typeface="Arial"/>
              <a:cs typeface="Arial"/>
            </a:endParaRPr>
          </a:p>
          <a:p>
            <a:pPr marL="12700" marR="5080" algn="ctr">
              <a:lnSpc>
                <a:spcPct val="105000"/>
              </a:lnSpc>
              <a:spcBef>
                <a:spcPts val="790"/>
              </a:spcBef>
            </a:pPr>
            <a:r>
              <a:rPr lang="fr-CA" sz="1600" dirty="0">
                <a:latin typeface="Arial"/>
                <a:cs typeface="Arial"/>
              </a:rPr>
              <a:t>T</a:t>
            </a:r>
            <a:r>
              <a:rPr sz="1600" dirty="0" err="1">
                <a:latin typeface="Arial"/>
                <a:cs typeface="Arial"/>
              </a:rPr>
              <a:t>ravailleurs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lang="fr-CA" sz="1600" spc="-30" dirty="0">
                <a:latin typeface="Arial"/>
                <a:cs typeface="Arial"/>
              </a:rPr>
              <a:t>lavallois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>
            <p:custDataLst>
              <p:tags r:id="rId11"/>
            </p:custDataLst>
          </p:nvPr>
        </p:nvSpPr>
        <p:spPr>
          <a:xfrm>
            <a:off x="2354164" y="2035626"/>
            <a:ext cx="2630170" cy="72006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 rtl="0" fontAlgn="base"/>
            <a:r>
              <a:rPr lang="fr-FR" sz="2800" b="1" i="0" u="none" strike="noStrike">
                <a:solidFill>
                  <a:srgbClr val="0054A6"/>
                </a:solidFill>
                <a:effectLst/>
                <a:latin typeface="+mj-lt"/>
              </a:rPr>
              <a:t>13</a:t>
            </a:r>
            <a:r>
              <a:rPr lang="en-US" sz="2800" b="1" i="0" u="none" strike="noStrike">
                <a:solidFill>
                  <a:srgbClr val="0054A6"/>
                </a:solidFill>
                <a:effectLst/>
                <a:latin typeface="+mj-lt"/>
              </a:rPr>
              <a:t> </a:t>
            </a:r>
            <a:r>
              <a:rPr lang="fr-FR" sz="2800" b="1" i="0" u="none" strike="noStrike">
                <a:solidFill>
                  <a:srgbClr val="0054A6"/>
                </a:solidFill>
                <a:effectLst/>
                <a:latin typeface="+mj-lt"/>
              </a:rPr>
              <a:t>265</a:t>
            </a:r>
            <a:r>
              <a:rPr lang="en-US" sz="2800" b="0" i="0">
                <a:solidFill>
                  <a:srgbClr val="000000"/>
                </a:solidFill>
                <a:effectLst/>
                <a:latin typeface="+mj-lt"/>
              </a:rPr>
              <a:t>​</a:t>
            </a:r>
          </a:p>
          <a:p>
            <a:pPr algn="ctr" rtl="0" fontAlgn="base"/>
            <a:r>
              <a:rPr lang="en-US">
                <a:solidFill>
                  <a:srgbClr val="000000"/>
                </a:solidFill>
                <a:latin typeface="Arial" panose="020B0604020202020204" pitchFamily="34" charset="0"/>
              </a:rPr>
              <a:t>É</a:t>
            </a:r>
            <a:r>
              <a:rPr lang="en-US" sz="1800" b="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tablissements d’affaires</a:t>
            </a:r>
            <a:endParaRPr lang="en-US" sz="28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26" name="object 26"/>
          <p:cNvSpPr txBox="1"/>
          <p:nvPr>
            <p:custDataLst>
              <p:tags r:id="rId12"/>
            </p:custDataLst>
          </p:nvPr>
        </p:nvSpPr>
        <p:spPr>
          <a:xfrm>
            <a:off x="747890" y="6523630"/>
            <a:ext cx="3138309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>
                <a:latin typeface="Arial"/>
                <a:cs typeface="Arial"/>
              </a:rPr>
              <a:t>Source</a:t>
            </a:r>
            <a:r>
              <a:rPr sz="1000" spc="-35">
                <a:latin typeface="Arial"/>
                <a:cs typeface="Arial"/>
              </a:rPr>
              <a:t> </a:t>
            </a:r>
            <a:r>
              <a:rPr sz="1000">
                <a:latin typeface="Arial"/>
                <a:cs typeface="Arial"/>
              </a:rPr>
              <a:t>:</a:t>
            </a:r>
            <a:r>
              <a:rPr sz="1000" spc="-20">
                <a:latin typeface="Arial"/>
                <a:cs typeface="Arial"/>
              </a:rPr>
              <a:t> </a:t>
            </a:r>
            <a:r>
              <a:rPr lang="fr-CA" sz="1000" spc="-10">
                <a:latin typeface="Arial"/>
                <a:cs typeface="Arial"/>
              </a:rPr>
              <a:t>D</a:t>
            </a:r>
            <a:r>
              <a:rPr sz="1000" spc="-10" err="1">
                <a:latin typeface="Arial"/>
                <a:cs typeface="Arial"/>
              </a:rPr>
              <a:t>onnées</a:t>
            </a:r>
            <a:r>
              <a:rPr sz="1000" spc="-25">
                <a:latin typeface="Arial"/>
                <a:cs typeface="Arial"/>
              </a:rPr>
              <a:t> </a:t>
            </a:r>
            <a:r>
              <a:rPr sz="1000">
                <a:latin typeface="Arial"/>
                <a:cs typeface="Arial"/>
              </a:rPr>
              <a:t>ISQ</a:t>
            </a:r>
            <a:r>
              <a:rPr lang="fr-CA" sz="1000">
                <a:latin typeface="Arial"/>
                <a:cs typeface="Arial"/>
              </a:rPr>
              <a:t>, Statistique Canada, 2021-</a:t>
            </a:r>
            <a:r>
              <a:rPr sz="1000" spc="-20">
                <a:latin typeface="Arial"/>
                <a:cs typeface="Arial"/>
              </a:rPr>
              <a:t>2022</a:t>
            </a:r>
            <a:endParaRPr sz="1000">
              <a:latin typeface="Arial"/>
              <a:cs typeface="Arial"/>
            </a:endParaRPr>
          </a:p>
        </p:txBody>
      </p:sp>
      <p:sp>
        <p:nvSpPr>
          <p:cNvPr id="2" name="object 4">
            <a:extLst>
              <a:ext uri="{FF2B5EF4-FFF2-40B4-BE49-F238E27FC236}">
                <a16:creationId xmlns:a16="http://schemas.microsoft.com/office/drawing/2014/main" id="{299B6A47-0A95-2186-A20B-21A421001E8F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8573268" y="2387458"/>
            <a:ext cx="1832460" cy="13587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3270"/>
              </a:lnSpc>
              <a:spcBef>
                <a:spcPts val="95"/>
              </a:spcBef>
            </a:pPr>
            <a:r>
              <a:rPr lang="fr-CA" sz="2800" b="1">
                <a:solidFill>
                  <a:srgbClr val="0054A6"/>
                </a:solidFill>
                <a:latin typeface="Arial"/>
                <a:cs typeface="Arial"/>
              </a:rPr>
              <a:t>63 %</a:t>
            </a:r>
            <a:endParaRPr sz="2800">
              <a:solidFill>
                <a:srgbClr val="0054A6"/>
              </a:solidFill>
              <a:latin typeface="Arial"/>
              <a:cs typeface="Arial"/>
            </a:endParaRPr>
          </a:p>
          <a:p>
            <a:pPr marR="48260" algn="ctr">
              <a:lnSpc>
                <a:spcPts val="1830"/>
              </a:lnSpc>
            </a:pPr>
            <a:r>
              <a:rPr lang="fr-CA" sz="1600" spc="-10">
                <a:latin typeface="Arial"/>
                <a:cs typeface="Arial"/>
              </a:rPr>
              <a:t>Lavallois de 25 à  64 ans détenant un diplôme d’études postsecondaires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19" name="object 4">
            <a:extLst>
              <a:ext uri="{FF2B5EF4-FFF2-40B4-BE49-F238E27FC236}">
                <a16:creationId xmlns:a16="http://schemas.microsoft.com/office/drawing/2014/main" id="{A452EDDF-27C7-CCA5-D803-FBECAC0091C7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374033" y="5174250"/>
            <a:ext cx="2489703" cy="13587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3270"/>
              </a:lnSpc>
              <a:spcBef>
                <a:spcPts val="95"/>
              </a:spcBef>
            </a:pPr>
            <a:r>
              <a:rPr lang="fr-CA" sz="2800" b="1">
                <a:solidFill>
                  <a:srgbClr val="0054A6"/>
                </a:solidFill>
                <a:latin typeface="Arial"/>
                <a:cs typeface="Arial"/>
              </a:rPr>
              <a:t>2</a:t>
            </a:r>
            <a:r>
              <a:rPr lang="fr-CA" sz="2800" b="1" baseline="30000">
                <a:solidFill>
                  <a:srgbClr val="0054A6"/>
                </a:solidFill>
                <a:latin typeface="Arial"/>
                <a:cs typeface="Arial"/>
              </a:rPr>
              <a:t>e</a:t>
            </a:r>
            <a:r>
              <a:rPr lang="fr-CA" sz="2800" b="1">
                <a:solidFill>
                  <a:srgbClr val="0054A6"/>
                </a:solidFill>
                <a:latin typeface="Arial"/>
                <a:cs typeface="Arial"/>
              </a:rPr>
              <a:t> rang</a:t>
            </a:r>
            <a:endParaRPr sz="2800">
              <a:solidFill>
                <a:srgbClr val="0054A6"/>
              </a:solidFill>
              <a:latin typeface="Arial"/>
              <a:cs typeface="Arial"/>
            </a:endParaRPr>
          </a:p>
          <a:p>
            <a:pPr marR="48260" algn="ctr">
              <a:lnSpc>
                <a:spcPts val="1830"/>
              </a:lnSpc>
            </a:pPr>
            <a:r>
              <a:rPr lang="fr-CA" sz="1600" spc="-10">
                <a:latin typeface="Arial"/>
                <a:cs typeface="Arial"/>
              </a:rPr>
              <a:t>Position de Laval parmi les régions administratives quant à la proportion de diplômés universitaires</a:t>
            </a:r>
            <a:endParaRPr sz="1600">
              <a:latin typeface="Arial"/>
              <a:cs typeface="Arial"/>
            </a:endParaRPr>
          </a:p>
        </p:txBody>
      </p:sp>
      <p:pic>
        <p:nvPicPr>
          <p:cNvPr id="20" name="Graphique 19">
            <a:extLst>
              <a:ext uri="{FF2B5EF4-FFF2-40B4-BE49-F238E27FC236}">
                <a16:creationId xmlns:a16="http://schemas.microsoft.com/office/drawing/2014/main" id="{F2F3513B-5F3B-692D-4DF5-F18C7154D792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350126" y="4652832"/>
            <a:ext cx="480216" cy="480216"/>
          </a:xfrm>
          <a:prstGeom prst="rect">
            <a:avLst/>
          </a:prstGeom>
        </p:spPr>
      </p:pic>
      <p:pic>
        <p:nvPicPr>
          <p:cNvPr id="21" name="Graphique 20">
            <a:extLst>
              <a:ext uri="{FF2B5EF4-FFF2-40B4-BE49-F238E27FC236}">
                <a16:creationId xmlns:a16="http://schemas.microsoft.com/office/drawing/2014/main" id="{9A334464-A4FF-E6AB-A83B-777224E0CBD8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053740" y="1715586"/>
            <a:ext cx="640080" cy="64008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A892EE06-AE4D-D77F-AFFA-49D80821B2DB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4263502" y="3177913"/>
            <a:ext cx="3153104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algn="ctr"/>
            <a:r>
              <a:rPr lang="fr-CA" sz="2800" b="1">
                <a:solidFill>
                  <a:srgbClr val="0054A6"/>
                </a:solidFill>
                <a:latin typeface="Arial"/>
                <a:cs typeface="Arial"/>
              </a:rPr>
              <a:t>43 000</a:t>
            </a:r>
            <a:endParaRPr lang="fr-CA" sz="2800">
              <a:solidFill>
                <a:srgbClr val="0054A6"/>
              </a:solidFill>
              <a:latin typeface="Arial"/>
              <a:cs typeface="Arial"/>
            </a:endParaRPr>
          </a:p>
          <a:p>
            <a:pPr marL="0" lvl="2" indent="0" algn="ctr">
              <a:lnSpc>
                <a:spcPct val="100000"/>
              </a:lnSpc>
              <a:spcBef>
                <a:spcPts val="0"/>
              </a:spcBef>
              <a:buFont typeface="Police système"/>
              <a:buNone/>
            </a:pPr>
            <a:r>
              <a:rPr lang="fr-CA" sz="1800"/>
              <a:t>Construction de logements au Centre-Ville dans un horizon de 10 ans</a:t>
            </a: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96AC8E6E-1B9E-9646-A9A8-268A2614F20B}"/>
              </a:ext>
            </a:extLst>
          </p:cNvPr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/>
          <a:lstStyle/>
          <a:p>
            <a:pPr marL="342900" indent="-342900">
              <a:buClr>
                <a:srgbClr val="0054A6"/>
              </a:buClr>
              <a:buFont typeface="Arial" panose="020B0604020202020204" pitchFamily="34" charset="0"/>
              <a:buChar char="•"/>
            </a:pPr>
            <a:r>
              <a:rPr lang="fr-CA" b="0" dirty="0"/>
              <a:t>Carré Laval</a:t>
            </a:r>
          </a:p>
          <a:p>
            <a:pPr marL="342900" indent="-342900">
              <a:buClr>
                <a:srgbClr val="0054A6"/>
              </a:buClr>
              <a:buFont typeface="Arial" panose="020B0604020202020204" pitchFamily="34" charset="0"/>
              <a:buChar char="•"/>
            </a:pPr>
            <a:r>
              <a:rPr lang="fr-CA" b="0" dirty="0"/>
              <a:t>Cité de la Biotech</a:t>
            </a:r>
          </a:p>
          <a:p>
            <a:pPr marL="342900" indent="-342900">
              <a:buClr>
                <a:srgbClr val="0054A6"/>
              </a:buClr>
              <a:buFont typeface="Arial" panose="020B0604020202020204" pitchFamily="34" charset="0"/>
              <a:buChar char="•"/>
            </a:pPr>
            <a:r>
              <a:rPr lang="fr-CA" b="0" dirty="0"/>
              <a:t>Nouveau Code de l’urbanisme</a:t>
            </a:r>
          </a:p>
          <a:p>
            <a:pPr marL="342900" indent="-342900">
              <a:buClr>
                <a:srgbClr val="0054A6"/>
              </a:buClr>
              <a:buFont typeface="Arial" panose="020B0604020202020204" pitchFamily="34" charset="0"/>
              <a:buChar char="•"/>
            </a:pPr>
            <a:r>
              <a:rPr lang="fr-CA" b="0" dirty="0"/>
              <a:t>Revitalisation des grandes zones commerciales</a:t>
            </a:r>
          </a:p>
          <a:p>
            <a:pPr marL="342900" indent="-342900">
              <a:buClr>
                <a:srgbClr val="0054A6"/>
              </a:buClr>
              <a:buFont typeface="Arial" panose="020B0604020202020204" pitchFamily="34" charset="0"/>
              <a:buChar char="•"/>
            </a:pPr>
            <a:r>
              <a:rPr lang="fr-CA" b="0" dirty="0"/>
              <a:t>Des projets municipaux majeurs : Complexe aquatique, Infrastructure culturelle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35AE11B7-7A39-BE4E-ABE0-AF43A63CF1EC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Transformation du centre-ville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413CAC9-D4D4-494D-8A12-632A3BF8778D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8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B4D5AE3-8EC5-3877-7723-E92D83CB85E1}"/>
              </a:ext>
            </a:extLst>
          </p:cNvPr>
          <p:cNvSpPr>
            <a:spLocks noGrp="1"/>
          </p:cNvSpPr>
          <p:nvPr>
            <p:ph type="pic" sz="quarter" idx="10"/>
            <p:custDataLst>
              <p:tags r:id="rId4"/>
            </p:custDataLst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C9DCF2D-24EE-B4DC-FEFE-2120B2E1467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86862" y="5288"/>
            <a:ext cx="69890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2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7A90D56-885C-8F4D-9B74-10F1A7B42388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A"/>
              <a:t>Carré Laval</a:t>
            </a:r>
          </a:p>
          <a:p>
            <a:pPr lvl="1"/>
            <a:r>
              <a:rPr lang="fr-CA" sz="2400" b="1"/>
              <a:t>Valoriser l’humain et la nature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745B873F-FD93-E645-9ECF-A5FAFD869A37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pPr/>
              <a:t>5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5926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F61AD6D3-9DA1-E1BD-5E27-651DFDA357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92408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4139C41-7BDA-726E-4C21-AE92A4D0E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Confidentiel - Ne pas partager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02C94E-F2D0-A2CB-8FE6-0BF3A7B78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6</a:t>
            </a:fld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39F4E98-1C2A-4436-2631-C4B96182DD96}"/>
              </a:ext>
            </a:extLst>
          </p:cNvPr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0454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iel, plein air, personnes, arbre&#10;&#10;Description générée automatiquement">
            <a:extLst>
              <a:ext uri="{FF2B5EF4-FFF2-40B4-BE49-F238E27FC236}">
                <a16:creationId xmlns:a16="http://schemas.microsoft.com/office/drawing/2014/main" id="{EFA4E39F-D95F-81F7-4B14-7A1B1469B2C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23272" y="0"/>
            <a:ext cx="6428508" cy="6867865"/>
          </a:xfrm>
          <a:prstGeom prst="rect">
            <a:avLst/>
          </a:prstGeo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1615639-64E1-0B48-B5CE-783AB8C6E720}"/>
              </a:ext>
            </a:extLst>
          </p:cNvPr>
          <p:cNvSpPr>
            <a:spLocks noGrp="1"/>
          </p:cNvSpPr>
          <p:nvPr>
            <p:ph type="body" idx="16"/>
            <p:custDataLst>
              <p:tags r:id="rId2"/>
            </p:custDataLst>
          </p:nvPr>
        </p:nvSpPr>
        <p:spPr>
          <a:xfrm>
            <a:off x="6599341" y="662068"/>
            <a:ext cx="4830659" cy="5488455"/>
          </a:xfrm>
        </p:spPr>
        <p:txBody>
          <a:bodyPr/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fr-CA" sz="5000" dirty="0">
                <a:latin typeface="+mj-lt"/>
                <a:ea typeface="+mj-ea"/>
                <a:cs typeface="+mj-cs"/>
              </a:rPr>
              <a:t>L’intention stratégique</a:t>
            </a:r>
          </a:p>
          <a:p>
            <a:pPr>
              <a:lnSpc>
                <a:spcPct val="110000"/>
              </a:lnSpc>
              <a:spcBef>
                <a:spcPts val="900"/>
              </a:spcBef>
            </a:pPr>
            <a:r>
              <a:rPr lang="fr-CA" sz="2200" i="0" u="none" strike="noStrike" baseline="0" dirty="0"/>
              <a:t>Futur écoquartier emblématique, le Carré Laval sera un quartier mixte voué à l’innovation et à la transition écologique et sociale. Il participera à la concrétisation de la vision urbaine de nature de la Ville de Laval.</a:t>
            </a:r>
            <a:endParaRPr lang="fr-CA" sz="2200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4EFBF40-1128-4F42-8FAC-00F26E1B1E04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pPr/>
              <a:t>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9585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D2651EE-6F7D-7D6B-651C-D48A084D0F1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83581" y="262467"/>
            <a:ext cx="12191999" cy="6595533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F170E40-79FA-9BE3-1CC7-88762786D5DE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8</a:t>
            </a:fld>
            <a:endParaRPr lang="fr-CA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CB952071-4C80-9ECB-CE89-0E04D362F21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55600" y="361950"/>
            <a:ext cx="1574800" cy="1574800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CA" sz="4000" b="1">
                <a:solidFill>
                  <a:schemeClr val="bg2"/>
                </a:solidFill>
              </a:rPr>
              <a:t>40</a:t>
            </a:r>
            <a:r>
              <a:rPr lang="fr-CA" sz="1800" b="1">
                <a:solidFill>
                  <a:schemeClr val="bg2"/>
                </a:solidFill>
              </a:rPr>
              <a:t> </a:t>
            </a:r>
            <a:br>
              <a:rPr lang="fr-CA" sz="1800" b="1">
                <a:solidFill>
                  <a:schemeClr val="bg2"/>
                </a:solidFill>
              </a:rPr>
            </a:br>
            <a:r>
              <a:rPr lang="fr-CA" sz="1100" b="1">
                <a:solidFill>
                  <a:schemeClr val="bg2"/>
                </a:solidFill>
              </a:rPr>
              <a:t>hectares de superficie</a:t>
            </a:r>
            <a:endParaRPr lang="fr-CA" sz="1800" b="1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04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onception urbaine, Photographie aérienne, carte, aérien&#10;&#10;Description générée automatiquement">
            <a:extLst>
              <a:ext uri="{FF2B5EF4-FFF2-40B4-BE49-F238E27FC236}">
                <a16:creationId xmlns:a16="http://schemas.microsoft.com/office/drawing/2014/main" id="{0D2651EE-6F7D-7D6B-651C-D48A084D0F1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3581" y="262467"/>
            <a:ext cx="12192000" cy="6595533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F170E40-79FA-9BE3-1CC7-88762786D5DE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8B69CE05-7327-B048-93DD-60FA085DCF44}" type="slidenum">
              <a:rPr lang="fr-CA" smtClean="0"/>
              <a:t>9</a:t>
            </a:fld>
            <a:endParaRPr lang="fr-CA"/>
          </a:p>
        </p:txBody>
      </p:sp>
      <p:pic>
        <p:nvPicPr>
          <p:cNvPr id="2" name="Espace réservé pour une image  3">
            <a:extLst>
              <a:ext uri="{FF2B5EF4-FFF2-40B4-BE49-F238E27FC236}">
                <a16:creationId xmlns:a16="http://schemas.microsoft.com/office/drawing/2014/main" id="{DCB95F6D-EF4A-9983-D7BF-9E771E78725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0675" y="3934329"/>
            <a:ext cx="2458622" cy="2458622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4543778 w 9144000"/>
              <a:gd name="connsiteY2" fmla="*/ 2589389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  <a:gd name="connsiteX0" fmla="*/ 0 w 9165413"/>
              <a:gd name="connsiteY0" fmla="*/ 0 h 5143500"/>
              <a:gd name="connsiteX1" fmla="*/ 9144000 w 9165413"/>
              <a:gd name="connsiteY1" fmla="*/ 0 h 5143500"/>
              <a:gd name="connsiteX2" fmla="*/ 9165413 w 9165413"/>
              <a:gd name="connsiteY2" fmla="*/ 5138416 h 5143500"/>
              <a:gd name="connsiteX3" fmla="*/ 0 w 9165413"/>
              <a:gd name="connsiteY3" fmla="*/ 5143500 h 5143500"/>
              <a:gd name="connsiteX4" fmla="*/ 0 w 9165413"/>
              <a:gd name="connsiteY4" fmla="*/ 0 h 5143500"/>
              <a:gd name="connsiteX0" fmla="*/ 0 w 9174229"/>
              <a:gd name="connsiteY0" fmla="*/ 2519064 h 5143500"/>
              <a:gd name="connsiteX1" fmla="*/ 9152816 w 9174229"/>
              <a:gd name="connsiteY1" fmla="*/ 0 h 5143500"/>
              <a:gd name="connsiteX2" fmla="*/ 9174229 w 9174229"/>
              <a:gd name="connsiteY2" fmla="*/ 5138416 h 5143500"/>
              <a:gd name="connsiteX3" fmla="*/ 8816 w 9174229"/>
              <a:gd name="connsiteY3" fmla="*/ 5143500 h 5143500"/>
              <a:gd name="connsiteX4" fmla="*/ 0 w 9174229"/>
              <a:gd name="connsiteY4" fmla="*/ 2519064 h 5143500"/>
              <a:gd name="connsiteX0" fmla="*/ 0 w 9174229"/>
              <a:gd name="connsiteY0" fmla="*/ 2504188 h 5128624"/>
              <a:gd name="connsiteX1" fmla="*/ 4374748 w 9174229"/>
              <a:gd name="connsiteY1" fmla="*/ 0 h 5128624"/>
              <a:gd name="connsiteX2" fmla="*/ 9174229 w 9174229"/>
              <a:gd name="connsiteY2" fmla="*/ 5123540 h 5128624"/>
              <a:gd name="connsiteX3" fmla="*/ 8816 w 9174229"/>
              <a:gd name="connsiteY3" fmla="*/ 5128624 h 5128624"/>
              <a:gd name="connsiteX4" fmla="*/ 0 w 9174229"/>
              <a:gd name="connsiteY4" fmla="*/ 2504188 h 5128624"/>
              <a:gd name="connsiteX0" fmla="*/ 0 w 9174229"/>
              <a:gd name="connsiteY0" fmla="*/ 2504188 h 5128624"/>
              <a:gd name="connsiteX1" fmla="*/ 4374748 w 9174229"/>
              <a:gd name="connsiteY1" fmla="*/ 0 h 5128624"/>
              <a:gd name="connsiteX2" fmla="*/ 9174229 w 9174229"/>
              <a:gd name="connsiteY2" fmla="*/ 5123540 h 5128624"/>
              <a:gd name="connsiteX3" fmla="*/ 8816 w 9174229"/>
              <a:gd name="connsiteY3" fmla="*/ 5128624 h 5128624"/>
              <a:gd name="connsiteX4" fmla="*/ 0 w 9174229"/>
              <a:gd name="connsiteY4" fmla="*/ 2504188 h 5128624"/>
              <a:gd name="connsiteX0" fmla="*/ 0 w 9130151"/>
              <a:gd name="connsiteY0" fmla="*/ 2504188 h 5128624"/>
              <a:gd name="connsiteX1" fmla="*/ 4374748 w 9130151"/>
              <a:gd name="connsiteY1" fmla="*/ 0 h 5128624"/>
              <a:gd name="connsiteX2" fmla="*/ 9130151 w 9130151"/>
              <a:gd name="connsiteY2" fmla="*/ 2589599 h 5128624"/>
              <a:gd name="connsiteX3" fmla="*/ 8816 w 9130151"/>
              <a:gd name="connsiteY3" fmla="*/ 5128624 h 5128624"/>
              <a:gd name="connsiteX4" fmla="*/ 0 w 9130151"/>
              <a:gd name="connsiteY4" fmla="*/ 2504188 h 5128624"/>
              <a:gd name="connsiteX0" fmla="*/ 0 w 9130151"/>
              <a:gd name="connsiteY0" fmla="*/ 2504188 h 5103830"/>
              <a:gd name="connsiteX1" fmla="*/ 4374748 w 9130151"/>
              <a:gd name="connsiteY1" fmla="*/ 0 h 5103830"/>
              <a:gd name="connsiteX2" fmla="*/ 9130151 w 9130151"/>
              <a:gd name="connsiteY2" fmla="*/ 2589599 h 5103830"/>
              <a:gd name="connsiteX3" fmla="*/ 4707543 w 9130151"/>
              <a:gd name="connsiteY3" fmla="*/ 5103830 h 5103830"/>
              <a:gd name="connsiteX4" fmla="*/ 0 w 9130151"/>
              <a:gd name="connsiteY4" fmla="*/ 2504188 h 5103830"/>
              <a:gd name="connsiteX0" fmla="*/ 0 w 9130151"/>
              <a:gd name="connsiteY0" fmla="*/ 2112444 h 4712086"/>
              <a:gd name="connsiteX1" fmla="*/ 4559876 w 9130151"/>
              <a:gd name="connsiteY1" fmla="*/ 0 h 4712086"/>
              <a:gd name="connsiteX2" fmla="*/ 9130151 w 9130151"/>
              <a:gd name="connsiteY2" fmla="*/ 2197855 h 4712086"/>
              <a:gd name="connsiteX3" fmla="*/ 4707543 w 9130151"/>
              <a:gd name="connsiteY3" fmla="*/ 4712086 h 4712086"/>
              <a:gd name="connsiteX4" fmla="*/ 0 w 9130151"/>
              <a:gd name="connsiteY4" fmla="*/ 2112444 h 4712086"/>
              <a:gd name="connsiteX0" fmla="*/ 0 w 9086073"/>
              <a:gd name="connsiteY0" fmla="*/ 2112444 h 4712086"/>
              <a:gd name="connsiteX1" fmla="*/ 4559876 w 9086073"/>
              <a:gd name="connsiteY1" fmla="*/ 0 h 4712086"/>
              <a:gd name="connsiteX2" fmla="*/ 9086073 w 9086073"/>
              <a:gd name="connsiteY2" fmla="*/ 2173061 h 4712086"/>
              <a:gd name="connsiteX3" fmla="*/ 4707543 w 9086073"/>
              <a:gd name="connsiteY3" fmla="*/ 4712086 h 4712086"/>
              <a:gd name="connsiteX4" fmla="*/ 0 w 9086073"/>
              <a:gd name="connsiteY4" fmla="*/ 2112444 h 4712086"/>
              <a:gd name="connsiteX0" fmla="*/ 0 w 9059626"/>
              <a:gd name="connsiteY0" fmla="*/ 2166991 h 4712086"/>
              <a:gd name="connsiteX1" fmla="*/ 4533429 w 9059626"/>
              <a:gd name="connsiteY1" fmla="*/ 0 h 4712086"/>
              <a:gd name="connsiteX2" fmla="*/ 9059626 w 9059626"/>
              <a:gd name="connsiteY2" fmla="*/ 2173061 h 4712086"/>
              <a:gd name="connsiteX3" fmla="*/ 4681096 w 9059626"/>
              <a:gd name="connsiteY3" fmla="*/ 4712086 h 4712086"/>
              <a:gd name="connsiteX4" fmla="*/ 0 w 9059626"/>
              <a:gd name="connsiteY4" fmla="*/ 2166991 h 4712086"/>
              <a:gd name="connsiteX0" fmla="*/ 0 w 9059626"/>
              <a:gd name="connsiteY0" fmla="*/ 2166991 h 5143501"/>
              <a:gd name="connsiteX1" fmla="*/ 4533429 w 9059626"/>
              <a:gd name="connsiteY1" fmla="*/ 0 h 5143501"/>
              <a:gd name="connsiteX2" fmla="*/ 9059626 w 9059626"/>
              <a:gd name="connsiteY2" fmla="*/ 2173061 h 5143501"/>
              <a:gd name="connsiteX3" fmla="*/ 4540046 w 9059626"/>
              <a:gd name="connsiteY3" fmla="*/ 5143501 h 5143501"/>
              <a:gd name="connsiteX4" fmla="*/ 0 w 9059626"/>
              <a:gd name="connsiteY4" fmla="*/ 2166991 h 5143501"/>
              <a:gd name="connsiteX0" fmla="*/ 0 w 9112520"/>
              <a:gd name="connsiteY0" fmla="*/ 2166991 h 5143501"/>
              <a:gd name="connsiteX1" fmla="*/ 4533429 w 9112520"/>
              <a:gd name="connsiteY1" fmla="*/ 0 h 5143501"/>
              <a:gd name="connsiteX2" fmla="*/ 9112520 w 9112520"/>
              <a:gd name="connsiteY2" fmla="*/ 2619353 h 5143501"/>
              <a:gd name="connsiteX3" fmla="*/ 4540046 w 9112520"/>
              <a:gd name="connsiteY3" fmla="*/ 5143501 h 5143501"/>
              <a:gd name="connsiteX4" fmla="*/ 0 w 9112520"/>
              <a:gd name="connsiteY4" fmla="*/ 2166991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161 w 9156759"/>
              <a:gd name="connsiteY0" fmla="*/ 2628158 h 5143501"/>
              <a:gd name="connsiteX1" fmla="*/ 4577668 w 9156759"/>
              <a:gd name="connsiteY1" fmla="*/ 0 h 5143501"/>
              <a:gd name="connsiteX2" fmla="*/ 9156759 w 9156759"/>
              <a:gd name="connsiteY2" fmla="*/ 2619353 h 5143501"/>
              <a:gd name="connsiteX3" fmla="*/ 4584285 w 9156759"/>
              <a:gd name="connsiteY3" fmla="*/ 5143501 h 5143501"/>
              <a:gd name="connsiteX4" fmla="*/ 161 w 9156759"/>
              <a:gd name="connsiteY4" fmla="*/ 2628158 h 5143501"/>
              <a:gd name="connsiteX0" fmla="*/ 161 w 9156759"/>
              <a:gd name="connsiteY0" fmla="*/ 2628158 h 5143501"/>
              <a:gd name="connsiteX1" fmla="*/ 4577668 w 9156759"/>
              <a:gd name="connsiteY1" fmla="*/ 0 h 5143501"/>
              <a:gd name="connsiteX2" fmla="*/ 9156759 w 9156759"/>
              <a:gd name="connsiteY2" fmla="*/ 2619353 h 5143501"/>
              <a:gd name="connsiteX3" fmla="*/ 4584285 w 9156759"/>
              <a:gd name="connsiteY3" fmla="*/ 5143501 h 5143501"/>
              <a:gd name="connsiteX4" fmla="*/ 161 w 9156759"/>
              <a:gd name="connsiteY4" fmla="*/ 2628158 h 5143501"/>
              <a:gd name="connsiteX0" fmla="*/ 205 w 9156803"/>
              <a:gd name="connsiteY0" fmla="*/ 2628158 h 5143501"/>
              <a:gd name="connsiteX1" fmla="*/ 4577712 w 9156803"/>
              <a:gd name="connsiteY1" fmla="*/ 0 h 5143501"/>
              <a:gd name="connsiteX2" fmla="*/ 9156803 w 9156803"/>
              <a:gd name="connsiteY2" fmla="*/ 2619353 h 5143501"/>
              <a:gd name="connsiteX3" fmla="*/ 4584329 w 9156803"/>
              <a:gd name="connsiteY3" fmla="*/ 5143501 h 5143501"/>
              <a:gd name="connsiteX4" fmla="*/ 205 w 9156803"/>
              <a:gd name="connsiteY4" fmla="*/ 2628158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0 w 9156598"/>
              <a:gd name="connsiteY0" fmla="*/ 2628158 h 5143501"/>
              <a:gd name="connsiteX1" fmla="*/ 4577507 w 9156598"/>
              <a:gd name="connsiteY1" fmla="*/ 0 h 5143501"/>
              <a:gd name="connsiteX2" fmla="*/ 9156598 w 9156598"/>
              <a:gd name="connsiteY2" fmla="*/ 2619353 h 5143501"/>
              <a:gd name="connsiteX3" fmla="*/ 4584124 w 9156598"/>
              <a:gd name="connsiteY3" fmla="*/ 5143501 h 5143501"/>
              <a:gd name="connsiteX4" fmla="*/ 0 w 9156598"/>
              <a:gd name="connsiteY4" fmla="*/ 2628158 h 5143501"/>
              <a:gd name="connsiteX0" fmla="*/ 0 w 9156720"/>
              <a:gd name="connsiteY0" fmla="*/ 2628158 h 5143501"/>
              <a:gd name="connsiteX1" fmla="*/ 4577507 w 9156720"/>
              <a:gd name="connsiteY1" fmla="*/ 0 h 5143501"/>
              <a:gd name="connsiteX2" fmla="*/ 9156598 w 9156720"/>
              <a:gd name="connsiteY2" fmla="*/ 2619353 h 5143501"/>
              <a:gd name="connsiteX3" fmla="*/ 4584124 w 9156720"/>
              <a:gd name="connsiteY3" fmla="*/ 5143501 h 5143501"/>
              <a:gd name="connsiteX4" fmla="*/ 0 w 9156720"/>
              <a:gd name="connsiteY4" fmla="*/ 2628158 h 5143501"/>
              <a:gd name="connsiteX0" fmla="*/ 0 w 9157531"/>
              <a:gd name="connsiteY0" fmla="*/ 2628158 h 5143501"/>
              <a:gd name="connsiteX1" fmla="*/ 4577507 w 9157531"/>
              <a:gd name="connsiteY1" fmla="*/ 0 h 5143501"/>
              <a:gd name="connsiteX2" fmla="*/ 9156598 w 9157531"/>
              <a:gd name="connsiteY2" fmla="*/ 2619353 h 5143501"/>
              <a:gd name="connsiteX3" fmla="*/ 4584124 w 9157531"/>
              <a:gd name="connsiteY3" fmla="*/ 5143501 h 5143501"/>
              <a:gd name="connsiteX4" fmla="*/ 0 w 9157531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1"/>
              <a:gd name="connsiteX1" fmla="*/ 4577507 w 9157859"/>
              <a:gd name="connsiteY1" fmla="*/ 0 h 5143501"/>
              <a:gd name="connsiteX2" fmla="*/ 9156598 w 9157859"/>
              <a:gd name="connsiteY2" fmla="*/ 2619353 h 5143501"/>
              <a:gd name="connsiteX3" fmla="*/ 4584124 w 9157859"/>
              <a:gd name="connsiteY3" fmla="*/ 5143501 h 5143501"/>
              <a:gd name="connsiteX4" fmla="*/ 0 w 9157859"/>
              <a:gd name="connsiteY4" fmla="*/ 2628158 h 5143501"/>
              <a:gd name="connsiteX0" fmla="*/ 0 w 9157859"/>
              <a:gd name="connsiteY0" fmla="*/ 2628158 h 5143507"/>
              <a:gd name="connsiteX1" fmla="*/ 4577507 w 9157859"/>
              <a:gd name="connsiteY1" fmla="*/ 0 h 5143507"/>
              <a:gd name="connsiteX2" fmla="*/ 9156598 w 9157859"/>
              <a:gd name="connsiteY2" fmla="*/ 2619353 h 5143507"/>
              <a:gd name="connsiteX3" fmla="*/ 4584124 w 9157859"/>
              <a:gd name="connsiteY3" fmla="*/ 5143501 h 5143507"/>
              <a:gd name="connsiteX4" fmla="*/ 0 w 9157859"/>
              <a:gd name="connsiteY4" fmla="*/ 2628158 h 5143507"/>
              <a:gd name="connsiteX0" fmla="*/ 0 w 9156846"/>
              <a:gd name="connsiteY0" fmla="*/ 2628158 h 5143509"/>
              <a:gd name="connsiteX1" fmla="*/ 4577507 w 9156846"/>
              <a:gd name="connsiteY1" fmla="*/ 0 h 5143509"/>
              <a:gd name="connsiteX2" fmla="*/ 9156598 w 9156846"/>
              <a:gd name="connsiteY2" fmla="*/ 2619353 h 5143509"/>
              <a:gd name="connsiteX3" fmla="*/ 4584124 w 9156846"/>
              <a:gd name="connsiteY3" fmla="*/ 5143501 h 5143509"/>
              <a:gd name="connsiteX4" fmla="*/ 0 w 9156846"/>
              <a:gd name="connsiteY4" fmla="*/ 2628158 h 5143509"/>
              <a:gd name="connsiteX0" fmla="*/ 0 w 9156718"/>
              <a:gd name="connsiteY0" fmla="*/ 2628158 h 5143507"/>
              <a:gd name="connsiteX1" fmla="*/ 4577507 w 9156718"/>
              <a:gd name="connsiteY1" fmla="*/ 0 h 5143507"/>
              <a:gd name="connsiteX2" fmla="*/ 9156598 w 9156718"/>
              <a:gd name="connsiteY2" fmla="*/ 2619353 h 5143507"/>
              <a:gd name="connsiteX3" fmla="*/ 4584124 w 9156718"/>
              <a:gd name="connsiteY3" fmla="*/ 5143501 h 5143507"/>
              <a:gd name="connsiteX4" fmla="*/ 0 w 9156718"/>
              <a:gd name="connsiteY4" fmla="*/ 2628158 h 5143507"/>
              <a:gd name="connsiteX0" fmla="*/ 0 w 9156599"/>
              <a:gd name="connsiteY0" fmla="*/ 2628158 h 5143509"/>
              <a:gd name="connsiteX1" fmla="*/ 4577507 w 9156599"/>
              <a:gd name="connsiteY1" fmla="*/ 0 h 5143509"/>
              <a:gd name="connsiteX2" fmla="*/ 9156598 w 9156599"/>
              <a:gd name="connsiteY2" fmla="*/ 2619353 h 5143509"/>
              <a:gd name="connsiteX3" fmla="*/ 4584124 w 9156599"/>
              <a:gd name="connsiteY3" fmla="*/ 5143501 h 5143509"/>
              <a:gd name="connsiteX4" fmla="*/ 0 w 9156599"/>
              <a:gd name="connsiteY4" fmla="*/ 2628158 h 5143509"/>
              <a:gd name="connsiteX0" fmla="*/ 0 w 9156599"/>
              <a:gd name="connsiteY0" fmla="*/ 2628158 h 5143507"/>
              <a:gd name="connsiteX1" fmla="*/ 4577507 w 9156599"/>
              <a:gd name="connsiteY1" fmla="*/ 0 h 5143507"/>
              <a:gd name="connsiteX2" fmla="*/ 9156598 w 9156599"/>
              <a:gd name="connsiteY2" fmla="*/ 2619353 h 5143507"/>
              <a:gd name="connsiteX3" fmla="*/ 4584124 w 9156599"/>
              <a:gd name="connsiteY3" fmla="*/ 5143501 h 5143507"/>
              <a:gd name="connsiteX4" fmla="*/ 0 w 9156599"/>
              <a:gd name="connsiteY4" fmla="*/ 2628158 h 5143507"/>
              <a:gd name="connsiteX0" fmla="*/ 0 w 9156599"/>
              <a:gd name="connsiteY0" fmla="*/ 2628158 h 5143551"/>
              <a:gd name="connsiteX1" fmla="*/ 4577507 w 9156599"/>
              <a:gd name="connsiteY1" fmla="*/ 0 h 5143551"/>
              <a:gd name="connsiteX2" fmla="*/ 9156598 w 9156599"/>
              <a:gd name="connsiteY2" fmla="*/ 2619353 h 5143551"/>
              <a:gd name="connsiteX3" fmla="*/ 4584124 w 9156599"/>
              <a:gd name="connsiteY3" fmla="*/ 5143501 h 5143551"/>
              <a:gd name="connsiteX4" fmla="*/ 0 w 9156599"/>
              <a:gd name="connsiteY4" fmla="*/ 2628158 h 5143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6599" h="5143551">
                <a:moveTo>
                  <a:pt x="0" y="2628158"/>
                </a:moveTo>
                <a:cubicBezTo>
                  <a:pt x="733" y="983493"/>
                  <a:pt x="2364053" y="13224"/>
                  <a:pt x="4577507" y="0"/>
                </a:cubicBezTo>
                <a:cubicBezTo>
                  <a:pt x="6897908" y="17911"/>
                  <a:pt x="9149460" y="1030517"/>
                  <a:pt x="9156598" y="2619353"/>
                </a:cubicBezTo>
                <a:cubicBezTo>
                  <a:pt x="9131096" y="4090503"/>
                  <a:pt x="6936952" y="5140154"/>
                  <a:pt x="4584124" y="5143501"/>
                </a:cubicBezTo>
                <a:cubicBezTo>
                  <a:pt x="2527144" y="5151354"/>
                  <a:pt x="82278" y="4217035"/>
                  <a:pt x="0" y="2628158"/>
                </a:cubicBezTo>
                <a:close/>
              </a:path>
            </a:pathLst>
          </a:custGeom>
          <a:ln w="19050">
            <a:solidFill>
              <a:schemeClr val="bg2"/>
            </a:solidFill>
          </a:ln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E21A6CF1-D950-63C8-5E5C-2DE56AA40E9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55600" y="361950"/>
            <a:ext cx="1574800" cy="1574800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CA" sz="4000" b="1">
                <a:solidFill>
                  <a:schemeClr val="bg2"/>
                </a:solidFill>
              </a:rPr>
              <a:t>22</a:t>
            </a:r>
            <a:r>
              <a:rPr lang="fr-CA" sz="1800" b="1">
                <a:solidFill>
                  <a:schemeClr val="bg2"/>
                </a:solidFill>
              </a:rPr>
              <a:t> </a:t>
            </a:r>
            <a:br>
              <a:rPr lang="fr-CA" sz="1800" b="1">
                <a:solidFill>
                  <a:schemeClr val="bg2"/>
                </a:solidFill>
              </a:rPr>
            </a:br>
            <a:r>
              <a:rPr lang="fr-CA" sz="1100" b="1">
                <a:solidFill>
                  <a:schemeClr val="bg2"/>
                </a:solidFill>
              </a:rPr>
              <a:t>hectares d’espaces verts publics</a:t>
            </a:r>
            <a:endParaRPr lang="fr-CA" sz="1800" b="1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23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heme/theme1.xml><?xml version="1.0" encoding="utf-8"?>
<a:theme xmlns:a="http://schemas.openxmlformats.org/drawingml/2006/main" name="Ville de Laval 2020">
  <a:themeElements>
    <a:clrScheme name="Ville de Laval 2020 1">
      <a:dk1>
        <a:srgbClr val="000000"/>
      </a:dk1>
      <a:lt1>
        <a:srgbClr val="FFFFFF"/>
      </a:lt1>
      <a:dk2>
        <a:srgbClr val="222C65"/>
      </a:dk2>
      <a:lt2>
        <a:srgbClr val="FF9B6E"/>
      </a:lt2>
      <a:accent1>
        <a:srgbClr val="8DB7E1"/>
      </a:accent1>
      <a:accent2>
        <a:srgbClr val="222C65"/>
      </a:accent2>
      <a:accent3>
        <a:srgbClr val="0054A6"/>
      </a:accent3>
      <a:accent4>
        <a:srgbClr val="000000"/>
      </a:accent4>
      <a:accent5>
        <a:srgbClr val="7E7E79"/>
      </a:accent5>
      <a:accent6>
        <a:srgbClr val="B5B5AE"/>
      </a:accent6>
      <a:hlink>
        <a:srgbClr val="0046BE"/>
      </a:hlink>
      <a:folHlink>
        <a:srgbClr val="B5B5A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25400">
          <a:noFill/>
        </a:ln>
      </a:spPr>
      <a:bodyPr lIns="0" tIns="0" rIns="0" bIns="0" rtlCol="0" anchor="ctr"/>
      <a:lstStyle>
        <a:defPPr algn="ctr">
          <a:defRPr sz="1800" dirty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lnSpc>
            <a:spcPct val="110000"/>
          </a:lnSpc>
          <a:spcBef>
            <a:spcPts val="900"/>
          </a:spcBef>
          <a:spcAft>
            <a:spcPts val="600"/>
          </a:spcAft>
          <a:defRPr sz="2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173A9CEA8867498B9FE688EA2AF1B9" ma:contentTypeVersion="19" ma:contentTypeDescription="Crée un document." ma:contentTypeScope="" ma:versionID="e7c23b7e2edcecbf11fc1ab5ac8fbbc7">
  <xsd:schema xmlns:xsd="http://www.w3.org/2001/XMLSchema" xmlns:xs="http://www.w3.org/2001/XMLSchema" xmlns:p="http://schemas.microsoft.com/office/2006/metadata/properties" xmlns:ns2="d63c80f4-7d3f-485e-bc8a-fc88048e8660" xmlns:ns3="29203be7-0649-4f29-beb2-2b41f33ec28c" targetNamespace="http://schemas.microsoft.com/office/2006/metadata/properties" ma:root="true" ma:fieldsID="1b4f5756e4b968c63bfec7c4f8f7844c" ns2:_="" ns3:_="">
    <xsd:import namespace="d63c80f4-7d3f-485e-bc8a-fc88048e8660"/>
    <xsd:import namespace="29203be7-0649-4f29-beb2-2b41f33ec2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3c80f4-7d3f-485e-bc8a-fc88048e86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f421afc2-77db-4e2a-be40-5d0e1aa2bf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203be7-0649-4f29-beb2-2b41f33ec28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c01a7f5-9562-489d-bfd7-550ead8ffddb}" ma:internalName="TaxCatchAll" ma:showField="CatchAllData" ma:web="29203be7-0649-4f29-beb2-2b41f33ec28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9203be7-0649-4f29-beb2-2b41f33ec28c" xsi:nil="true"/>
    <lcf76f155ced4ddcb4097134ff3c332f xmlns="d63c80f4-7d3f-485e-bc8a-fc88048e866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4E8674B-7472-4875-AD46-AB7A821AA065}"/>
</file>

<file path=customXml/itemProps2.xml><?xml version="1.0" encoding="utf-8"?>
<ds:datastoreItem xmlns:ds="http://schemas.openxmlformats.org/officeDocument/2006/customXml" ds:itemID="{BDC369E1-D637-4E78-9BEE-EC49F2D8F8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6C0B10E-984F-4156-A183-B79A5B800EFA}">
  <ds:schemaRefs>
    <ds:schemaRef ds:uri="http://purl.org/dc/terms/"/>
    <ds:schemaRef ds:uri="http://schemas.microsoft.com/office/2006/metadata/properties"/>
    <ds:schemaRef ds:uri="http://schemas.microsoft.com/sharepoint/v3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69698a3f-fa84-49e2-a94c-c268cb649933"/>
    <ds:schemaRef ds:uri="d8cf81e7-15c2-48d8-b87a-1a453b9339e9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84e6805c-e3e1-429c-af57-a7a2f61f20e6}" enabled="1" method="Privileged" siteId="{9a43dd5b-666b-43da-bb34-2fed1b1639b5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1630</TotalTime>
  <Words>823</Words>
  <Application>Microsoft Office PowerPoint</Application>
  <PresentationFormat>Grand écran</PresentationFormat>
  <Paragraphs>149</Paragraphs>
  <Slides>19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5" baseType="lpstr">
      <vt:lpstr>Arial</vt:lpstr>
      <vt:lpstr>Calibri</vt:lpstr>
      <vt:lpstr>Police système</vt:lpstr>
      <vt:lpstr>Segoe UI</vt:lpstr>
      <vt:lpstr>Wingdings</vt:lpstr>
      <vt:lpstr>Ville de Laval 2020</vt:lpstr>
      <vt:lpstr>Présentation PowerPoint</vt:lpstr>
      <vt:lpstr>Présentation PowerPoint</vt:lpstr>
      <vt:lpstr>Laval, riche en capital humain Une population en croissance et un bassin de main-d’œuvre qualifiée et diversifiée</vt:lpstr>
      <vt:lpstr>Transformation du centre-ville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Les axes de développement</vt:lpstr>
      <vt:lpstr>Première entente de collaboration</vt:lpstr>
      <vt:lpstr>Présentation PowerPoint</vt:lpstr>
      <vt:lpstr>Carré Laval : première phase de développement 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Sophie Le Bigot</dc:creator>
  <cp:lastModifiedBy>Isabelle Hébert</cp:lastModifiedBy>
  <cp:revision>17</cp:revision>
  <cp:lastPrinted>2025-04-30T19:11:50Z</cp:lastPrinted>
  <dcterms:created xsi:type="dcterms:W3CDTF">2020-01-28T13:00:48Z</dcterms:created>
  <dcterms:modified xsi:type="dcterms:W3CDTF">2025-04-30T20:45:39Z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883c7c5c-8c5e-4512-a17e-7456b845f68c</vt:lpwstr>
  </property>
  <property fmtid="{D5CDD505-2E9C-101B-9397-08002B2CF9AE}" pid="3" name="Order">
    <vt:r8>71600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_dlc_DocId">
    <vt:lpwstr>H24XVTQNN2JU-746463976-716</vt:lpwstr>
  </property>
  <property fmtid="{D5CDD505-2E9C-101B-9397-08002B2CF9AE}" pid="8" name="TriggerFlowInfo">
    <vt:lpwstr/>
  </property>
  <property fmtid="{D5CDD505-2E9C-101B-9397-08002B2CF9AE}" pid="9" name="_dlc_DocIdUrl">
    <vt:lpwstr>https://laval365.sharepoint.com/sites/D70003/_layouts/15/DocIdRedir.aspx?ID=H24XVTQNN2JU-746463976-716, H24XVTQNN2JU-746463976-716</vt:lpwstr>
  </property>
  <property fmtid="{D5CDD505-2E9C-101B-9397-08002B2CF9AE}" pid="10" name="ComplianceAssetId">
    <vt:lpwstr/>
  </property>
  <property fmtid="{D5CDD505-2E9C-101B-9397-08002B2CF9AE}" pid="11" name="TemplateUrl">
    <vt:lpwstr/>
  </property>
  <property fmtid="{D5CDD505-2E9C-101B-9397-08002B2CF9AE}" pid="12" name="MediaServiceImageTags">
    <vt:lpwstr/>
  </property>
  <property fmtid="{D5CDD505-2E9C-101B-9397-08002B2CF9AE}" pid="13" name="JCWorkbookID">
    <vt:lpwstr>dc72ae73-0706-4706-9a44-43e2902fe41e</vt:lpwstr>
  </property>
  <property fmtid="{D5CDD505-2E9C-101B-9397-08002B2CF9AE}" pid="14" name="ContentTypeId">
    <vt:lpwstr>0x01010042173A9CEA8867498B9FE688EA2AF1B9</vt:lpwstr>
  </property>
  <property fmtid="{D5CDD505-2E9C-101B-9397-08002B2CF9AE}" pid="15" name="_SourceUrl">
    <vt:lpwstr/>
  </property>
  <property fmtid="{D5CDD505-2E9C-101B-9397-08002B2CF9AE}" pid="16" name="_SharedFileIndex">
    <vt:lpwstr/>
  </property>
</Properties>
</file>