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07D9F1-4AB6-143C-56BC-1EE966FD5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F0D0895-97CF-9E06-2105-DDD43553B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66873B-09CA-B9F2-CA6E-67B3DFFBB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774DCB-5E72-A5C9-B7FB-EC4AB0B5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1B3C44-7114-AA9A-5363-04F3AD8F9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7724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708B55-3792-E234-57D8-91FEE7CA9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E30342-ABB2-519E-729B-86B7C3084F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F74EA12-44B7-782E-8578-24924C262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BDB7E6-CC67-D67D-DF0D-AA77B880C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F0177A-DBF8-3453-A767-CD8C22DBA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85986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111F294-9FC7-3C63-48E6-869F2C734C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D725988-5C55-6B0A-C6E4-1EBCF4D29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910BF7-1CE9-00DE-7AD9-34BE7DA5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9C8486-0919-DF25-B58B-DC236D8F2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6EADA8-F3F7-40FB-F5C6-2E1E86F6B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1127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ADE0CA-E47A-CAF2-C7F9-F34B8C455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4C9CD9-F40A-6A2B-8F33-58B02E4470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771F69-8382-9757-E3D9-920172754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174344-B098-81BB-1963-3774A967B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B0DAF6-23D0-AEC3-F5F3-C92BB1F5D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595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40827C-85DC-59CC-9F52-D9039CF3B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85400B-DA8C-13DD-0BDA-83EFB1465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6B6E44-9C92-7CFC-F4CF-95FE8CACF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3CCEF8-D026-81D9-D3BC-B05BE3FE4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B04EA7-CBD5-FD99-BB69-A8D76FA51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42153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FDD84E-4301-DC89-7365-93CE66DC1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62DC41-8FC1-07F6-9491-A4FBC56847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BAB69E8-9BBE-E294-39DC-0E789C6F76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3D10B8-ADAA-A9D0-7810-AAC4D10FA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06EB5DD-DF3D-334C-F5B2-0D85FC77D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CE3181C-7354-041D-0572-708DB3045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5558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ECFFA1-C2CD-5CE2-9D70-2A34C9E8B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FE76BA-5CE7-5D7F-A7CB-7659DF410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A8B7DE1-AE28-E6EE-B42A-95B935204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A9B6F1-1B98-E3A9-0806-73085C668A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42B345-57C5-0685-B887-468FF2B74A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B3CFF3C-B933-B24D-9FA1-C6104A615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4571D2E-220E-EA6B-B85D-1F3B74DB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B650FFA-FE50-7994-DF07-294BECABE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2905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34CE62-3740-B80E-307B-9C5BBD218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3117A64-B5AE-92DB-4E2B-86CA79FAB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66A7597-55B7-A865-772E-95CC735A9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3EFF23A-CCD8-49E2-4BED-793960C81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680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D4E1327-CE39-A551-DE1F-465B274D4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E23D319-10DA-7D7E-90E4-96CA8A4C8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5EDF626-584F-0179-24D4-D64091A86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438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776775-8E14-C272-139E-D2AC1C914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0A4A09-F040-6C41-3C4E-D5FDE537D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632588-0C7C-FC8F-69D3-4AE155C6A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88AF87-3D0A-4BDA-7AF9-5BA1BF28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CC1D94-59A2-2331-02FA-6262B2230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F79DE0-A89A-6920-16CE-E837684F9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94399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52446A-0A4C-8DF5-0D7C-842F37183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3A5D254-2301-7EFE-1F14-A379D0B5D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C194AED-DF9F-722B-540F-5AA29F4FF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31C6369-0DEE-E853-CC44-D3B00BEE2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437FFB-B653-6B83-7042-CF1F8C6E3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20AD9E-4217-BEFF-3AF6-F35FAF7EC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5659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F630CBE-BB6E-B875-7BDB-A76A35CC3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48C0FF-9A4E-003A-79B0-DCA07537B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832055-E965-5B7B-A1FC-4D01044DF6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0AD176-0171-476C-8B45-FAF68939043D}" type="datetimeFigureOut">
              <a:rPr lang="fr-CA" smtClean="0"/>
              <a:t>2025-05-09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22A87A-106F-166D-ACAD-911B80668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2B0A1-34E9-BF04-D4D1-8EC15DAF9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263DBF-8885-426D-B1D5-FF7249B058A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6893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Image 12" descr="Une image contenant eau, texte, carte, aérien&#10;&#10;Le contenu généré par l’IA peut être incorrect.">
            <a:extLst>
              <a:ext uri="{FF2B5EF4-FFF2-40B4-BE49-F238E27FC236}">
                <a16:creationId xmlns:a16="http://schemas.microsoft.com/office/drawing/2014/main" id="{AB113C73-7DED-331A-FA80-EA2A1C749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02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Espace réservé du contenu 4" descr="Une image contenant eau, bâtiment, Photographie aérienne, Conception urbaine&#10;&#10;Le contenu généré par l’IA peut être incorrect.">
            <a:extLst>
              <a:ext uri="{FF2B5EF4-FFF2-40B4-BE49-F238E27FC236}">
                <a16:creationId xmlns:a16="http://schemas.microsoft.com/office/drawing/2014/main" id="{B0F78478-C8E9-F8E5-624B-084858C70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" b="145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3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Espace réservé du contenu 4" descr="Une image contenant eau, carte, Conception urbaine, Photographie aérienne&#10;&#10;Le contenu généré par l’IA peut être incorrect.">
            <a:extLst>
              <a:ext uri="{FF2B5EF4-FFF2-40B4-BE49-F238E27FC236}">
                <a16:creationId xmlns:a16="http://schemas.microsoft.com/office/drawing/2014/main" id="{AD7B4C5E-188F-4299-A2BF-09BED0A141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45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Espace réservé du contenu 4" descr="Une image contenant bâtiment, eau, capture d’écran, plein air&#10;&#10;Le contenu généré par l’IA peut être incorrect.">
            <a:extLst>
              <a:ext uri="{FF2B5EF4-FFF2-40B4-BE49-F238E27FC236}">
                <a16:creationId xmlns:a16="http://schemas.microsoft.com/office/drawing/2014/main" id="{2D098D75-BDED-63A9-AC5B-B2CA13B9B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737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203be7-0649-4f29-beb2-2b41f33ec28c" xsi:nil="true"/>
    <lcf76f155ced4ddcb4097134ff3c332f xmlns="d63c80f4-7d3f-485e-bc8a-fc88048e86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5A49CFC-29D5-4290-85F4-60D6F9C3AFFC}"/>
</file>

<file path=customXml/itemProps2.xml><?xml version="1.0" encoding="utf-8"?>
<ds:datastoreItem xmlns:ds="http://schemas.openxmlformats.org/officeDocument/2006/customXml" ds:itemID="{9A12A916-D89F-4882-AB15-7B1DF7E4DF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0759F6-18EE-4D38-9B09-0A099AD71BE5}">
  <ds:schemaRefs>
    <ds:schemaRef ds:uri="http://schemas.openxmlformats.org/package/2006/metadata/core-properties"/>
    <ds:schemaRef ds:uri="http://purl.org/dc/terms/"/>
    <ds:schemaRef ds:uri="c578015d-6239-4173-8cdc-18a472715837"/>
    <ds:schemaRef ds:uri="http://purl.org/dc/elements/1.1/"/>
    <ds:schemaRef ds:uri="http://schemas.microsoft.com/office/2006/documentManagement/types"/>
    <ds:schemaRef ds:uri="e8ba63f6-a114-40f6-b892-609795a5b03b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Grand écran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Delamare, Muriel</dc:creator>
  <cp:lastModifiedBy>Delamare, Muriel</cp:lastModifiedBy>
  <cp:revision>1</cp:revision>
  <dcterms:created xsi:type="dcterms:W3CDTF">2025-05-09T14:32:44Z</dcterms:created>
  <dcterms:modified xsi:type="dcterms:W3CDTF">2025-05-09T14:36:38Z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0x01010042173A9CEA8867498B9FE688EA2AF1B9</vt:lpwstr>
  </property>
  <property fmtid="{D5CDD505-2E9C-101B-9397-08002B2CF9AE}" pid="3" name="Order">
    <vt:r8>101500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