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webextensions/webextension2.xml" ContentType="application/vnd.ms-office.webextension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customXml/itemProps16.xml" ContentType="application/vnd.openxmlformats-officedocument.customXmlProperties+xml"/>
  <Override PartName="/customXml/itemProps17.xml" ContentType="application/vnd.openxmlformats-officedocument.customXmlProperties+xml"/>
  <Override PartName="/customXml/itemProps18.xml" ContentType="application/vnd.openxmlformats-officedocument.customXmlProperties+xml"/>
  <Override PartName="/customXml/itemProps19.xml" ContentType="application/vnd.openxmlformats-officedocument.customXmlProperties+xml"/>
  <Override PartName="/customXml/itemProps20.xml" ContentType="application/vnd.openxmlformats-officedocument.customXmlProperties+xml"/>
  <Override PartName="/customXml/itemProps21.xml" ContentType="application/vnd.openxmlformats-officedocument.customXmlProperties+xml"/>
  <Override PartName="/customXml/itemProps22.xml" ContentType="application/vnd.openxmlformats-officedocument.customXmlProperties+xml"/>
  <Override PartName="/customXml/itemProps23.xml" ContentType="application/vnd.openxmlformats-officedocument.customXmlProperties+xml"/>
  <Override PartName="/customXml/itemProps24.xml" ContentType="application/vnd.openxmlformats-officedocument.customXmlProperties+xml"/>
  <Override PartName="/customXml/itemProps25.xml" ContentType="application/vnd.openxmlformats-officedocument.customXmlProperties+xml"/>
  <Override PartName="/customXml/itemProps26.xml" ContentType="application/vnd.openxmlformats-officedocument.customXmlProperties+xml"/>
  <Override PartName="/customXml/itemProps27.xml" ContentType="application/vnd.openxmlformats-officedocument.customXmlProperties+xml"/>
  <Override PartName="/customXml/itemProps28.xml" ContentType="application/vnd.openxmlformats-officedocument.customXmlProperties+xml"/>
  <Override PartName="/customXml/itemProps29.xml" ContentType="application/vnd.openxmlformats-officedocument.customXmlProperties+xml"/>
  <Override PartName="/customXml/itemProps30.xml" ContentType="application/vnd.openxmlformats-officedocument.customXmlProperties+xml"/>
  <Override PartName="/customXml/itemProps31.xml" ContentType="application/vnd.openxmlformats-officedocument.customXmlProperties+xml"/>
  <Override PartName="/customXml/itemProps32.xml" ContentType="application/vnd.openxmlformats-officedocument.customXmlProperties+xml"/>
  <Override PartName="/customXml/itemProps33.xml" ContentType="application/vnd.openxmlformats-officedocument.customXmlProperties+xml"/>
  <Override PartName="/customXml/itemProps34.xml" ContentType="application/vnd.openxmlformats-officedocument.customXmlProperties+xml"/>
  <Override PartName="/customXml/itemProps35.xml" ContentType="application/vnd.openxmlformats-officedocument.customXmlProperties+xml"/>
  <Override PartName="/customXml/itemProps36.xml" ContentType="application/vnd.openxmlformats-officedocument.customXmlProperties+xml"/>
  <Override PartName="/customXml/itemProps37.xml" ContentType="application/vnd.openxmlformats-officedocument.customXmlProperties+xml"/>
  <Override PartName="/customXml/itemProps38.xml" ContentType="application/vnd.openxmlformats-officedocument.customXmlProperties+xml"/>
  <Override PartName="/customXml/itemProps39.xml" ContentType="application/vnd.openxmlformats-officedocument.customXmlProperties+xml"/>
  <Override PartName="/customXml/itemProps40.xml" ContentType="application/vnd.openxmlformats-officedocument.customXmlProperties+xml"/>
  <Override PartName="/customXml/itemProps41.xml" ContentType="application/vnd.openxmlformats-officedocument.customXmlProperties+xml"/>
  <Override PartName="/customXml/itemProps42.xml" ContentType="application/vnd.openxmlformats-officedocument.customXmlProperties+xml"/>
  <Override PartName="/customXml/itemProps43.xml" ContentType="application/vnd.openxmlformats-officedocument.customXmlProperties+xml"/>
  <Override PartName="/customXml/itemProps44.xml" ContentType="application/vnd.openxmlformats-officedocument.customXmlProperties+xml"/>
  <Override PartName="/customXml/itemProps45.xml" ContentType="application/vnd.openxmlformats-officedocument.customXmlProperties+xml"/>
  <Override PartName="/customXml/itemProps46.xml" ContentType="application/vnd.openxmlformats-officedocument.customXmlProperties+xml"/>
  <Override PartName="/customXml/itemProps47.xml" ContentType="application/vnd.openxmlformats-officedocument.customXmlProperties+xml"/>
  <Override PartName="/customXml/itemProps48.xml" ContentType="application/vnd.openxmlformats-officedocument.customXmlProperties+xml"/>
  <Override PartName="/customXml/itemProps49.xml" ContentType="application/vnd.openxmlformats-officedocument.customXmlProperties+xml"/>
  <Override PartName="/customXml/itemProps50.xml" ContentType="application/vnd.openxmlformats-officedocument.customXmlProperties+xml"/>
  <Override PartName="/customXml/itemProps51.xml" ContentType="application/vnd.openxmlformats-officedocument.customXmlProperties+xml"/>
  <Override PartName="/customXml/itemProps52.xml" ContentType="application/vnd.openxmlformats-officedocument.customXmlProperties+xml"/>
  <Override PartName="/customXml/itemProps53.xml" ContentType="application/vnd.openxmlformats-officedocument.customXmlProperties+xml"/>
  <Override PartName="/customXml/itemProps54.xml" ContentType="application/vnd.openxmlformats-officedocument.customXmlProperties+xml"/>
  <Override PartName="/customXml/itemProps55.xml" ContentType="application/vnd.openxmlformats-officedocument.customXmlProperties+xml"/>
  <Override PartName="/customXml/itemProps56.xml" ContentType="application/vnd.openxmlformats-officedocument.customXmlProperties+xml"/>
  <Override PartName="/customXml/itemProps57.xml" ContentType="application/vnd.openxmlformats-officedocument.customXmlProperties+xml"/>
  <Override PartName="/customXml/itemProps58.xml" ContentType="application/vnd.openxmlformats-officedocument.customXmlProperties+xml"/>
  <Override PartName="/customXml/itemProps59.xml" ContentType="application/vnd.openxmlformats-officedocument.customXmlProperties+xml"/>
  <Override PartName="/customXml/itemProps60.xml" ContentType="application/vnd.openxmlformats-officedocument.customXmlProperties+xml"/>
  <Override PartName="/customXml/itemProps61.xml" ContentType="application/vnd.openxmlformats-officedocument.customXmlProperties+xml"/>
  <Override PartName="/customXml/itemProps62.xml" ContentType="application/vnd.openxmlformats-officedocument.customXmlProperties+xml"/>
  <Override PartName="/customXml/itemProps63.xml" ContentType="application/vnd.openxmlformats-officedocument.customXmlProperties+xml"/>
  <Override PartName="/customXml/itemProps64.xml" ContentType="application/vnd.openxmlformats-officedocument.customXmlProperties+xml"/>
  <Override PartName="/customXml/itemProps65.xml" ContentType="application/vnd.openxmlformats-officedocument.customXmlProperties+xml"/>
  <Override PartName="/customXml/itemProps66.xml" ContentType="application/vnd.openxmlformats-officedocument.customXmlProperties+xml"/>
  <Override PartName="/customXml/itemProps67.xml" ContentType="application/vnd.openxmlformats-officedocument.customXmlProperties+xml"/>
  <Override PartName="/customXml/itemProps68.xml" ContentType="application/vnd.openxmlformats-officedocument.customXmlProperties+xml"/>
  <Override PartName="/customXml/itemProps69.xml" ContentType="application/vnd.openxmlformats-officedocument.customXmlProperties+xml"/>
  <Override PartName="/customXml/itemProps70.xml" ContentType="application/vnd.openxmlformats-officedocument.customXmlProperties+xml"/>
  <Override PartName="/customXml/itemProps71.xml" ContentType="application/vnd.openxmlformats-officedocument.customXmlProperties+xml"/>
  <Override PartName="/customXml/itemProps72.xml" ContentType="application/vnd.openxmlformats-officedocument.customXmlProperties+xml"/>
  <Override PartName="/customXml/itemProps73.xml" ContentType="application/vnd.openxmlformats-officedocument.customXmlProperties+xml"/>
  <Override PartName="/customXml/itemProps74.xml" ContentType="application/vnd.openxmlformats-officedocument.customXmlProperties+xml"/>
  <Override PartName="/customXml/itemProps75.xml" ContentType="application/vnd.openxmlformats-officedocument.customXmlProperties+xml"/>
  <Override PartName="/customXml/itemProps76.xml" ContentType="application/vnd.openxmlformats-officedocument.customXmlProperties+xml"/>
  <Override PartName="/customXml/itemProps77.xml" ContentType="application/vnd.openxmlformats-officedocument.customXmlProperties+xml"/>
  <Override PartName="/customXml/itemProps78.xml" ContentType="application/vnd.openxmlformats-officedocument.customXmlProperties+xml"/>
  <Override PartName="/customXml/itemProps79.xml" ContentType="application/vnd.openxmlformats-officedocument.customXmlProperties+xml"/>
  <Override PartName="/customXml/itemProps80.xml" ContentType="application/vnd.openxmlformats-officedocument.customXmlProperties+xml"/>
  <Override PartName="/customXml/itemProps81.xml" ContentType="application/vnd.openxmlformats-officedocument.customXmlProperties+xml"/>
  <Override PartName="/customXml/itemProps82.xml" ContentType="application/vnd.openxmlformats-officedocument.customXmlProperties+xml"/>
  <Override PartName="/customXml/itemProps83.xml" ContentType="application/vnd.openxmlformats-officedocument.customXmlProperties+xml"/>
  <Override PartName="/customXml/itemProps84.xml" ContentType="application/vnd.openxmlformats-officedocument.customXmlProperties+xml"/>
  <Override PartName="/customXml/itemProps85.xml" ContentType="application/vnd.openxmlformats-officedocument.customXmlProperties+xml"/>
  <Override PartName="/customXml/itemProps86.xml" ContentType="application/vnd.openxmlformats-officedocument.customXmlProperties+xml"/>
  <Override PartName="/customXml/itemProps87.xml" ContentType="application/vnd.openxmlformats-officedocument.customXmlProperties+xml"/>
  <Override PartName="/customXml/itemProps88.xml" ContentType="application/vnd.openxmlformats-officedocument.customXmlProperties+xml"/>
  <Override PartName="/customXml/itemProps89.xml" ContentType="application/vnd.openxmlformats-officedocument.customXmlProperties+xml"/>
  <Override PartName="/customXml/itemProps90.xml" ContentType="application/vnd.openxmlformats-officedocument.customXmlProperties+xml"/>
  <Override PartName="/customXml/itemProps91.xml" ContentType="application/vnd.openxmlformats-officedocument.customXmlProperties+xml"/>
  <Override PartName="/customXml/itemProps92.xml" ContentType="application/vnd.openxmlformats-officedocument.customXmlProperties+xml"/>
  <Override PartName="/customXml/itemProps93.xml" ContentType="application/vnd.openxmlformats-officedocument.customXmlProperties+xml"/>
  <Override PartName="/customXml/itemProps94.xml" ContentType="application/vnd.openxmlformats-officedocument.customXmlProperties+xml"/>
  <Override PartName="/customXml/itemProps95.xml" ContentType="application/vnd.openxmlformats-officedocument.customXmlProperties+xml"/>
  <Override PartName="/customXml/itemProps96.xml" ContentType="application/vnd.openxmlformats-officedocument.customXmlProperties+xml"/>
  <Override PartName="/customXml/itemProps97.xml" ContentType="application/vnd.openxmlformats-officedocument.customXmlProperties+xml"/>
  <Override PartName="/customXml/itemProps98.xml" ContentType="application/vnd.openxmlformats-officedocument.customXmlProperties+xml"/>
  <Override PartName="/customXml/itemProps99.xml" ContentType="application/vnd.openxmlformats-officedocument.customXmlProperties+xml"/>
  <Override PartName="/customXml/itemProps100.xml" ContentType="application/vnd.openxmlformats-officedocument.customXmlProperties+xml"/>
  <Override PartName="/customXml/itemProps101.xml" ContentType="application/vnd.openxmlformats-officedocument.customXmlProperties+xml"/>
  <Override PartName="/customXml/itemProps102.xml" ContentType="application/vnd.openxmlformats-officedocument.customXmlProperties+xml"/>
  <Override PartName="/customXml/itemProps103.xml" ContentType="application/vnd.openxmlformats-officedocument.customXmlProperties+xml"/>
  <Override PartName="/customXml/itemProps104.xml" ContentType="application/vnd.openxmlformats-officedocument.customXmlProperties+xml"/>
  <Override PartName="/customXml/itemProps105.xml" ContentType="application/vnd.openxmlformats-officedocument.customXmlProperties+xml"/>
  <Override PartName="/customXml/itemProps106.xml" ContentType="application/vnd.openxmlformats-officedocument.customXmlProperties+xml"/>
  <Override PartName="/customXml/itemProps107.xml" ContentType="application/vnd.openxmlformats-officedocument.customXmlProperties+xml"/>
  <Override PartName="/customXml/itemProps108.xml" ContentType="application/vnd.openxmlformats-officedocument.customXmlProperties+xml"/>
  <Override PartName="/customXml/itemProps109.xml" ContentType="application/vnd.openxmlformats-officedocument.customXmlProperties+xml"/>
  <Override PartName="/customXml/itemProps110.xml" ContentType="application/vnd.openxmlformats-officedocument.customXmlProperties+xml"/>
  <Override PartName="/customXml/itemProps111.xml" ContentType="application/vnd.openxmlformats-officedocument.customXmlProperties+xml"/>
  <Override PartName="/customXml/itemProps112.xml" ContentType="application/vnd.openxmlformats-officedocument.customXmlProperties+xml"/>
  <Override PartName="/customXml/itemProps113.xml" ContentType="application/vnd.openxmlformats-officedocument.customXmlProperties+xml"/>
  <Override PartName="/customXml/itemProps114.xml" ContentType="application/vnd.openxmlformats-officedocument.customXmlProperties+xml"/>
  <Override PartName="/customXml/itemProps115.xml" ContentType="application/vnd.openxmlformats-officedocument.customXmlProperties+xml"/>
  <Override PartName="/customXml/itemProps116.xml" ContentType="application/vnd.openxmlformats-officedocument.customXmlProperties+xml"/>
  <Override PartName="/customXml/itemProps117.xml" ContentType="application/vnd.openxmlformats-officedocument.customXmlProperties+xml"/>
  <Override PartName="/customXml/itemProps118.xml" ContentType="application/vnd.openxmlformats-officedocument.customXmlProperties+xml"/>
  <Override PartName="/customXml/itemProps119.xml" ContentType="application/vnd.openxmlformats-officedocument.customXmlProperties+xml"/>
  <Override PartName="/customXml/itemProps120.xml" ContentType="application/vnd.openxmlformats-officedocument.customXmlProperties+xml"/>
  <Override PartName="/customXml/itemProps121.xml" ContentType="application/vnd.openxmlformats-officedocument.customXmlProperties+xml"/>
  <Override PartName="/customXml/itemProps122.xml" ContentType="application/vnd.openxmlformats-officedocument.customXmlProperties+xml"/>
  <Override PartName="/customXml/itemProps123.xml" ContentType="application/vnd.openxmlformats-officedocument.customXmlProperties+xml"/>
  <Override PartName="/customXml/itemProps124.xml" ContentType="application/vnd.openxmlformats-officedocument.customXmlProperties+xml"/>
  <Override PartName="/customXml/itemProps125.xml" ContentType="application/vnd.openxmlformats-officedocument.customXmlProperties+xml"/>
  <Override PartName="/customXml/itemProps126.xml" ContentType="application/vnd.openxmlformats-officedocument.customXmlProperties+xml"/>
  <Override PartName="/customXml/itemProps127.xml" ContentType="application/vnd.openxmlformats-officedocument.customXmlProperties+xml"/>
  <Override PartName="/customXml/itemProps128.xml" ContentType="application/vnd.openxmlformats-officedocument.customXmlProperties+xml"/>
  <Override PartName="/customXml/itemProps129.xml" ContentType="application/vnd.openxmlformats-officedocument.customXmlProperties+xml"/>
  <Override PartName="/customXml/itemProps130.xml" ContentType="application/vnd.openxmlformats-officedocument.customXmlProperties+xml"/>
  <Override PartName="/customXml/itemProps131.xml" ContentType="application/vnd.openxmlformats-officedocument.customXmlProperties+xml"/>
  <Override PartName="/customXml/itemProps132.xml" ContentType="application/vnd.openxmlformats-officedocument.customXmlProperties+xml"/>
  <Override PartName="/customXml/itemProps133.xml" ContentType="application/vnd.openxmlformats-officedocument.customXmlProperties+xml"/>
  <Override PartName="/customXml/itemProps134.xml" ContentType="application/vnd.openxmlformats-officedocument.customXmlProperties+xml"/>
  <Override PartName="/customXml/itemProps135.xml" ContentType="application/vnd.openxmlformats-officedocument.customXmlProperties+xml"/>
  <Override PartName="/customXml/itemProps136.xml" ContentType="application/vnd.openxmlformats-officedocument.customXmlProperties+xml"/>
  <Override PartName="/customXml/itemProps137.xml" ContentType="application/vnd.openxmlformats-officedocument.customXmlProperties+xml"/>
  <Override PartName="/customXml/itemProps138.xml" ContentType="application/vnd.openxmlformats-officedocument.customXmlProperties+xml"/>
  <Override PartName="/customXml/itemProps139.xml" ContentType="application/vnd.openxmlformats-officedocument.customXmlProperties+xml"/>
  <Override PartName="/customXml/itemProps140.xml" ContentType="application/vnd.openxmlformats-officedocument.customXmlProperties+xml"/>
  <Override PartName="/customXml/itemProps141.xml" ContentType="application/vnd.openxmlformats-officedocument.customXmlProperties+xml"/>
  <Override PartName="/customXml/itemProps142.xml" ContentType="application/vnd.openxmlformats-officedocument.customXmlProperties+xml"/>
  <Override PartName="/customXml/itemProps143.xml" ContentType="application/vnd.openxmlformats-officedocument.customXmlProperties+xml"/>
  <Override PartName="/customXml/itemProps144.xml" ContentType="application/vnd.openxmlformats-officedocument.customXmlProperties+xml"/>
  <Override PartName="/customXml/itemProps145.xml" ContentType="application/vnd.openxmlformats-officedocument.customXmlProperties+xml"/>
  <Override PartName="/customXml/itemProps146.xml" ContentType="application/vnd.openxmlformats-officedocument.customXmlProperties+xml"/>
  <Override PartName="/customXml/itemProps147.xml" ContentType="application/vnd.openxmlformats-officedocument.customXmlProperties+xml"/>
  <Override PartName="/customXml/itemProps148.xml" ContentType="application/vnd.openxmlformats-officedocument.customXmlProperties+xml"/>
  <Override PartName="/customXml/itemProps149.xml" ContentType="application/vnd.openxmlformats-officedocument.customXmlProperties+xml"/>
  <Override PartName="/customXml/itemProps150.xml" ContentType="application/vnd.openxmlformats-officedocument.customXmlProperties+xml"/>
  <Override PartName="/customXml/itemProps151.xml" ContentType="application/vnd.openxmlformats-officedocument.customXmlProperties+xml"/>
  <Override PartName="/customXml/itemProps152.xml" ContentType="application/vnd.openxmlformats-officedocument.customXmlProperties+xml"/>
  <Override PartName="/customXml/itemProps153.xml" ContentType="application/vnd.openxmlformats-officedocument.customXmlProperties+xml"/>
  <Override PartName="/customXml/itemProps154.xml" ContentType="application/vnd.openxmlformats-officedocument.customXmlProperties+xml"/>
  <Override PartName="/customXml/itemProps155.xml" ContentType="application/vnd.openxmlformats-officedocument.customXmlProperties+xml"/>
  <Override PartName="/customXml/itemProps156.xml" ContentType="application/vnd.openxmlformats-officedocument.customXmlProperties+xml"/>
  <Override PartName="/customXml/itemProps157.xml" ContentType="application/vnd.openxmlformats-officedocument.customXmlProperties+xml"/>
  <Override PartName="/customXml/itemProps158.xml" ContentType="application/vnd.openxmlformats-officedocument.customXmlProperties+xml"/>
  <Override PartName="/customXml/itemProps159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ags/tag2.xml" ContentType="application/vnd.openxmlformats-officedocument.presentationml.tags+xml"/>
  <Override PartName="/ppt/theme/themeOverride1.xml" ContentType="application/vnd.openxmlformats-officedocument.themeOverride+xml"/>
  <Override PartName="/ppt/tags/tag3.xml" ContentType="application/vnd.openxmlformats-officedocument.presentationml.tags+xml"/>
  <Override PartName="/ppt/theme/themeOverride2.xml" ContentType="application/vnd.openxmlformats-officedocument.themeOverride+xml"/>
  <Override PartName="/ppt/tags/tag4.xml" ContentType="application/vnd.openxmlformats-officedocument.presentationml.tags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ags/tag5.xml" ContentType="application/vnd.openxmlformats-officedocument.presentationml.tags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theme/theme2.xml" ContentType="application/vnd.openxmlformats-officedocument.them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notesSlides/notesSlide1.xml" ContentType="application/vnd.openxmlformats-officedocument.presentationml.notesSlide+xml"/>
  <Override PartName="/ppt/tags/tag34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5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6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ags/tag35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36.xml" ContentType="application/vnd.openxmlformats-officedocument.presentationml.tags+xml"/>
  <Override PartName="/ppt/notesSlides/notesSlide9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60"/>
    <p:sldMasterId id="2147483877" r:id="rId161"/>
    <p:sldMasterId id="2147483929" r:id="rId162"/>
  </p:sldMasterIdLst>
  <p:notesMasterIdLst>
    <p:notesMasterId r:id="rId173"/>
  </p:notesMasterIdLst>
  <p:handoutMasterIdLst>
    <p:handoutMasterId r:id="rId174"/>
  </p:handoutMasterIdLst>
  <p:sldIdLst>
    <p:sldId id="2147477596" r:id="rId163"/>
    <p:sldId id="827" r:id="rId164"/>
    <p:sldId id="948" r:id="rId165"/>
    <p:sldId id="10996" r:id="rId166"/>
    <p:sldId id="10997" r:id="rId167"/>
    <p:sldId id="5586" r:id="rId168"/>
    <p:sldId id="950" r:id="rId169"/>
    <p:sldId id="10982" r:id="rId170"/>
    <p:sldId id="10983" r:id="rId171"/>
    <p:sldId id="2147477598" r:id="rId172"/>
  </p:sldIdLst>
  <p:sldSz cx="12192000" cy="6858000"/>
  <p:notesSz cx="7315200" cy="9601200"/>
  <p:embeddedFontLst>
    <p:embeddedFont>
      <p:font typeface="GeoSlab703 Md BT" panose="02060703020205020403" pitchFamily="18" charset="0"/>
      <p:bold r:id="rId175"/>
      <p:boldItalic r:id="rId176"/>
    </p:embeddedFont>
    <p:embeddedFont>
      <p:font typeface="Open Sans" panose="020B0606030504020204" pitchFamily="34" charset="0"/>
      <p:regular r:id="rId177"/>
      <p:bold r:id="rId178"/>
      <p:italic r:id="rId179"/>
      <p:boldItalic r:id="rId180"/>
    </p:embeddedFont>
    <p:embeddedFont>
      <p:font typeface="Open Sans bold" panose="020B0806030504020204" pitchFamily="34" charset="0"/>
      <p:bold r:id="rId181"/>
    </p:embeddedFont>
    <p:embeddedFont>
      <p:font typeface="Open Sans SemiBold" panose="020B0706030804020204" pitchFamily="34" charset="0"/>
      <p:bold r:id="rId182"/>
      <p:boldItalic r:id="rId183"/>
    </p:embeddedFont>
  </p:embeddedFontLst>
  <p:custDataLst>
    <p:tags r:id="rId18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74A32C04-66FA-13C8-3AB7-4469213D5717}" name="Rahuba-Pigeon, Maximillien (Avison Young - CA)" initials="MR" userId="S::Maximillien.Rahuba-Pigeon@avisonyoung.com::fed93569-102e-4fe6-9252-b50c8c2f252f" providerId="AD"/>
  <p188:author id="{59684D5D-48D2-647B-1B98-6B83F3A9D15D}" name="Leibowitz, Craig (Avison Young - US)" initials="LC(YU" userId="S::Craig.Leibowitz@avisonyoung.com::8e7d18a8-67f5-43b1-8dfb-96d759df6529" providerId="AD"/>
  <p188:author id="{C5C77D72-B413-5FD9-C66D-D9A6350F921F}" name="Easton, Pascal (Avison Young - CA)" initials="EP(YC" userId="S::pascal.easton@avisonyoung.com::1dd34c21-36ef-47fd-8e22-0298879e20ae" providerId="AD"/>
  <p188:author id="{A2872A80-DDF5-40E5-48C3-9ED9106E266B}" name="Benoit, Marie-France (Avison Young - CA)" initials="BMF(YC" userId="S::MF.Benoit@avisonyoung.com::df92ac15-dcb4-44d3-b768-c8d053851adc" providerId="AD"/>
  <p188:author id="{9F83CC90-CA94-C1C4-4E63-D1CD3B2DA7BC}" name="Mackay, Frédéric (Avison Young - CA)" initials="MF(YC" userId="S::frederic.mackay@avisonyoung.com::e917f5ef-f402-4243-8292-be18faa701b0" providerId="AD"/>
  <p188:author id="{73D024D0-6CB8-C999-38A2-EF8F7A091BE9}" name="Zedd, Zachary (Avison Young - US)" initials="ZZ(YU" userId="S::zachary.zedd@avisonyoung.com::8bc3f594-5026-4013-920b-5d94b877ce17" providerId="AD"/>
  <p188:author id="{AC114BDB-324A-2589-0832-EF077A3A7E29}" name="Woodside, Katie (Avison Young - US)" initials="WK(YU" userId="S::katie.woodside@avisonyoung.com::b58f3bf4-094a-45a2-a4b1-c83929a377d5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E9E7"/>
    <a:srgbClr val="E2E0DE"/>
    <a:srgbClr val="D4D1CF"/>
    <a:srgbClr val="CBC7C5"/>
    <a:srgbClr val="FCE0D4"/>
    <a:srgbClr val="DCD8ED"/>
    <a:srgbClr val="FFFFFF"/>
    <a:srgbClr val="B8B2DC"/>
    <a:srgbClr val="F4F4F3"/>
    <a:srgbClr val="FDEF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6081" autoAdjust="0"/>
  </p:normalViewPr>
  <p:slideViewPr>
    <p:cSldViewPr snapToGrid="0">
      <p:cViewPr varScale="1">
        <p:scale>
          <a:sx n="148" d="100"/>
          <a:sy n="148" d="100"/>
        </p:scale>
        <p:origin x="1200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customXml" Target="../customXml/item117.xml"/><Relationship Id="rId21" Type="http://schemas.openxmlformats.org/officeDocument/2006/relationships/customXml" Target="../customXml/item21.xml"/><Relationship Id="rId42" Type="http://schemas.openxmlformats.org/officeDocument/2006/relationships/customXml" Target="../customXml/item42.xml"/><Relationship Id="rId63" Type="http://schemas.openxmlformats.org/officeDocument/2006/relationships/customXml" Target="../customXml/item63.xml"/><Relationship Id="rId84" Type="http://schemas.openxmlformats.org/officeDocument/2006/relationships/customXml" Target="../customXml/item84.xml"/><Relationship Id="rId138" Type="http://schemas.openxmlformats.org/officeDocument/2006/relationships/customXml" Target="../customXml/item138.xml"/><Relationship Id="rId159" Type="http://schemas.openxmlformats.org/officeDocument/2006/relationships/customXml" Target="../customXml/item159.xml"/><Relationship Id="rId170" Type="http://schemas.openxmlformats.org/officeDocument/2006/relationships/slide" Target="slides/slide8.xml"/><Relationship Id="rId107" Type="http://schemas.openxmlformats.org/officeDocument/2006/relationships/customXml" Target="../customXml/item107.xml"/><Relationship Id="rId11" Type="http://schemas.openxmlformats.org/officeDocument/2006/relationships/customXml" Target="../customXml/item11.xml"/><Relationship Id="rId32" Type="http://schemas.openxmlformats.org/officeDocument/2006/relationships/customXml" Target="../customXml/item32.xml"/><Relationship Id="rId53" Type="http://schemas.openxmlformats.org/officeDocument/2006/relationships/customXml" Target="../customXml/item53.xml"/><Relationship Id="rId74" Type="http://schemas.openxmlformats.org/officeDocument/2006/relationships/customXml" Target="../customXml/item74.xml"/><Relationship Id="rId128" Type="http://schemas.openxmlformats.org/officeDocument/2006/relationships/customXml" Target="../customXml/item128.xml"/><Relationship Id="rId149" Type="http://schemas.openxmlformats.org/officeDocument/2006/relationships/customXml" Target="../customXml/item149.xml"/><Relationship Id="rId5" Type="http://schemas.openxmlformats.org/officeDocument/2006/relationships/customXml" Target="../customXml/item5.xml"/><Relationship Id="rId95" Type="http://schemas.openxmlformats.org/officeDocument/2006/relationships/customXml" Target="../customXml/item95.xml"/><Relationship Id="rId160" Type="http://schemas.openxmlformats.org/officeDocument/2006/relationships/slideMaster" Target="slideMasters/slideMaster1.xml"/><Relationship Id="rId181" Type="http://schemas.openxmlformats.org/officeDocument/2006/relationships/font" Target="fonts/font7.fntdata"/><Relationship Id="rId22" Type="http://schemas.openxmlformats.org/officeDocument/2006/relationships/customXml" Target="../customXml/item22.xml"/><Relationship Id="rId43" Type="http://schemas.openxmlformats.org/officeDocument/2006/relationships/customXml" Target="../customXml/item43.xml"/><Relationship Id="rId64" Type="http://schemas.openxmlformats.org/officeDocument/2006/relationships/customXml" Target="../customXml/item64.xml"/><Relationship Id="rId118" Type="http://schemas.openxmlformats.org/officeDocument/2006/relationships/customXml" Target="../customXml/item118.xml"/><Relationship Id="rId139" Type="http://schemas.openxmlformats.org/officeDocument/2006/relationships/customXml" Target="../customXml/item139.xml"/><Relationship Id="rId85" Type="http://schemas.openxmlformats.org/officeDocument/2006/relationships/customXml" Target="../customXml/item85.xml"/><Relationship Id="rId150" Type="http://schemas.openxmlformats.org/officeDocument/2006/relationships/customXml" Target="../customXml/item150.xml"/><Relationship Id="rId171" Type="http://schemas.openxmlformats.org/officeDocument/2006/relationships/slide" Target="slides/slide9.xml"/><Relationship Id="rId12" Type="http://schemas.openxmlformats.org/officeDocument/2006/relationships/customXml" Target="../customXml/item12.xml"/><Relationship Id="rId33" Type="http://schemas.openxmlformats.org/officeDocument/2006/relationships/customXml" Target="../customXml/item33.xml"/><Relationship Id="rId108" Type="http://schemas.openxmlformats.org/officeDocument/2006/relationships/customXml" Target="../customXml/item108.xml"/><Relationship Id="rId129" Type="http://schemas.openxmlformats.org/officeDocument/2006/relationships/customXml" Target="../customXml/item129.xml"/><Relationship Id="rId54" Type="http://schemas.openxmlformats.org/officeDocument/2006/relationships/customXml" Target="../customXml/item54.xml"/><Relationship Id="rId75" Type="http://schemas.openxmlformats.org/officeDocument/2006/relationships/customXml" Target="../customXml/item75.xml"/><Relationship Id="rId96" Type="http://schemas.openxmlformats.org/officeDocument/2006/relationships/customXml" Target="../customXml/item96.xml"/><Relationship Id="rId140" Type="http://schemas.openxmlformats.org/officeDocument/2006/relationships/customXml" Target="../customXml/item140.xml"/><Relationship Id="rId161" Type="http://schemas.openxmlformats.org/officeDocument/2006/relationships/slideMaster" Target="slideMasters/slideMaster2.xml"/><Relationship Id="rId182" Type="http://schemas.openxmlformats.org/officeDocument/2006/relationships/font" Target="fonts/font8.fntdata"/><Relationship Id="rId6" Type="http://schemas.openxmlformats.org/officeDocument/2006/relationships/customXml" Target="../customXml/item6.xml"/><Relationship Id="rId23" Type="http://schemas.openxmlformats.org/officeDocument/2006/relationships/customXml" Target="../customXml/item23.xml"/><Relationship Id="rId119" Type="http://schemas.openxmlformats.org/officeDocument/2006/relationships/customXml" Target="../customXml/item119.xml"/><Relationship Id="rId44" Type="http://schemas.openxmlformats.org/officeDocument/2006/relationships/customXml" Target="../customXml/item44.xml"/><Relationship Id="rId65" Type="http://schemas.openxmlformats.org/officeDocument/2006/relationships/customXml" Target="../customXml/item65.xml"/><Relationship Id="rId86" Type="http://schemas.openxmlformats.org/officeDocument/2006/relationships/customXml" Target="../customXml/item86.xml"/><Relationship Id="rId130" Type="http://schemas.openxmlformats.org/officeDocument/2006/relationships/customXml" Target="../customXml/item130.xml"/><Relationship Id="rId151" Type="http://schemas.openxmlformats.org/officeDocument/2006/relationships/customXml" Target="../customXml/item151.xml"/><Relationship Id="rId172" Type="http://schemas.openxmlformats.org/officeDocument/2006/relationships/slide" Target="slides/slide10.xml"/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39" Type="http://schemas.openxmlformats.org/officeDocument/2006/relationships/customXml" Target="../customXml/item39.xml"/><Relationship Id="rId109" Type="http://schemas.openxmlformats.org/officeDocument/2006/relationships/customXml" Target="../customXml/item109.xml"/><Relationship Id="rId34" Type="http://schemas.openxmlformats.org/officeDocument/2006/relationships/customXml" Target="../customXml/item34.xml"/><Relationship Id="rId50" Type="http://schemas.openxmlformats.org/officeDocument/2006/relationships/customXml" Target="../customXml/item50.xml"/><Relationship Id="rId55" Type="http://schemas.openxmlformats.org/officeDocument/2006/relationships/customXml" Target="../customXml/item55.xml"/><Relationship Id="rId76" Type="http://schemas.openxmlformats.org/officeDocument/2006/relationships/customXml" Target="../customXml/item76.xml"/><Relationship Id="rId97" Type="http://schemas.openxmlformats.org/officeDocument/2006/relationships/customXml" Target="../customXml/item97.xml"/><Relationship Id="rId104" Type="http://schemas.openxmlformats.org/officeDocument/2006/relationships/customXml" Target="../customXml/item104.xml"/><Relationship Id="rId120" Type="http://schemas.openxmlformats.org/officeDocument/2006/relationships/customXml" Target="../customXml/item120.xml"/><Relationship Id="rId125" Type="http://schemas.openxmlformats.org/officeDocument/2006/relationships/customXml" Target="../customXml/item125.xml"/><Relationship Id="rId141" Type="http://schemas.openxmlformats.org/officeDocument/2006/relationships/customXml" Target="../customXml/item141.xml"/><Relationship Id="rId146" Type="http://schemas.openxmlformats.org/officeDocument/2006/relationships/customXml" Target="../customXml/item146.xml"/><Relationship Id="rId167" Type="http://schemas.openxmlformats.org/officeDocument/2006/relationships/slide" Target="slides/slide5.xml"/><Relationship Id="rId188" Type="http://schemas.openxmlformats.org/officeDocument/2006/relationships/tableStyles" Target="tableStyles.xml"/><Relationship Id="rId7" Type="http://schemas.openxmlformats.org/officeDocument/2006/relationships/customXml" Target="../customXml/item7.xml"/><Relationship Id="rId71" Type="http://schemas.openxmlformats.org/officeDocument/2006/relationships/customXml" Target="../customXml/item71.xml"/><Relationship Id="rId92" Type="http://schemas.openxmlformats.org/officeDocument/2006/relationships/customXml" Target="../customXml/item92.xml"/><Relationship Id="rId162" Type="http://schemas.openxmlformats.org/officeDocument/2006/relationships/slideMaster" Target="slideMasters/slideMaster3.xml"/><Relationship Id="rId183" Type="http://schemas.openxmlformats.org/officeDocument/2006/relationships/font" Target="fonts/font9.fntdata"/><Relationship Id="rId2" Type="http://schemas.openxmlformats.org/officeDocument/2006/relationships/customXml" Target="../customXml/item2.xml"/><Relationship Id="rId29" Type="http://schemas.openxmlformats.org/officeDocument/2006/relationships/customXml" Target="../customXml/item29.xml"/><Relationship Id="rId24" Type="http://schemas.openxmlformats.org/officeDocument/2006/relationships/customXml" Target="../customXml/item24.xml"/><Relationship Id="rId40" Type="http://schemas.openxmlformats.org/officeDocument/2006/relationships/customXml" Target="../customXml/item40.xml"/><Relationship Id="rId45" Type="http://schemas.openxmlformats.org/officeDocument/2006/relationships/customXml" Target="../customXml/item45.xml"/><Relationship Id="rId66" Type="http://schemas.openxmlformats.org/officeDocument/2006/relationships/customXml" Target="../customXml/item66.xml"/><Relationship Id="rId87" Type="http://schemas.openxmlformats.org/officeDocument/2006/relationships/customXml" Target="../customXml/item87.xml"/><Relationship Id="rId110" Type="http://schemas.openxmlformats.org/officeDocument/2006/relationships/customXml" Target="../customXml/item110.xml"/><Relationship Id="rId115" Type="http://schemas.openxmlformats.org/officeDocument/2006/relationships/customXml" Target="../customXml/item115.xml"/><Relationship Id="rId131" Type="http://schemas.openxmlformats.org/officeDocument/2006/relationships/customXml" Target="../customXml/item131.xml"/><Relationship Id="rId136" Type="http://schemas.openxmlformats.org/officeDocument/2006/relationships/customXml" Target="../customXml/item136.xml"/><Relationship Id="rId157" Type="http://schemas.openxmlformats.org/officeDocument/2006/relationships/customXml" Target="../customXml/item157.xml"/><Relationship Id="rId178" Type="http://schemas.openxmlformats.org/officeDocument/2006/relationships/font" Target="fonts/font4.fntdata"/><Relationship Id="rId61" Type="http://schemas.openxmlformats.org/officeDocument/2006/relationships/customXml" Target="../customXml/item61.xml"/><Relationship Id="rId82" Type="http://schemas.openxmlformats.org/officeDocument/2006/relationships/customXml" Target="../customXml/item82.xml"/><Relationship Id="rId152" Type="http://schemas.openxmlformats.org/officeDocument/2006/relationships/customXml" Target="../customXml/item152.xml"/><Relationship Id="rId173" Type="http://schemas.openxmlformats.org/officeDocument/2006/relationships/notesMaster" Target="notesMasters/notesMaster1.xml"/><Relationship Id="rId19" Type="http://schemas.openxmlformats.org/officeDocument/2006/relationships/customXml" Target="../customXml/item19.xml"/><Relationship Id="rId14" Type="http://schemas.openxmlformats.org/officeDocument/2006/relationships/customXml" Target="../customXml/item14.xml"/><Relationship Id="rId30" Type="http://schemas.openxmlformats.org/officeDocument/2006/relationships/customXml" Target="../customXml/item30.xml"/><Relationship Id="rId35" Type="http://schemas.openxmlformats.org/officeDocument/2006/relationships/customXml" Target="../customXml/item35.xml"/><Relationship Id="rId56" Type="http://schemas.openxmlformats.org/officeDocument/2006/relationships/customXml" Target="../customXml/item56.xml"/><Relationship Id="rId77" Type="http://schemas.openxmlformats.org/officeDocument/2006/relationships/customXml" Target="../customXml/item77.xml"/><Relationship Id="rId100" Type="http://schemas.openxmlformats.org/officeDocument/2006/relationships/customXml" Target="../customXml/item100.xml"/><Relationship Id="rId105" Type="http://schemas.openxmlformats.org/officeDocument/2006/relationships/customXml" Target="../customXml/item105.xml"/><Relationship Id="rId126" Type="http://schemas.openxmlformats.org/officeDocument/2006/relationships/customXml" Target="../customXml/item126.xml"/><Relationship Id="rId147" Type="http://schemas.openxmlformats.org/officeDocument/2006/relationships/customXml" Target="../customXml/item147.xml"/><Relationship Id="rId168" Type="http://schemas.openxmlformats.org/officeDocument/2006/relationships/slide" Target="slides/slide6.xml"/><Relationship Id="rId8" Type="http://schemas.openxmlformats.org/officeDocument/2006/relationships/customXml" Target="../customXml/item8.xml"/><Relationship Id="rId51" Type="http://schemas.openxmlformats.org/officeDocument/2006/relationships/customXml" Target="../customXml/item51.xml"/><Relationship Id="rId72" Type="http://schemas.openxmlformats.org/officeDocument/2006/relationships/customXml" Target="../customXml/item72.xml"/><Relationship Id="rId93" Type="http://schemas.openxmlformats.org/officeDocument/2006/relationships/customXml" Target="../customXml/item93.xml"/><Relationship Id="rId98" Type="http://schemas.openxmlformats.org/officeDocument/2006/relationships/customXml" Target="../customXml/item98.xml"/><Relationship Id="rId121" Type="http://schemas.openxmlformats.org/officeDocument/2006/relationships/customXml" Target="../customXml/item121.xml"/><Relationship Id="rId142" Type="http://schemas.openxmlformats.org/officeDocument/2006/relationships/customXml" Target="../customXml/item142.xml"/><Relationship Id="rId163" Type="http://schemas.openxmlformats.org/officeDocument/2006/relationships/slide" Target="slides/slide1.xml"/><Relationship Id="rId184" Type="http://schemas.openxmlformats.org/officeDocument/2006/relationships/tags" Target="tags/tag1.xml"/><Relationship Id="rId189" Type="http://schemas.microsoft.com/office/2018/10/relationships/authors" Target="authors.xml"/><Relationship Id="rId3" Type="http://schemas.openxmlformats.org/officeDocument/2006/relationships/customXml" Target="../customXml/item3.xml"/><Relationship Id="rId25" Type="http://schemas.openxmlformats.org/officeDocument/2006/relationships/customXml" Target="../customXml/item25.xml"/><Relationship Id="rId46" Type="http://schemas.openxmlformats.org/officeDocument/2006/relationships/customXml" Target="../customXml/item46.xml"/><Relationship Id="rId67" Type="http://schemas.openxmlformats.org/officeDocument/2006/relationships/customXml" Target="../customXml/item67.xml"/><Relationship Id="rId116" Type="http://schemas.openxmlformats.org/officeDocument/2006/relationships/customXml" Target="../customXml/item116.xml"/><Relationship Id="rId137" Type="http://schemas.openxmlformats.org/officeDocument/2006/relationships/customXml" Target="../customXml/item137.xml"/><Relationship Id="rId158" Type="http://schemas.openxmlformats.org/officeDocument/2006/relationships/customXml" Target="../customXml/item158.xml"/><Relationship Id="rId20" Type="http://schemas.openxmlformats.org/officeDocument/2006/relationships/customXml" Target="../customXml/item20.xml"/><Relationship Id="rId41" Type="http://schemas.openxmlformats.org/officeDocument/2006/relationships/customXml" Target="../customXml/item41.xml"/><Relationship Id="rId62" Type="http://schemas.openxmlformats.org/officeDocument/2006/relationships/customXml" Target="../customXml/item62.xml"/><Relationship Id="rId83" Type="http://schemas.openxmlformats.org/officeDocument/2006/relationships/customXml" Target="../customXml/item83.xml"/><Relationship Id="rId88" Type="http://schemas.openxmlformats.org/officeDocument/2006/relationships/customXml" Target="../customXml/item88.xml"/><Relationship Id="rId111" Type="http://schemas.openxmlformats.org/officeDocument/2006/relationships/customXml" Target="../customXml/item111.xml"/><Relationship Id="rId132" Type="http://schemas.openxmlformats.org/officeDocument/2006/relationships/customXml" Target="../customXml/item132.xml"/><Relationship Id="rId153" Type="http://schemas.openxmlformats.org/officeDocument/2006/relationships/customXml" Target="../customXml/item153.xml"/><Relationship Id="rId174" Type="http://schemas.openxmlformats.org/officeDocument/2006/relationships/handoutMaster" Target="handoutMasters/handoutMaster1.xml"/><Relationship Id="rId179" Type="http://schemas.openxmlformats.org/officeDocument/2006/relationships/font" Target="fonts/font5.fntdata"/><Relationship Id="rId15" Type="http://schemas.openxmlformats.org/officeDocument/2006/relationships/customXml" Target="../customXml/item15.xml"/><Relationship Id="rId36" Type="http://schemas.openxmlformats.org/officeDocument/2006/relationships/customXml" Target="../customXml/item36.xml"/><Relationship Id="rId57" Type="http://schemas.openxmlformats.org/officeDocument/2006/relationships/customXml" Target="../customXml/item57.xml"/><Relationship Id="rId106" Type="http://schemas.openxmlformats.org/officeDocument/2006/relationships/customXml" Target="../customXml/item106.xml"/><Relationship Id="rId127" Type="http://schemas.openxmlformats.org/officeDocument/2006/relationships/customXml" Target="../customXml/item127.xml"/><Relationship Id="rId10" Type="http://schemas.openxmlformats.org/officeDocument/2006/relationships/customXml" Target="../customXml/item10.xml"/><Relationship Id="rId31" Type="http://schemas.openxmlformats.org/officeDocument/2006/relationships/customXml" Target="../customXml/item31.xml"/><Relationship Id="rId52" Type="http://schemas.openxmlformats.org/officeDocument/2006/relationships/customXml" Target="../customXml/item52.xml"/><Relationship Id="rId73" Type="http://schemas.openxmlformats.org/officeDocument/2006/relationships/customXml" Target="../customXml/item73.xml"/><Relationship Id="rId78" Type="http://schemas.openxmlformats.org/officeDocument/2006/relationships/customXml" Target="../customXml/item78.xml"/><Relationship Id="rId94" Type="http://schemas.openxmlformats.org/officeDocument/2006/relationships/customXml" Target="../customXml/item94.xml"/><Relationship Id="rId99" Type="http://schemas.openxmlformats.org/officeDocument/2006/relationships/customXml" Target="../customXml/item99.xml"/><Relationship Id="rId101" Type="http://schemas.openxmlformats.org/officeDocument/2006/relationships/customXml" Target="../customXml/item101.xml"/><Relationship Id="rId122" Type="http://schemas.openxmlformats.org/officeDocument/2006/relationships/customXml" Target="../customXml/item122.xml"/><Relationship Id="rId143" Type="http://schemas.openxmlformats.org/officeDocument/2006/relationships/customXml" Target="../customXml/item143.xml"/><Relationship Id="rId148" Type="http://schemas.openxmlformats.org/officeDocument/2006/relationships/customXml" Target="../customXml/item148.xml"/><Relationship Id="rId164" Type="http://schemas.openxmlformats.org/officeDocument/2006/relationships/slide" Target="slides/slide2.xml"/><Relationship Id="rId169" Type="http://schemas.openxmlformats.org/officeDocument/2006/relationships/slide" Target="slides/slide7.xml"/><Relationship Id="rId185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80" Type="http://schemas.openxmlformats.org/officeDocument/2006/relationships/font" Target="fonts/font6.fntdata"/><Relationship Id="rId26" Type="http://schemas.openxmlformats.org/officeDocument/2006/relationships/customXml" Target="../customXml/item26.xml"/><Relationship Id="rId47" Type="http://schemas.openxmlformats.org/officeDocument/2006/relationships/customXml" Target="../customXml/item47.xml"/><Relationship Id="rId68" Type="http://schemas.openxmlformats.org/officeDocument/2006/relationships/customXml" Target="../customXml/item68.xml"/><Relationship Id="rId89" Type="http://schemas.openxmlformats.org/officeDocument/2006/relationships/customXml" Target="../customXml/item89.xml"/><Relationship Id="rId112" Type="http://schemas.openxmlformats.org/officeDocument/2006/relationships/customXml" Target="../customXml/item112.xml"/><Relationship Id="rId133" Type="http://schemas.openxmlformats.org/officeDocument/2006/relationships/customXml" Target="../customXml/item133.xml"/><Relationship Id="rId154" Type="http://schemas.openxmlformats.org/officeDocument/2006/relationships/customXml" Target="../customXml/item154.xml"/><Relationship Id="rId175" Type="http://schemas.openxmlformats.org/officeDocument/2006/relationships/font" Target="fonts/font1.fntdata"/><Relationship Id="rId16" Type="http://schemas.openxmlformats.org/officeDocument/2006/relationships/customXml" Target="../customXml/item16.xml"/><Relationship Id="rId37" Type="http://schemas.openxmlformats.org/officeDocument/2006/relationships/customXml" Target="../customXml/item37.xml"/><Relationship Id="rId58" Type="http://schemas.openxmlformats.org/officeDocument/2006/relationships/customXml" Target="../customXml/item58.xml"/><Relationship Id="rId79" Type="http://schemas.openxmlformats.org/officeDocument/2006/relationships/customXml" Target="../customXml/item79.xml"/><Relationship Id="rId102" Type="http://schemas.openxmlformats.org/officeDocument/2006/relationships/customXml" Target="../customXml/item102.xml"/><Relationship Id="rId123" Type="http://schemas.openxmlformats.org/officeDocument/2006/relationships/customXml" Target="../customXml/item123.xml"/><Relationship Id="rId144" Type="http://schemas.openxmlformats.org/officeDocument/2006/relationships/customXml" Target="../customXml/item144.xml"/><Relationship Id="rId90" Type="http://schemas.openxmlformats.org/officeDocument/2006/relationships/customXml" Target="../customXml/item90.xml"/><Relationship Id="rId165" Type="http://schemas.openxmlformats.org/officeDocument/2006/relationships/slide" Target="slides/slide3.xml"/><Relationship Id="rId186" Type="http://schemas.openxmlformats.org/officeDocument/2006/relationships/viewProps" Target="viewProps.xml"/><Relationship Id="rId27" Type="http://schemas.openxmlformats.org/officeDocument/2006/relationships/customXml" Target="../customXml/item27.xml"/><Relationship Id="rId48" Type="http://schemas.openxmlformats.org/officeDocument/2006/relationships/customXml" Target="../customXml/item48.xml"/><Relationship Id="rId69" Type="http://schemas.openxmlformats.org/officeDocument/2006/relationships/customXml" Target="../customXml/item69.xml"/><Relationship Id="rId113" Type="http://schemas.openxmlformats.org/officeDocument/2006/relationships/customXml" Target="../customXml/item113.xml"/><Relationship Id="rId134" Type="http://schemas.openxmlformats.org/officeDocument/2006/relationships/customXml" Target="../customXml/item134.xml"/><Relationship Id="rId80" Type="http://schemas.openxmlformats.org/officeDocument/2006/relationships/customXml" Target="../customXml/item80.xml"/><Relationship Id="rId155" Type="http://schemas.openxmlformats.org/officeDocument/2006/relationships/customXml" Target="../customXml/item155.xml"/><Relationship Id="rId176" Type="http://schemas.openxmlformats.org/officeDocument/2006/relationships/font" Target="fonts/font2.fntdata"/><Relationship Id="rId17" Type="http://schemas.openxmlformats.org/officeDocument/2006/relationships/customXml" Target="../customXml/item17.xml"/><Relationship Id="rId38" Type="http://schemas.openxmlformats.org/officeDocument/2006/relationships/customXml" Target="../customXml/item38.xml"/><Relationship Id="rId59" Type="http://schemas.openxmlformats.org/officeDocument/2006/relationships/customXml" Target="../customXml/item59.xml"/><Relationship Id="rId103" Type="http://schemas.openxmlformats.org/officeDocument/2006/relationships/customXml" Target="../customXml/item103.xml"/><Relationship Id="rId124" Type="http://schemas.openxmlformats.org/officeDocument/2006/relationships/customXml" Target="../customXml/item124.xml"/><Relationship Id="rId70" Type="http://schemas.openxmlformats.org/officeDocument/2006/relationships/customXml" Target="../customXml/item70.xml"/><Relationship Id="rId91" Type="http://schemas.openxmlformats.org/officeDocument/2006/relationships/customXml" Target="../customXml/item91.xml"/><Relationship Id="rId145" Type="http://schemas.openxmlformats.org/officeDocument/2006/relationships/customXml" Target="../customXml/item145.xml"/><Relationship Id="rId166" Type="http://schemas.openxmlformats.org/officeDocument/2006/relationships/slide" Target="slides/slide4.xml"/><Relationship Id="rId187" Type="http://schemas.openxmlformats.org/officeDocument/2006/relationships/theme" Target="theme/theme1.xml"/><Relationship Id="rId1" Type="http://schemas.openxmlformats.org/officeDocument/2006/relationships/customXml" Target="../customXml/item1.xml"/><Relationship Id="rId28" Type="http://schemas.openxmlformats.org/officeDocument/2006/relationships/customXml" Target="../customXml/item28.xml"/><Relationship Id="rId49" Type="http://schemas.openxmlformats.org/officeDocument/2006/relationships/customXml" Target="../customXml/item49.xml"/><Relationship Id="rId114" Type="http://schemas.openxmlformats.org/officeDocument/2006/relationships/customXml" Target="../customXml/item114.xml"/><Relationship Id="rId60" Type="http://schemas.openxmlformats.org/officeDocument/2006/relationships/customXml" Target="../customXml/item60.xml"/><Relationship Id="rId81" Type="http://schemas.openxmlformats.org/officeDocument/2006/relationships/customXml" Target="../customXml/item81.xml"/><Relationship Id="rId135" Type="http://schemas.openxmlformats.org/officeDocument/2006/relationships/customXml" Target="../customXml/item135.xml"/><Relationship Id="rId156" Type="http://schemas.openxmlformats.org/officeDocument/2006/relationships/customXml" Target="../customXml/item156.xml"/><Relationship Id="rId177" Type="http://schemas.openxmlformats.org/officeDocument/2006/relationships/font" Target="fonts/font3.fntdata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Box\Pascal%20Easton\Marketing%20Collaboration%20(MTL)\Advertising%20and%20PR\Chambre%20de%20commerce\2025\STM%20data%20-%202019%20-%202024%20-%20All%20stations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5804975911188423E-2"/>
          <c:y val="8.0843642128928458E-2"/>
          <c:w val="0.93877253304766328"/>
          <c:h val="0.85987666004942287"/>
        </c:manualLayout>
      </c:layout>
      <c:barChart>
        <c:barDir val="col"/>
        <c:grouping val="clustered"/>
        <c:varyColors val="0"/>
        <c:ser>
          <c:idx val="7"/>
          <c:order val="16"/>
          <c:tx>
            <c:strRef>
              <c:f>'Sublease availability'!$R$1</c:f>
              <c:strCache>
                <c:ptCount val="1"/>
                <c:pt idx="0">
                  <c:v>T1 2024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'Sublease availability'!$A$2:$A$6</c:f>
              <c:strCache>
                <c:ptCount val="4"/>
                <c:pt idx="0">
                  <c:v>Grand Montréal</c:v>
                </c:pt>
                <c:pt idx="1">
                  <c:v>Prestige</c:v>
                </c:pt>
                <c:pt idx="2">
                  <c:v>Catégorie A</c:v>
                </c:pt>
                <c:pt idx="3">
                  <c:v>Catégorie B</c:v>
                </c:pt>
              </c:strCache>
            </c:strRef>
          </c:cat>
          <c:val>
            <c:numRef>
              <c:f>'Sublease availability'!$R$2:$R$6</c:f>
              <c:numCache>
                <c:formatCode>0.00</c:formatCode>
                <c:ptCount val="4"/>
                <c:pt idx="0">
                  <c:v>18.8</c:v>
                </c:pt>
                <c:pt idx="1">
                  <c:v>9</c:v>
                </c:pt>
                <c:pt idx="2" formatCode="General">
                  <c:v>18.8</c:v>
                </c:pt>
                <c:pt idx="3">
                  <c:v>20.8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E588-45B3-AEF8-5DBCDA5F9D94}"/>
            </c:ext>
          </c:extLst>
        </c:ser>
        <c:ser>
          <c:idx val="17"/>
          <c:order val="17"/>
          <c:tx>
            <c:strRef>
              <c:f>'Sublease availability'!$S$1</c:f>
              <c:strCache>
                <c:ptCount val="1"/>
                <c:pt idx="0">
                  <c:v>T2 2024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'Sublease availability'!$A$2:$A$6</c:f>
              <c:strCache>
                <c:ptCount val="4"/>
                <c:pt idx="0">
                  <c:v>Grand Montréal</c:v>
                </c:pt>
                <c:pt idx="1">
                  <c:v>Prestige</c:v>
                </c:pt>
                <c:pt idx="2">
                  <c:v>Catégorie A</c:v>
                </c:pt>
                <c:pt idx="3">
                  <c:v>Catégorie B</c:v>
                </c:pt>
              </c:strCache>
            </c:strRef>
          </c:cat>
          <c:val>
            <c:numRef>
              <c:f>'Sublease availability'!$S$2:$S$6</c:f>
              <c:numCache>
                <c:formatCode>0.00</c:formatCode>
                <c:ptCount val="4"/>
                <c:pt idx="0">
                  <c:v>19.2</c:v>
                </c:pt>
                <c:pt idx="1">
                  <c:v>9.9</c:v>
                </c:pt>
                <c:pt idx="2" formatCode="General">
                  <c:v>19.5</c:v>
                </c:pt>
                <c:pt idx="3">
                  <c:v>21</c:v>
                </c:pt>
              </c:numCache>
            </c:numRef>
          </c:val>
          <c:extLst xmlns:c15="http://schemas.microsoft.com/office/drawing/2012/chart">
            <c:ext xmlns:c16="http://schemas.microsoft.com/office/drawing/2014/chart" uri="{C3380CC4-5D6E-409C-BE32-E72D297353CC}">
              <c16:uniqueId val="{00000006-E588-45B3-AEF8-5DBCDA5F9D94}"/>
            </c:ext>
          </c:extLst>
        </c:ser>
        <c:ser>
          <c:idx val="18"/>
          <c:order val="18"/>
          <c:tx>
            <c:strRef>
              <c:f>'Sublease availability'!$T$1</c:f>
              <c:strCache>
                <c:ptCount val="1"/>
                <c:pt idx="0">
                  <c:v>T3 2024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'Sublease availability'!$A$2:$A$6</c:f>
              <c:strCache>
                <c:ptCount val="4"/>
                <c:pt idx="0">
                  <c:v>Grand Montréal</c:v>
                </c:pt>
                <c:pt idx="1">
                  <c:v>Prestige</c:v>
                </c:pt>
                <c:pt idx="2">
                  <c:v>Catégorie A</c:v>
                </c:pt>
                <c:pt idx="3">
                  <c:v>Catégorie B</c:v>
                </c:pt>
              </c:strCache>
            </c:strRef>
          </c:cat>
          <c:val>
            <c:numRef>
              <c:f>'Sublease availability'!$T$2:$T$6</c:f>
              <c:numCache>
                <c:formatCode>0.00</c:formatCode>
                <c:ptCount val="4"/>
                <c:pt idx="0">
                  <c:v>19</c:v>
                </c:pt>
                <c:pt idx="1">
                  <c:v>9.9997400364291469</c:v>
                </c:pt>
                <c:pt idx="2">
                  <c:v>18.8</c:v>
                </c:pt>
                <c:pt idx="3">
                  <c:v>21.1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E588-45B3-AEF8-5DBCDA5F9D94}"/>
            </c:ext>
          </c:extLst>
        </c:ser>
        <c:ser>
          <c:idx val="19"/>
          <c:order val="19"/>
          <c:tx>
            <c:strRef>
              <c:f>'Sublease availability'!$U$1</c:f>
              <c:strCache>
                <c:ptCount val="1"/>
                <c:pt idx="0">
                  <c:v>T4 2024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'Sublease availability'!$A$2:$A$6</c:f>
              <c:strCache>
                <c:ptCount val="4"/>
                <c:pt idx="0">
                  <c:v>Grand Montréal</c:v>
                </c:pt>
                <c:pt idx="1">
                  <c:v>Prestige</c:v>
                </c:pt>
                <c:pt idx="2">
                  <c:v>Catégorie A</c:v>
                </c:pt>
                <c:pt idx="3">
                  <c:v>Catégorie B</c:v>
                </c:pt>
              </c:strCache>
            </c:strRef>
          </c:cat>
          <c:val>
            <c:numRef>
              <c:f>'Sublease availability'!$U$2:$U$6</c:f>
              <c:numCache>
                <c:formatCode>0.00</c:formatCode>
                <c:ptCount val="4"/>
                <c:pt idx="0">
                  <c:v>18.8</c:v>
                </c:pt>
                <c:pt idx="1">
                  <c:v>10.5</c:v>
                </c:pt>
                <c:pt idx="2">
                  <c:v>18.3</c:v>
                </c:pt>
                <c:pt idx="3">
                  <c:v>21.2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C23-437C-AF39-F50513A686BF}"/>
            </c:ext>
          </c:extLst>
        </c:ser>
        <c:ser>
          <c:idx val="20"/>
          <c:order val="20"/>
          <c:tx>
            <c:strRef>
              <c:f>'Sublease availability'!$V$1</c:f>
              <c:strCache>
                <c:ptCount val="1"/>
                <c:pt idx="0">
                  <c:v>T1 2025</c:v>
                </c:pt>
              </c:strCache>
            </c:strRef>
          </c:tx>
          <c:spPr>
            <a:solidFill>
              <a:schemeClr val="tx2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2.1689964164592672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1D61-4396-91D2-2CED8F4C378A}"/>
                </c:ext>
              </c:extLst>
            </c:dLbl>
            <c:dLbl>
              <c:idx val="1"/>
              <c:layout>
                <c:manualLayout>
                  <c:x val="1.6267473123444502E-2"/>
                  <c:y val="3.138292180932675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1D61-4396-91D2-2CED8F4C378A}"/>
                </c:ext>
              </c:extLst>
            </c:dLbl>
            <c:dLbl>
              <c:idx val="2"/>
              <c:layout>
                <c:manualLayout>
                  <c:x val="2.349746117830866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1D61-4396-91D2-2CED8F4C378A}"/>
                </c:ext>
              </c:extLst>
            </c:dLbl>
            <c:dLbl>
              <c:idx val="3"/>
              <c:layout>
                <c:manualLayout>
                  <c:x val="2.3497461178308594E-2"/>
                  <c:y val="-2.8767346002380359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1D61-4396-91D2-2CED8F4C378A}"/>
                </c:ext>
              </c:extLst>
            </c:dLbl>
            <c:numFmt formatCode="0.0\ %" sourceLinked="0"/>
            <c:spPr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'Sublease availability'!$A$2:$A$6</c:f>
              <c:strCache>
                <c:ptCount val="4"/>
                <c:pt idx="0">
                  <c:v>Grand Montréal</c:v>
                </c:pt>
                <c:pt idx="1">
                  <c:v>Prestige</c:v>
                </c:pt>
                <c:pt idx="2">
                  <c:v>Catégorie A</c:v>
                </c:pt>
                <c:pt idx="3">
                  <c:v>Catégorie B</c:v>
                </c:pt>
              </c:strCache>
            </c:strRef>
          </c:cat>
          <c:val>
            <c:numRef>
              <c:f>'Sublease availability'!$V$2:$V$6</c:f>
              <c:numCache>
                <c:formatCode>0.00</c:formatCode>
                <c:ptCount val="4"/>
                <c:pt idx="0">
                  <c:v>18.3</c:v>
                </c:pt>
                <c:pt idx="1">
                  <c:v>9.9</c:v>
                </c:pt>
                <c:pt idx="2">
                  <c:v>18.2</c:v>
                </c:pt>
                <c:pt idx="3">
                  <c:v>20.5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D61-4396-91D2-2CED8F4C378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0"/>
        <c:overlap val="-27"/>
        <c:axId val="1928193968"/>
        <c:axId val="1927931392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'Sublease availability'!$B$1</c15:sqref>
                        </c15:formulaRef>
                      </c:ext>
                    </c:extLst>
                    <c:strCache>
                      <c:ptCount val="1"/>
                      <c:pt idx="0">
                        <c:v>T1 2020</c:v>
                      </c:pt>
                    </c:strCache>
                  </c:strRef>
                </c:tx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dPt>
                  <c:idx val="5"/>
                  <c:invertIfNegative val="0"/>
                  <c:bubble3D val="0"/>
                  <c:extLst>
                    <c:ext xmlns:c16="http://schemas.microsoft.com/office/drawing/2014/chart" uri="{C3380CC4-5D6E-409C-BE32-E72D297353CC}">
                      <c16:uniqueId val="{00000005-D256-4D50-823B-AC945028FA8A}"/>
                    </c:ext>
                  </c:extLst>
                </c:dPt>
                <c:dPt>
                  <c:idx val="6"/>
                  <c:invertIfNegative val="0"/>
                  <c:bubble3D val="0"/>
                  <c:extLst>
                    <c:ext xmlns:c16="http://schemas.microsoft.com/office/drawing/2014/chart" uri="{C3380CC4-5D6E-409C-BE32-E72D297353CC}">
                      <c16:uniqueId val="{00000006-D256-4D50-823B-AC945028FA8A}"/>
                    </c:ext>
                  </c:extLst>
                </c:dPt>
                <c:dPt>
                  <c:idx val="7"/>
                  <c:invertIfNegative val="0"/>
                  <c:bubble3D val="0"/>
                  <c:extLst>
                    <c:ext xmlns:c16="http://schemas.microsoft.com/office/drawing/2014/chart" uri="{C3380CC4-5D6E-409C-BE32-E72D297353CC}">
                      <c16:uniqueId val="{00000007-D256-4D50-823B-AC945028FA8A}"/>
                    </c:ext>
                  </c:extLst>
                </c:dPt>
                <c:cat>
                  <c:strRef>
                    <c:extLst>
                      <c:ext uri="{02D57815-91ED-43cb-92C2-25804820EDAC}">
                        <c15:formulaRef>
                          <c15:sqref>'Sublease availability'!$A$2:$A$6</c15:sqref>
                        </c15:formulaRef>
                      </c:ext>
                    </c:extLst>
                    <c:strCache>
                      <c:ptCount val="4"/>
                      <c:pt idx="0">
                        <c:v>Grand Montréal</c:v>
                      </c:pt>
                      <c:pt idx="1">
                        <c:v>Prestige</c:v>
                      </c:pt>
                      <c:pt idx="2">
                        <c:v>Catégorie A</c:v>
                      </c:pt>
                      <c:pt idx="3">
                        <c:v>Catégorie B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'Sublease availability'!$B$2:$B$6</c15:sqref>
                        </c15:formulaRef>
                      </c:ext>
                    </c:extLst>
                    <c:numCache>
                      <c:formatCode>0.00</c:formatCode>
                      <c:ptCount val="4"/>
                      <c:pt idx="0">
                        <c:v>10.3</c:v>
                      </c:pt>
                      <c:pt idx="1">
                        <c:v>7.9185215015558112</c:v>
                      </c:pt>
                      <c:pt idx="2" formatCode="General">
                        <c:v>10.3</c:v>
                      </c:pt>
                      <c:pt idx="3">
                        <c:v>11.3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8-D256-4D50-823B-AC945028FA8A}"/>
                  </c:ext>
                </c:extLst>
              </c15:ser>
            </c15:filteredBarSeries>
            <c15:filteredBarSeries>
              <c15:ser>
                <c:idx val="1"/>
                <c:order val="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'Sublease availability'!$C$1</c15:sqref>
                        </c15:formulaRef>
                      </c:ext>
                    </c:extLst>
                    <c:strCache>
                      <c:ptCount val="1"/>
                      <c:pt idx="0">
                        <c:v>T2 2020</c:v>
                      </c:pt>
                    </c:strCache>
                  </c:strRef>
                </c:tx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'Sublease availability'!$A$2:$A$6</c15:sqref>
                        </c15:formulaRef>
                      </c:ext>
                    </c:extLst>
                    <c:strCache>
                      <c:ptCount val="4"/>
                      <c:pt idx="0">
                        <c:v>Grand Montréal</c:v>
                      </c:pt>
                      <c:pt idx="1">
                        <c:v>Prestige</c:v>
                      </c:pt>
                      <c:pt idx="2">
                        <c:v>Catégorie A</c:v>
                      </c:pt>
                      <c:pt idx="3">
                        <c:v>Catégorie B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'Sublease availability'!$C$2:$C$6</c15:sqref>
                        </c15:formulaRef>
                      </c:ext>
                    </c:extLst>
                    <c:numCache>
                      <c:formatCode>0.00</c:formatCode>
                      <c:ptCount val="4"/>
                      <c:pt idx="0">
                        <c:v>10.8</c:v>
                      </c:pt>
                      <c:pt idx="1">
                        <c:v>8.0923701937289003</c:v>
                      </c:pt>
                      <c:pt idx="2" formatCode="General">
                        <c:v>10.372941170755718</c:v>
                      </c:pt>
                      <c:pt idx="3">
                        <c:v>11.9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9-D256-4D50-823B-AC945028FA8A}"/>
                  </c:ext>
                </c:extLst>
              </c15:ser>
            </c15:filteredBarSeries>
            <c15:filteredBarSeries>
              <c15:ser>
                <c:idx val="2"/>
                <c:order val="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'Sublease availability'!$D$1</c15:sqref>
                        </c15:formulaRef>
                      </c:ext>
                    </c:extLst>
                    <c:strCache>
                      <c:ptCount val="1"/>
                      <c:pt idx="0">
                        <c:v>T3 2020</c:v>
                      </c:pt>
                    </c:strCache>
                  </c:strRef>
                </c:tx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'Sublease availability'!$A$2:$A$6</c15:sqref>
                        </c15:formulaRef>
                      </c:ext>
                    </c:extLst>
                    <c:strCache>
                      <c:ptCount val="4"/>
                      <c:pt idx="0">
                        <c:v>Grand Montréal</c:v>
                      </c:pt>
                      <c:pt idx="1">
                        <c:v>Prestige</c:v>
                      </c:pt>
                      <c:pt idx="2">
                        <c:v>Catégorie A</c:v>
                      </c:pt>
                      <c:pt idx="3">
                        <c:v>Catégorie B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'Sublease availability'!$D$2:$D$6</c15:sqref>
                        </c15:formulaRef>
                      </c:ext>
                    </c:extLst>
                    <c:numCache>
                      <c:formatCode>0.00</c:formatCode>
                      <c:ptCount val="4"/>
                      <c:pt idx="0">
                        <c:v>12</c:v>
                      </c:pt>
                      <c:pt idx="1">
                        <c:v>9.0340921208155009</c:v>
                      </c:pt>
                      <c:pt idx="2" formatCode="General">
                        <c:v>11.095085249764869</c:v>
                      </c:pt>
                      <c:pt idx="3">
                        <c:v>13.5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A-D256-4D50-823B-AC945028FA8A}"/>
                  </c:ext>
                </c:extLst>
              </c15:ser>
            </c15:filteredBarSeries>
            <c15:filteredBarSeries>
              <c15:ser>
                <c:idx val="3"/>
                <c:order val="3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'Sublease availability'!$E$1</c15:sqref>
                        </c15:formulaRef>
                      </c:ext>
                    </c:extLst>
                    <c:strCache>
                      <c:ptCount val="1"/>
                      <c:pt idx="0">
                        <c:v>T4 2020</c:v>
                      </c:pt>
                    </c:strCache>
                  </c:strRef>
                </c:tx>
                <c:spPr>
                  <a:solidFill>
                    <a:schemeClr val="accent4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'Sublease availability'!$A$2:$A$6</c15:sqref>
                        </c15:formulaRef>
                      </c:ext>
                    </c:extLst>
                    <c:strCache>
                      <c:ptCount val="4"/>
                      <c:pt idx="0">
                        <c:v>Grand Montréal</c:v>
                      </c:pt>
                      <c:pt idx="1">
                        <c:v>Prestige</c:v>
                      </c:pt>
                      <c:pt idx="2">
                        <c:v>Catégorie A</c:v>
                      </c:pt>
                      <c:pt idx="3">
                        <c:v>Catégorie B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'Sublease availability'!$E$2:$E$6</c15:sqref>
                        </c15:formulaRef>
                      </c:ext>
                    </c:extLst>
                    <c:numCache>
                      <c:formatCode>0.00</c:formatCode>
                      <c:ptCount val="4"/>
                      <c:pt idx="0">
                        <c:v>13.2</c:v>
                      </c:pt>
                      <c:pt idx="1">
                        <c:v>8.3868450961141363</c:v>
                      </c:pt>
                      <c:pt idx="2" formatCode="General">
                        <c:v>12.269210411607197</c:v>
                      </c:pt>
                      <c:pt idx="3">
                        <c:v>14.9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B-D256-4D50-823B-AC945028FA8A}"/>
                  </c:ext>
                </c:extLst>
              </c15:ser>
            </c15:filteredBarSeries>
            <c15:filteredBarSeries>
              <c15:ser>
                <c:idx val="4"/>
                <c:order val="4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'Sublease availability'!$F$1</c15:sqref>
                        </c15:formulaRef>
                      </c:ext>
                    </c:extLst>
                    <c:strCache>
                      <c:ptCount val="1"/>
                      <c:pt idx="0">
                        <c:v>T1 2021</c:v>
                      </c:pt>
                    </c:strCache>
                  </c:strRef>
                </c:tx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'Sublease availability'!$A$2:$A$6</c15:sqref>
                        </c15:formulaRef>
                      </c:ext>
                    </c:extLst>
                    <c:strCache>
                      <c:ptCount val="4"/>
                      <c:pt idx="0">
                        <c:v>Grand Montréal</c:v>
                      </c:pt>
                      <c:pt idx="1">
                        <c:v>Prestige</c:v>
                      </c:pt>
                      <c:pt idx="2">
                        <c:v>Catégorie A</c:v>
                      </c:pt>
                      <c:pt idx="3">
                        <c:v>Catégorie B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'Sublease availability'!$F$2:$F$6</c15:sqref>
                        </c15:formulaRef>
                      </c:ext>
                    </c:extLst>
                    <c:numCache>
                      <c:formatCode>0.00</c:formatCode>
                      <c:ptCount val="4"/>
                      <c:pt idx="0">
                        <c:v>14.3</c:v>
                      </c:pt>
                      <c:pt idx="1">
                        <c:v>8.2337000895239818</c:v>
                      </c:pt>
                      <c:pt idx="2" formatCode="General">
                        <c:v>13.021271803730238</c:v>
                      </c:pt>
                      <c:pt idx="3">
                        <c:v>16.3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C-D256-4D50-823B-AC945028FA8A}"/>
                  </c:ext>
                </c:extLst>
              </c15:ser>
            </c15:filteredBarSeries>
            <c15:filteredBarSeries>
              <c15:ser>
                <c:idx val="5"/>
                <c:order val="5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'Sublease availability'!$G$1</c15:sqref>
                        </c15:formulaRef>
                      </c:ext>
                    </c:extLst>
                    <c:strCache>
                      <c:ptCount val="1"/>
                      <c:pt idx="0">
                        <c:v>T2 2021</c:v>
                      </c:pt>
                    </c:strCache>
                  </c:strRef>
                </c:tx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'Sublease availability'!$A$2:$A$6</c15:sqref>
                        </c15:formulaRef>
                      </c:ext>
                    </c:extLst>
                    <c:strCache>
                      <c:ptCount val="4"/>
                      <c:pt idx="0">
                        <c:v>Grand Montréal</c:v>
                      </c:pt>
                      <c:pt idx="1">
                        <c:v>Prestige</c:v>
                      </c:pt>
                      <c:pt idx="2">
                        <c:v>Catégorie A</c:v>
                      </c:pt>
                      <c:pt idx="3">
                        <c:v>Catégorie B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'Sublease availability'!$G$2:$G$6</c15:sqref>
                        </c15:formulaRef>
                      </c:ext>
                    </c:extLst>
                    <c:numCache>
                      <c:formatCode>0.00</c:formatCode>
                      <c:ptCount val="4"/>
                      <c:pt idx="0">
                        <c:v>14.6</c:v>
                      </c:pt>
                      <c:pt idx="1">
                        <c:v>8.9272268565096038</c:v>
                      </c:pt>
                      <c:pt idx="2" formatCode="General">
                        <c:v>13.171281750816592</c:v>
                      </c:pt>
                      <c:pt idx="3">
                        <c:v>17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D-D256-4D50-823B-AC945028FA8A}"/>
                  </c:ext>
                </c:extLst>
              </c15:ser>
            </c15:filteredBarSeries>
            <c15:filteredBarSeries>
              <c15:ser>
                <c:idx val="6"/>
                <c:order val="6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'Sublease availability'!$H$1</c15:sqref>
                        </c15:formulaRef>
                      </c:ext>
                    </c:extLst>
                    <c:strCache>
                      <c:ptCount val="1"/>
                      <c:pt idx="0">
                        <c:v>T3 2021</c:v>
                      </c:pt>
                    </c:strCache>
                  </c:strRef>
                </c:tx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'Sublease availability'!$A$2:$A$6</c15:sqref>
                        </c15:formulaRef>
                      </c:ext>
                    </c:extLst>
                    <c:strCache>
                      <c:ptCount val="4"/>
                      <c:pt idx="0">
                        <c:v>Grand Montréal</c:v>
                      </c:pt>
                      <c:pt idx="1">
                        <c:v>Prestige</c:v>
                      </c:pt>
                      <c:pt idx="2">
                        <c:v>Catégorie A</c:v>
                      </c:pt>
                      <c:pt idx="3">
                        <c:v>Catégorie B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'Sublease availability'!$H$2:$H$6</c15:sqref>
                        </c15:formulaRef>
                      </c:ext>
                    </c:extLst>
                    <c:numCache>
                      <c:formatCode>0.00</c:formatCode>
                      <c:ptCount val="4"/>
                      <c:pt idx="0">
                        <c:v>15.3</c:v>
                      </c:pt>
                      <c:pt idx="1">
                        <c:v>10.03099793165511</c:v>
                      </c:pt>
                      <c:pt idx="2" formatCode="General">
                        <c:v>14.542468397783177</c:v>
                      </c:pt>
                      <c:pt idx="3">
                        <c:v>16.8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0-D256-4D50-823B-AC945028FA8A}"/>
                  </c:ext>
                </c:extLst>
              </c15:ser>
            </c15:filteredBarSeries>
            <c15:filteredBarSeries>
              <c15:ser>
                <c:idx val="8"/>
                <c:order val="7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'Sublease availability'!$I$1</c15:sqref>
                        </c15:formulaRef>
                      </c:ext>
                    </c:extLst>
                    <c:strCache>
                      <c:ptCount val="1"/>
                      <c:pt idx="0">
                        <c:v>T4 2021</c:v>
                      </c:pt>
                    </c:strCache>
                  </c:strRef>
                </c:tx>
                <c:spPr>
                  <a:solidFill>
                    <a:schemeClr val="accent3">
                      <a:lumMod val="60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'Sublease availability'!$A$2:$A$6</c15:sqref>
                        </c15:formulaRef>
                      </c:ext>
                    </c:extLst>
                    <c:strCache>
                      <c:ptCount val="4"/>
                      <c:pt idx="0">
                        <c:v>Grand Montréal</c:v>
                      </c:pt>
                      <c:pt idx="1">
                        <c:v>Prestige</c:v>
                      </c:pt>
                      <c:pt idx="2">
                        <c:v>Catégorie A</c:v>
                      </c:pt>
                      <c:pt idx="3">
                        <c:v>Catégorie B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'Sublease availability'!$I$2:$I$6</c15:sqref>
                        </c15:formulaRef>
                      </c:ext>
                    </c:extLst>
                    <c:numCache>
                      <c:formatCode>0.00</c:formatCode>
                      <c:ptCount val="4"/>
                      <c:pt idx="0">
                        <c:v>16.3</c:v>
                      </c:pt>
                      <c:pt idx="1">
                        <c:v>9.9633140031478931</c:v>
                      </c:pt>
                      <c:pt idx="2" formatCode="General">
                        <c:v>16.281073019700891</c:v>
                      </c:pt>
                      <c:pt idx="3">
                        <c:v>17.600000000000001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1-D256-4D50-823B-AC945028FA8A}"/>
                  </c:ext>
                </c:extLst>
              </c15:ser>
            </c15:filteredBarSeries>
            <c15:filteredBarSeries>
              <c15:ser>
                <c:idx val="9"/>
                <c:order val="8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'Sublease availability'!$J$1</c15:sqref>
                        </c15:formulaRef>
                      </c:ext>
                    </c:extLst>
                    <c:strCache>
                      <c:ptCount val="1"/>
                      <c:pt idx="0">
                        <c:v>T1 2022</c:v>
                      </c:pt>
                    </c:strCache>
                  </c:strRef>
                </c:tx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'Sublease availability'!$A$2:$A$6</c15:sqref>
                        </c15:formulaRef>
                      </c:ext>
                    </c:extLst>
                    <c:strCache>
                      <c:ptCount val="4"/>
                      <c:pt idx="0">
                        <c:v>Grand Montréal</c:v>
                      </c:pt>
                      <c:pt idx="1">
                        <c:v>Prestige</c:v>
                      </c:pt>
                      <c:pt idx="2">
                        <c:v>Catégorie A</c:v>
                      </c:pt>
                      <c:pt idx="3">
                        <c:v>Catégorie B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'Sublease availability'!$J$2:$J$6</c15:sqref>
                        </c15:formulaRef>
                      </c:ext>
                    </c:extLst>
                    <c:numCache>
                      <c:formatCode>0.00</c:formatCode>
                      <c:ptCount val="4"/>
                      <c:pt idx="0">
                        <c:v>17.100000000000001</c:v>
                      </c:pt>
                      <c:pt idx="1">
                        <c:v>10.249803198236854</c:v>
                      </c:pt>
                      <c:pt idx="2" formatCode="General">
                        <c:v>18.45692739759151</c:v>
                      </c:pt>
                      <c:pt idx="3">
                        <c:v>17.600000000000001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F-D256-4D50-823B-AC945028FA8A}"/>
                  </c:ext>
                </c:extLst>
              </c15:ser>
            </c15:filteredBarSeries>
            <c15:filteredBarSeries>
              <c15:ser>
                <c:idx val="10"/>
                <c:order val="9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'Sublease availability'!$K$1</c15:sqref>
                        </c15:formulaRef>
                      </c:ext>
                    </c:extLst>
                    <c:strCache>
                      <c:ptCount val="1"/>
                      <c:pt idx="0">
                        <c:v>T2 2022</c:v>
                      </c:pt>
                    </c:strCache>
                  </c:strRef>
                </c:tx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'Sublease availability'!$A$2:$A$6</c15:sqref>
                        </c15:formulaRef>
                      </c:ext>
                    </c:extLst>
                    <c:strCache>
                      <c:ptCount val="4"/>
                      <c:pt idx="0">
                        <c:v>Grand Montréal</c:v>
                      </c:pt>
                      <c:pt idx="1">
                        <c:v>Prestige</c:v>
                      </c:pt>
                      <c:pt idx="2">
                        <c:v>Catégorie A</c:v>
                      </c:pt>
                      <c:pt idx="3">
                        <c:v>Catégorie B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'Sublease availability'!$K$2:$K$6</c15:sqref>
                        </c15:formulaRef>
                      </c:ext>
                    </c:extLst>
                    <c:numCache>
                      <c:formatCode>0.00</c:formatCode>
                      <c:ptCount val="4"/>
                      <c:pt idx="0">
                        <c:v>17.5</c:v>
                      </c:pt>
                      <c:pt idx="1">
                        <c:v>10.106901067671942</c:v>
                      </c:pt>
                      <c:pt idx="2" formatCode="General">
                        <c:v>18.5696590327337</c:v>
                      </c:pt>
                      <c:pt idx="3">
                        <c:v>18.100000000000001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2-D256-4D50-823B-AC945028FA8A}"/>
                  </c:ext>
                </c:extLst>
              </c15:ser>
            </c15:filteredBarSeries>
            <c15:filteredBarSeries>
              <c15:ser>
                <c:idx val="11"/>
                <c:order val="10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'Sublease availability'!$L$1</c15:sqref>
                        </c15:formulaRef>
                      </c:ext>
                    </c:extLst>
                    <c:strCache>
                      <c:ptCount val="1"/>
                      <c:pt idx="0">
                        <c:v>T3 2022</c:v>
                      </c:pt>
                    </c:strCache>
                  </c:strRef>
                </c:tx>
                <c:spPr>
                  <a:solidFill>
                    <a:schemeClr val="accent2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'Sublease availability'!$A$2:$A$6</c15:sqref>
                        </c15:formulaRef>
                      </c:ext>
                    </c:extLst>
                    <c:strCache>
                      <c:ptCount val="4"/>
                      <c:pt idx="0">
                        <c:v>Grand Montréal</c:v>
                      </c:pt>
                      <c:pt idx="1">
                        <c:v>Prestige</c:v>
                      </c:pt>
                      <c:pt idx="2">
                        <c:v>Catégorie A</c:v>
                      </c:pt>
                      <c:pt idx="3">
                        <c:v>Catégorie B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'Sublease availability'!$L$2:$L$6</c15:sqref>
                        </c15:formulaRef>
                      </c:ext>
                    </c:extLst>
                    <c:numCache>
                      <c:formatCode>0.00</c:formatCode>
                      <c:ptCount val="4"/>
                      <c:pt idx="0">
                        <c:v>17.3</c:v>
                      </c:pt>
                      <c:pt idx="1">
                        <c:v>10.549368405272933</c:v>
                      </c:pt>
                      <c:pt idx="2" formatCode="General">
                        <c:v>18.390047322471087</c:v>
                      </c:pt>
                      <c:pt idx="3">
                        <c:v>18.100000000000001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10-D256-4D50-823B-AC945028FA8A}"/>
                  </c:ext>
                </c:extLst>
              </c15:ser>
            </c15:filteredBarSeries>
            <c15:filteredBarSeries>
              <c15:ser>
                <c:idx val="12"/>
                <c:order val="1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'Sublease availability'!$M$1</c15:sqref>
                        </c15:formulaRef>
                      </c:ext>
                    </c:extLst>
                    <c:strCache>
                      <c:ptCount val="1"/>
                      <c:pt idx="0">
                        <c:v>T4 2022</c:v>
                      </c:pt>
                    </c:strCache>
                  </c:strRef>
                </c:tx>
                <c:spPr>
                  <a:solidFill>
                    <a:schemeClr val="accent2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'Sublease availability'!$A$2:$A$6</c15:sqref>
                        </c15:formulaRef>
                      </c:ext>
                    </c:extLst>
                    <c:strCache>
                      <c:ptCount val="4"/>
                      <c:pt idx="0">
                        <c:v>Grand Montréal</c:v>
                      </c:pt>
                      <c:pt idx="1">
                        <c:v>Prestige</c:v>
                      </c:pt>
                      <c:pt idx="2">
                        <c:v>Catégorie A</c:v>
                      </c:pt>
                      <c:pt idx="3">
                        <c:v>Catégorie B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'Sublease availability'!$M$2:$M$6</c15:sqref>
                        </c15:formulaRef>
                      </c:ext>
                    </c:extLst>
                    <c:numCache>
                      <c:formatCode>0.00</c:formatCode>
                      <c:ptCount val="4"/>
                      <c:pt idx="0">
                        <c:v>17.600000000000001</c:v>
                      </c:pt>
                      <c:pt idx="1">
                        <c:v>9.8665982147819022</c:v>
                      </c:pt>
                      <c:pt idx="2" formatCode="General">
                        <c:v>17.687000968253049</c:v>
                      </c:pt>
                      <c:pt idx="3">
                        <c:v>19.3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3-D256-4D50-823B-AC945028FA8A}"/>
                  </c:ext>
                </c:extLst>
              </c15:ser>
            </c15:filteredBarSeries>
            <c15:filteredBarSeries>
              <c15:ser>
                <c:idx val="13"/>
                <c:order val="1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'Sublease availability'!$N$1</c15:sqref>
                        </c15:formulaRef>
                      </c:ext>
                    </c:extLst>
                    <c:strCache>
                      <c:ptCount val="1"/>
                      <c:pt idx="0">
                        <c:v>T1 2023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'Sublease availability'!$A$2:$A$6</c15:sqref>
                        </c15:formulaRef>
                      </c:ext>
                    </c:extLst>
                    <c:strCache>
                      <c:ptCount val="4"/>
                      <c:pt idx="0">
                        <c:v>Grand Montréal</c:v>
                      </c:pt>
                      <c:pt idx="1">
                        <c:v>Prestige</c:v>
                      </c:pt>
                      <c:pt idx="2">
                        <c:v>Catégorie A</c:v>
                      </c:pt>
                      <c:pt idx="3">
                        <c:v>Catégorie B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'Sublease availability'!$N$2:$N$6</c15:sqref>
                        </c15:formulaRef>
                      </c:ext>
                    </c:extLst>
                    <c:numCache>
                      <c:formatCode>0.00</c:formatCode>
                      <c:ptCount val="4"/>
                      <c:pt idx="0">
                        <c:v>18.600000000000001</c:v>
                      </c:pt>
                      <c:pt idx="1">
                        <c:v>9.3098091727289809</c:v>
                      </c:pt>
                      <c:pt idx="2" formatCode="General">
                        <c:v>20.02692444614296</c:v>
                      </c:pt>
                      <c:pt idx="3">
                        <c:v>19.399999999999999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11-D256-4D50-823B-AC945028FA8A}"/>
                  </c:ext>
                </c:extLst>
              </c15:ser>
            </c15:filteredBarSeries>
            <c15:filteredBarSeries>
              <c15:ser>
                <c:idx val="14"/>
                <c:order val="13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'Sublease availability'!$O$1</c15:sqref>
                        </c15:formulaRef>
                      </c:ext>
                    </c:extLst>
                    <c:strCache>
                      <c:ptCount val="1"/>
                      <c:pt idx="0">
                        <c:v>T2 2023</c:v>
                      </c:pt>
                    </c:strCache>
                  </c:strRef>
                </c:tx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'Sublease availability'!$A$2:$A$6</c15:sqref>
                        </c15:formulaRef>
                      </c:ext>
                    </c:extLst>
                    <c:strCache>
                      <c:ptCount val="4"/>
                      <c:pt idx="0">
                        <c:v>Grand Montréal</c:v>
                      </c:pt>
                      <c:pt idx="1">
                        <c:v>Prestige</c:v>
                      </c:pt>
                      <c:pt idx="2">
                        <c:v>Catégorie A</c:v>
                      </c:pt>
                      <c:pt idx="3">
                        <c:v>Catégorie B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'Sublease availability'!$O$2:$O$6</c15:sqref>
                        </c15:formulaRef>
                      </c:ext>
                    </c:extLst>
                    <c:numCache>
                      <c:formatCode>0.00</c:formatCode>
                      <c:ptCount val="4"/>
                      <c:pt idx="0">
                        <c:v>18.7</c:v>
                      </c:pt>
                      <c:pt idx="1">
                        <c:v>9.4616154447626446</c:v>
                      </c:pt>
                      <c:pt idx="2" formatCode="General">
                        <c:v>19.22202768285343</c:v>
                      </c:pt>
                      <c:pt idx="3">
                        <c:v>20.399999999999999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4-D256-4D50-823B-AC945028FA8A}"/>
                  </c:ext>
                </c:extLst>
              </c15:ser>
            </c15:filteredBarSeries>
            <c15:filteredBarSeries>
              <c15:ser>
                <c:idx val="15"/>
                <c:order val="14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'Sublease availability'!$P$1</c15:sqref>
                        </c15:formulaRef>
                      </c:ext>
                    </c:extLst>
                    <c:strCache>
                      <c:ptCount val="1"/>
                      <c:pt idx="0">
                        <c:v>T3 2023</c:v>
                      </c:pt>
                    </c:strCache>
                  </c:strRef>
                </c:tx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'Sublease availability'!$A$2:$A$6</c15:sqref>
                        </c15:formulaRef>
                      </c:ext>
                    </c:extLst>
                    <c:strCache>
                      <c:ptCount val="4"/>
                      <c:pt idx="0">
                        <c:v>Grand Montréal</c:v>
                      </c:pt>
                      <c:pt idx="1">
                        <c:v>Prestige</c:v>
                      </c:pt>
                      <c:pt idx="2">
                        <c:v>Catégorie A</c:v>
                      </c:pt>
                      <c:pt idx="3">
                        <c:v>Catégorie B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'Sublease availability'!$P$2:$P$6</c15:sqref>
                        </c15:formulaRef>
                      </c:ext>
                    </c:extLst>
                    <c:numCache>
                      <c:formatCode>0.00</c:formatCode>
                      <c:ptCount val="4"/>
                      <c:pt idx="0">
                        <c:v>19.399999999999999</c:v>
                      </c:pt>
                      <c:pt idx="1">
                        <c:v>10.830206895199034</c:v>
                      </c:pt>
                      <c:pt idx="2" formatCode="General">
                        <c:v>20.135081422625916</c:v>
                      </c:pt>
                      <c:pt idx="3">
                        <c:v>20.8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3-6E07-4492-B3F7-26E484E6BBCD}"/>
                  </c:ext>
                </c:extLst>
              </c15:ser>
            </c15:filteredBarSeries>
            <c15:filteredBarSeries>
              <c15:ser>
                <c:idx val="16"/>
                <c:order val="15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'Sublease availability'!$Q$1</c15:sqref>
                        </c15:formulaRef>
                      </c:ext>
                    </c:extLst>
                    <c:strCache>
                      <c:ptCount val="1"/>
                      <c:pt idx="0">
                        <c:v>T4 2023</c:v>
                      </c:pt>
                    </c:strCache>
                  </c:strRef>
                </c:tx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'Sublease availability'!$A$2:$A$6</c15:sqref>
                        </c15:formulaRef>
                      </c:ext>
                    </c:extLst>
                    <c:strCache>
                      <c:ptCount val="4"/>
                      <c:pt idx="0">
                        <c:v>Grand Montréal</c:v>
                      </c:pt>
                      <c:pt idx="1">
                        <c:v>Prestige</c:v>
                      </c:pt>
                      <c:pt idx="2">
                        <c:v>Catégorie A</c:v>
                      </c:pt>
                      <c:pt idx="3">
                        <c:v>Catégorie B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'Sublease availability'!$Q$2:$Q$6</c15:sqref>
                        </c15:formulaRef>
                      </c:ext>
                    </c:extLst>
                    <c:numCache>
                      <c:formatCode>0.00</c:formatCode>
                      <c:ptCount val="4"/>
                      <c:pt idx="0">
                        <c:v>19.600000000000001</c:v>
                      </c:pt>
                      <c:pt idx="1">
                        <c:v>10.6</c:v>
                      </c:pt>
                      <c:pt idx="2" formatCode="General">
                        <c:v>19.7</c:v>
                      </c:pt>
                      <c:pt idx="3">
                        <c:v>21.4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3-A5D9-43FB-82A9-28F1AD1B42A6}"/>
                  </c:ext>
                </c:extLst>
              </c15:ser>
            </c15:filteredBarSeries>
          </c:ext>
        </c:extLst>
      </c:barChart>
      <c:catAx>
        <c:axId val="19281939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solidFill>
              <a:schemeClr val="tx1"/>
            </a:solidFill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1927931392"/>
        <c:crosses val="autoZero"/>
        <c:auto val="1"/>
        <c:lblAlgn val="ctr"/>
        <c:lblOffset val="80"/>
        <c:noMultiLvlLbl val="0"/>
      </c:catAx>
      <c:valAx>
        <c:axId val="1927931392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bg2"/>
              </a:solidFill>
              <a:round/>
            </a:ln>
            <a:effectLst/>
          </c:spPr>
        </c:majorGridlines>
        <c:numFmt formatCode="0\ 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1928193968"/>
        <c:crosses val="autoZero"/>
        <c:crossBetween val="between"/>
        <c:dispUnits>
          <c:builtInUnit val="hundreds"/>
        </c:dispUnits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16448222824816108"/>
          <c:y val="3.031345303885206E-3"/>
          <c:w val="0.70392672321712835"/>
          <c:h val="5.69048976385463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5804975911188423E-2"/>
          <c:y val="8.0843642128928458E-2"/>
          <c:w val="0.93877253304766328"/>
          <c:h val="0.85987666004942287"/>
        </c:manualLayout>
      </c:layout>
      <c:barChart>
        <c:barDir val="col"/>
        <c:grouping val="clustered"/>
        <c:varyColors val="0"/>
        <c:ser>
          <c:idx val="1"/>
          <c:order val="1"/>
          <c:tx>
            <c:strRef>
              <c:f>'Sublease availability'!$D$1</c:f>
              <c:strCache>
                <c:ptCount val="1"/>
                <c:pt idx="0">
                  <c:v>T1 2024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'Sublease availability'!$A$2:$A$6</c:f>
              <c:strCache>
                <c:ptCount val="4"/>
                <c:pt idx="0">
                  <c:v>Centre-ville</c:v>
                </c:pt>
                <c:pt idx="1">
                  <c:v>Prestige</c:v>
                </c:pt>
                <c:pt idx="2">
                  <c:v>Catégorie A</c:v>
                </c:pt>
                <c:pt idx="3">
                  <c:v>Catégorie B</c:v>
                </c:pt>
              </c:strCache>
            </c:strRef>
          </c:cat>
          <c:val>
            <c:numRef>
              <c:f>'Sublease availability'!$D$2:$D$6</c:f>
              <c:numCache>
                <c:formatCode>General</c:formatCode>
                <c:ptCount val="4"/>
                <c:pt idx="0">
                  <c:v>19.3</c:v>
                </c:pt>
                <c:pt idx="1">
                  <c:v>9</c:v>
                </c:pt>
                <c:pt idx="2">
                  <c:v>19.3</c:v>
                </c:pt>
                <c:pt idx="3">
                  <c:v>22.2</c:v>
                </c:pt>
              </c:numCache>
            </c:numRef>
          </c:val>
          <c:extLst xmlns:c15="http://schemas.microsoft.com/office/drawing/2012/chart">
            <c:ext xmlns:c16="http://schemas.microsoft.com/office/drawing/2014/chart" uri="{C3380CC4-5D6E-409C-BE32-E72D297353CC}">
              <c16:uniqueId val="{00000009-D256-4D50-823B-AC945028FA8A}"/>
            </c:ext>
          </c:extLst>
        </c:ser>
        <c:ser>
          <c:idx val="2"/>
          <c:order val="2"/>
          <c:tx>
            <c:strRef>
              <c:f>'Sublease availability'!$E$1</c:f>
              <c:strCache>
                <c:ptCount val="1"/>
                <c:pt idx="0">
                  <c:v>T2 2024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'Sublease availability'!$A$2:$A$6</c:f>
              <c:strCache>
                <c:ptCount val="4"/>
                <c:pt idx="0">
                  <c:v>Centre-ville</c:v>
                </c:pt>
                <c:pt idx="1">
                  <c:v>Prestige</c:v>
                </c:pt>
                <c:pt idx="2">
                  <c:v>Catégorie A</c:v>
                </c:pt>
                <c:pt idx="3">
                  <c:v>Catégorie B</c:v>
                </c:pt>
              </c:strCache>
            </c:strRef>
          </c:cat>
          <c:val>
            <c:numRef>
              <c:f>'Sublease availability'!$E$2:$E$6</c:f>
              <c:numCache>
                <c:formatCode>General</c:formatCode>
                <c:ptCount val="4"/>
                <c:pt idx="0">
                  <c:v>19.600000000000001</c:v>
                </c:pt>
                <c:pt idx="1">
                  <c:v>9.9</c:v>
                </c:pt>
                <c:pt idx="2">
                  <c:v>19.600000000000001</c:v>
                </c:pt>
                <c:pt idx="3">
                  <c:v>22.5</c:v>
                </c:pt>
              </c:numCache>
            </c:numRef>
          </c:val>
          <c:extLst xmlns:c15="http://schemas.microsoft.com/office/drawing/2012/chart">
            <c:ext xmlns:c16="http://schemas.microsoft.com/office/drawing/2014/chart" uri="{C3380CC4-5D6E-409C-BE32-E72D297353CC}">
              <c16:uniqueId val="{0000000A-D256-4D50-823B-AC945028FA8A}"/>
            </c:ext>
          </c:extLst>
        </c:ser>
        <c:ser>
          <c:idx val="3"/>
          <c:order val="3"/>
          <c:tx>
            <c:strRef>
              <c:f>'Sublease availability'!$F$1</c:f>
              <c:strCache>
                <c:ptCount val="1"/>
                <c:pt idx="0">
                  <c:v>T3 2024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'Sublease availability'!$A$2:$A$6</c:f>
              <c:strCache>
                <c:ptCount val="4"/>
                <c:pt idx="0">
                  <c:v>Centre-ville</c:v>
                </c:pt>
                <c:pt idx="1">
                  <c:v>Prestige</c:v>
                </c:pt>
                <c:pt idx="2">
                  <c:v>Catégorie A</c:v>
                </c:pt>
                <c:pt idx="3">
                  <c:v>Catégorie B</c:v>
                </c:pt>
              </c:strCache>
            </c:strRef>
          </c:cat>
          <c:val>
            <c:numRef>
              <c:f>'Sublease availability'!$F$2:$F$6</c:f>
              <c:numCache>
                <c:formatCode>General</c:formatCode>
                <c:ptCount val="4"/>
                <c:pt idx="0">
                  <c:v>19.2</c:v>
                </c:pt>
                <c:pt idx="1">
                  <c:v>10</c:v>
                </c:pt>
                <c:pt idx="2">
                  <c:v>18.2</c:v>
                </c:pt>
                <c:pt idx="3">
                  <c:v>22.7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02D7-4507-831A-BA0923630EF7}"/>
            </c:ext>
          </c:extLst>
        </c:ser>
        <c:ser>
          <c:idx val="4"/>
          <c:order val="4"/>
          <c:tx>
            <c:strRef>
              <c:f>'Sublease availability'!$G$1</c:f>
              <c:strCache>
                <c:ptCount val="1"/>
                <c:pt idx="0">
                  <c:v>T4 2024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'Sublease availability'!$A$2:$A$6</c:f>
              <c:strCache>
                <c:ptCount val="4"/>
                <c:pt idx="0">
                  <c:v>Centre-ville</c:v>
                </c:pt>
                <c:pt idx="1">
                  <c:v>Prestige</c:v>
                </c:pt>
                <c:pt idx="2">
                  <c:v>Catégorie A</c:v>
                </c:pt>
                <c:pt idx="3">
                  <c:v>Catégorie B</c:v>
                </c:pt>
              </c:strCache>
            </c:strRef>
          </c:cat>
          <c:val>
            <c:numRef>
              <c:f>'Sublease availability'!$G$2:$G$6</c:f>
              <c:numCache>
                <c:formatCode>General</c:formatCode>
                <c:ptCount val="4"/>
                <c:pt idx="0">
                  <c:v>18.899999999999999</c:v>
                </c:pt>
                <c:pt idx="1">
                  <c:v>10.5</c:v>
                </c:pt>
                <c:pt idx="2">
                  <c:v>17.100000000000001</c:v>
                </c:pt>
                <c:pt idx="3">
                  <c:v>23.1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2D7-4507-831A-BA0923630EF7}"/>
            </c:ext>
          </c:extLst>
        </c:ser>
        <c:ser>
          <c:idx val="5"/>
          <c:order val="5"/>
          <c:tx>
            <c:strRef>
              <c:f>'Sublease availability'!$H$1</c:f>
              <c:strCache>
                <c:ptCount val="1"/>
                <c:pt idx="0">
                  <c:v>T1 2025</c:v>
                </c:pt>
              </c:strCache>
            </c:strRef>
          </c:tx>
          <c:spPr>
            <a:solidFill>
              <a:schemeClr val="tx2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1.9882467150876614E-2"/>
                  <c:y val="3.138292180932646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19E1-4FA9-B961-E1CD1D208787}"/>
                </c:ext>
              </c:extLst>
            </c:dLbl>
            <c:dLbl>
              <c:idx val="1"/>
              <c:layout>
                <c:manualLayout>
                  <c:x val="1.8074970137160494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19E1-4FA9-B961-E1CD1D208787}"/>
                </c:ext>
              </c:extLst>
            </c:dLbl>
            <c:dLbl>
              <c:idx val="2"/>
              <c:layout>
                <c:manualLayout>
                  <c:x val="2.5304958192024784E-2"/>
                  <c:y val="-5.7534692004760717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19E1-4FA9-B961-E1CD1D208787}"/>
                </c:ext>
              </c:extLst>
            </c:dLbl>
            <c:dLbl>
              <c:idx val="3"/>
              <c:layout>
                <c:manualLayout>
                  <c:x val="2.3497461178308594E-2"/>
                  <c:y val="3.138292180932661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19E1-4FA9-B961-E1CD1D208787}"/>
                </c:ext>
              </c:extLst>
            </c:dLbl>
            <c:numFmt formatCode="0.0\ %" sourceLinked="0"/>
            <c:spPr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'Sublease availability'!$A$2:$A$6</c:f>
              <c:strCache>
                <c:ptCount val="4"/>
                <c:pt idx="0">
                  <c:v>Centre-ville</c:v>
                </c:pt>
                <c:pt idx="1">
                  <c:v>Prestige</c:v>
                </c:pt>
                <c:pt idx="2">
                  <c:v>Catégorie A</c:v>
                </c:pt>
                <c:pt idx="3">
                  <c:v>Catégorie B</c:v>
                </c:pt>
              </c:strCache>
            </c:strRef>
          </c:cat>
          <c:val>
            <c:numRef>
              <c:f>'Sublease availability'!$H$2:$H$6</c:f>
              <c:numCache>
                <c:formatCode>General</c:formatCode>
                <c:ptCount val="4"/>
                <c:pt idx="0">
                  <c:v>18.899999999999999</c:v>
                </c:pt>
                <c:pt idx="1">
                  <c:v>9.9</c:v>
                </c:pt>
                <c:pt idx="2">
                  <c:v>17.8</c:v>
                </c:pt>
                <c:pt idx="3">
                  <c:v>22.3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9E1-4FA9-B961-E1CD1D20878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0"/>
        <c:overlap val="-27"/>
        <c:axId val="1928193968"/>
        <c:axId val="1927931392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'Sublease availability'!$C$1</c15:sqref>
                        </c15:formulaRef>
                      </c:ext>
                    </c:extLst>
                    <c:strCache>
                      <c:ptCount val="1"/>
                      <c:pt idx="0">
                        <c:v>T4 2023</c:v>
                      </c:pt>
                    </c:strCache>
                  </c:strRef>
                </c:tx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'Sublease availability'!$A$2:$A$6</c15:sqref>
                        </c15:formulaRef>
                      </c:ext>
                    </c:extLst>
                    <c:strCache>
                      <c:ptCount val="4"/>
                      <c:pt idx="0">
                        <c:v>Centre-ville</c:v>
                      </c:pt>
                      <c:pt idx="1">
                        <c:v>Prestige</c:v>
                      </c:pt>
                      <c:pt idx="2">
                        <c:v>Catégorie A</c:v>
                      </c:pt>
                      <c:pt idx="3">
                        <c:v>Catégorie B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'Sublease availability'!$C$2:$C$6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20.100000000000001</c:v>
                      </c:pt>
                      <c:pt idx="1">
                        <c:v>10.6</c:v>
                      </c:pt>
                      <c:pt idx="2">
                        <c:v>20.3</c:v>
                      </c:pt>
                      <c:pt idx="3">
                        <c:v>22.7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8-D256-4D50-823B-AC945028FA8A}"/>
                  </c:ext>
                </c:extLst>
              </c15:ser>
            </c15:filteredBarSeries>
          </c:ext>
        </c:extLst>
      </c:barChart>
      <c:catAx>
        <c:axId val="19281939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solidFill>
              <a:schemeClr val="tx1"/>
            </a:solidFill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1927931392"/>
        <c:crosses val="autoZero"/>
        <c:auto val="1"/>
        <c:lblAlgn val="ctr"/>
        <c:lblOffset val="80"/>
        <c:noMultiLvlLbl val="0"/>
      </c:catAx>
      <c:valAx>
        <c:axId val="1927931392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bg2"/>
              </a:solidFill>
              <a:round/>
            </a:ln>
            <a:effectLst/>
          </c:spPr>
        </c:majorGridlines>
        <c:numFmt formatCode="0\ 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1928193968"/>
        <c:crosses val="autoZero"/>
        <c:crossBetween val="between"/>
        <c:dispUnits>
          <c:builtInUnit val="hundreds"/>
        </c:dispUnits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15305984337967218"/>
          <c:y val="3.031345303885206E-3"/>
          <c:w val="0.72200169335428888"/>
          <c:h val="5.69048976385463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3124125869186238E-2"/>
          <c:y val="7.4634460209995243E-2"/>
          <c:w val="0.85231279120034587"/>
          <c:h val="0.7907060426591187"/>
        </c:manualLayout>
      </c:layout>
      <c:lineChart>
        <c:grouping val="standard"/>
        <c:varyColors val="0"/>
        <c:ser>
          <c:idx val="0"/>
          <c:order val="0"/>
          <c:tx>
            <c:strRef>
              <c:f>Feuil1!$B$1</c:f>
              <c:strCache>
                <c:ptCount val="1"/>
                <c:pt idx="0">
                  <c:v>Prestige</c:v>
                </c:pt>
              </c:strCache>
            </c:strRef>
          </c:tx>
          <c:spPr>
            <a:ln w="3810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dLbl>
              <c:idx val="27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FB1F-42B4-9F5F-ED9796743C5F}"/>
                </c:ext>
              </c:extLst>
            </c:dLbl>
            <c:spPr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Feuil1!$A$2:$A$29</c:f>
              <c:strCache>
                <c:ptCount val="28"/>
                <c:pt idx="0">
                  <c:v>T2 2018</c:v>
                </c:pt>
                <c:pt idx="1">
                  <c:v>T3 2018</c:v>
                </c:pt>
                <c:pt idx="2">
                  <c:v>T4 2018</c:v>
                </c:pt>
                <c:pt idx="3">
                  <c:v>T1 2019</c:v>
                </c:pt>
                <c:pt idx="4">
                  <c:v>T2 2019</c:v>
                </c:pt>
                <c:pt idx="5">
                  <c:v>T3 2019</c:v>
                </c:pt>
                <c:pt idx="6">
                  <c:v>T4 2019</c:v>
                </c:pt>
                <c:pt idx="7">
                  <c:v>T1 2020</c:v>
                </c:pt>
                <c:pt idx="8">
                  <c:v>T2 2020</c:v>
                </c:pt>
                <c:pt idx="9">
                  <c:v>T3 2020</c:v>
                </c:pt>
                <c:pt idx="10">
                  <c:v>T4 2020</c:v>
                </c:pt>
                <c:pt idx="11">
                  <c:v>T1 2021</c:v>
                </c:pt>
                <c:pt idx="12">
                  <c:v>T2 2021</c:v>
                </c:pt>
                <c:pt idx="13">
                  <c:v>T3 2021</c:v>
                </c:pt>
                <c:pt idx="14">
                  <c:v>T4 2021</c:v>
                </c:pt>
                <c:pt idx="15">
                  <c:v>T1 2022</c:v>
                </c:pt>
                <c:pt idx="16">
                  <c:v>T2 2022</c:v>
                </c:pt>
                <c:pt idx="17">
                  <c:v>T3 2022</c:v>
                </c:pt>
                <c:pt idx="18">
                  <c:v>T4 2022</c:v>
                </c:pt>
                <c:pt idx="19">
                  <c:v>T1 2023</c:v>
                </c:pt>
                <c:pt idx="20">
                  <c:v>T2 2023</c:v>
                </c:pt>
                <c:pt idx="21">
                  <c:v>T3 2023</c:v>
                </c:pt>
                <c:pt idx="22">
                  <c:v>T4 2023</c:v>
                </c:pt>
                <c:pt idx="23">
                  <c:v>T1 2024</c:v>
                </c:pt>
                <c:pt idx="24">
                  <c:v>T2 2024</c:v>
                </c:pt>
                <c:pt idx="25">
                  <c:v>T3 2024</c:v>
                </c:pt>
                <c:pt idx="26">
                  <c:v>T4 2024</c:v>
                </c:pt>
                <c:pt idx="27">
                  <c:v>T1 2025</c:v>
                </c:pt>
              </c:strCache>
            </c:strRef>
          </c:cat>
          <c:val>
            <c:numRef>
              <c:f>Feuil1!$B$2:$B$29</c:f>
              <c:numCache>
                <c:formatCode>#,##0.00\ [$$-C0C]</c:formatCode>
                <c:ptCount val="28"/>
                <c:pt idx="0">
                  <c:v>32</c:v>
                </c:pt>
                <c:pt idx="1">
                  <c:v>32</c:v>
                </c:pt>
                <c:pt idx="2">
                  <c:v>32</c:v>
                </c:pt>
                <c:pt idx="3">
                  <c:v>32</c:v>
                </c:pt>
                <c:pt idx="4">
                  <c:v>32</c:v>
                </c:pt>
                <c:pt idx="5">
                  <c:v>32</c:v>
                </c:pt>
                <c:pt idx="6">
                  <c:v>32</c:v>
                </c:pt>
                <c:pt idx="7">
                  <c:v>23.99</c:v>
                </c:pt>
                <c:pt idx="8">
                  <c:v>19.59</c:v>
                </c:pt>
                <c:pt idx="9">
                  <c:v>20.420000000000002</c:v>
                </c:pt>
                <c:pt idx="10">
                  <c:v>21.84</c:v>
                </c:pt>
                <c:pt idx="11">
                  <c:v>22.21</c:v>
                </c:pt>
                <c:pt idx="12">
                  <c:v>23.15</c:v>
                </c:pt>
                <c:pt idx="13">
                  <c:v>23.11</c:v>
                </c:pt>
                <c:pt idx="14">
                  <c:v>22.81</c:v>
                </c:pt>
                <c:pt idx="15">
                  <c:v>24.83</c:v>
                </c:pt>
                <c:pt idx="16">
                  <c:v>28.285893698138597</c:v>
                </c:pt>
                <c:pt idx="17">
                  <c:v>28.758417846722377</c:v>
                </c:pt>
                <c:pt idx="18">
                  <c:v>29.541674231724198</c:v>
                </c:pt>
                <c:pt idx="19">
                  <c:v>29.336482937617102</c:v>
                </c:pt>
                <c:pt idx="20">
                  <c:v>29.63414172656244</c:v>
                </c:pt>
                <c:pt idx="21">
                  <c:v>32.380331235127045</c:v>
                </c:pt>
                <c:pt idx="22">
                  <c:v>32.285977336023755</c:v>
                </c:pt>
                <c:pt idx="23">
                  <c:v>34.919959814852774</c:v>
                </c:pt>
                <c:pt idx="24">
                  <c:v>33.719562390980457</c:v>
                </c:pt>
                <c:pt idx="25">
                  <c:v>33.712587033185642</c:v>
                </c:pt>
                <c:pt idx="26">
                  <c:v>32.869999999999997</c:v>
                </c:pt>
                <c:pt idx="27">
                  <c:v>32.5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3FDA-44D1-B208-7206532CF71A}"/>
            </c:ext>
          </c:extLst>
        </c:ser>
        <c:ser>
          <c:idx val="1"/>
          <c:order val="1"/>
          <c:tx>
            <c:strRef>
              <c:f>Feuil1!$C$1</c:f>
              <c:strCache>
                <c:ptCount val="1"/>
                <c:pt idx="0">
                  <c:v>Catégorie A</c:v>
                </c:pt>
              </c:strCache>
            </c:strRef>
          </c:tx>
          <c:spPr>
            <a:ln w="38100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Lbls>
            <c:dLbl>
              <c:idx val="27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FB1F-42B4-9F5F-ED9796743C5F}"/>
                </c:ext>
              </c:extLst>
            </c:dLbl>
            <c:spPr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Feuil1!$A$2:$A$29</c:f>
              <c:strCache>
                <c:ptCount val="28"/>
                <c:pt idx="0">
                  <c:v>T2 2018</c:v>
                </c:pt>
                <c:pt idx="1">
                  <c:v>T3 2018</c:v>
                </c:pt>
                <c:pt idx="2">
                  <c:v>T4 2018</c:v>
                </c:pt>
                <c:pt idx="3">
                  <c:v>T1 2019</c:v>
                </c:pt>
                <c:pt idx="4">
                  <c:v>T2 2019</c:v>
                </c:pt>
                <c:pt idx="5">
                  <c:v>T3 2019</c:v>
                </c:pt>
                <c:pt idx="6">
                  <c:v>T4 2019</c:v>
                </c:pt>
                <c:pt idx="7">
                  <c:v>T1 2020</c:v>
                </c:pt>
                <c:pt idx="8">
                  <c:v>T2 2020</c:v>
                </c:pt>
                <c:pt idx="9">
                  <c:v>T3 2020</c:v>
                </c:pt>
                <c:pt idx="10">
                  <c:v>T4 2020</c:v>
                </c:pt>
                <c:pt idx="11">
                  <c:v>T1 2021</c:v>
                </c:pt>
                <c:pt idx="12">
                  <c:v>T2 2021</c:v>
                </c:pt>
                <c:pt idx="13">
                  <c:v>T3 2021</c:v>
                </c:pt>
                <c:pt idx="14">
                  <c:v>T4 2021</c:v>
                </c:pt>
                <c:pt idx="15">
                  <c:v>T1 2022</c:v>
                </c:pt>
                <c:pt idx="16">
                  <c:v>T2 2022</c:v>
                </c:pt>
                <c:pt idx="17">
                  <c:v>T3 2022</c:v>
                </c:pt>
                <c:pt idx="18">
                  <c:v>T4 2022</c:v>
                </c:pt>
                <c:pt idx="19">
                  <c:v>T1 2023</c:v>
                </c:pt>
                <c:pt idx="20">
                  <c:v>T2 2023</c:v>
                </c:pt>
                <c:pt idx="21">
                  <c:v>T3 2023</c:v>
                </c:pt>
                <c:pt idx="22">
                  <c:v>T4 2023</c:v>
                </c:pt>
                <c:pt idx="23">
                  <c:v>T1 2024</c:v>
                </c:pt>
                <c:pt idx="24">
                  <c:v>T2 2024</c:v>
                </c:pt>
                <c:pt idx="25">
                  <c:v>T3 2024</c:v>
                </c:pt>
                <c:pt idx="26">
                  <c:v>T4 2024</c:v>
                </c:pt>
                <c:pt idx="27">
                  <c:v>T1 2025</c:v>
                </c:pt>
              </c:strCache>
            </c:strRef>
          </c:cat>
          <c:val>
            <c:numRef>
              <c:f>Feuil1!$C$2:$C$29</c:f>
              <c:numCache>
                <c:formatCode>#,##0.00\ [$$-C0C]</c:formatCode>
                <c:ptCount val="28"/>
                <c:pt idx="0">
                  <c:v>19.34883644154111</c:v>
                </c:pt>
                <c:pt idx="1">
                  <c:v>18.834325439800672</c:v>
                </c:pt>
                <c:pt idx="2">
                  <c:v>20.202501686249008</c:v>
                </c:pt>
                <c:pt idx="3">
                  <c:v>24.358916249990795</c:v>
                </c:pt>
                <c:pt idx="4">
                  <c:v>24.388069111770985</c:v>
                </c:pt>
                <c:pt idx="5">
                  <c:v>25.338308888012808</c:v>
                </c:pt>
                <c:pt idx="6">
                  <c:v>25.838597425753886</c:v>
                </c:pt>
                <c:pt idx="7">
                  <c:v>25.383323167494002</c:v>
                </c:pt>
                <c:pt idx="8">
                  <c:v>21.151115789267386</c:v>
                </c:pt>
                <c:pt idx="9">
                  <c:v>21.111282520571599</c:v>
                </c:pt>
                <c:pt idx="10">
                  <c:v>21.923225978280168</c:v>
                </c:pt>
                <c:pt idx="11">
                  <c:v>21.611141281943741</c:v>
                </c:pt>
                <c:pt idx="12">
                  <c:v>21.594648256514855</c:v>
                </c:pt>
                <c:pt idx="13">
                  <c:v>21.326357608997501</c:v>
                </c:pt>
                <c:pt idx="14">
                  <c:v>20.196645183346838</c:v>
                </c:pt>
                <c:pt idx="15">
                  <c:v>21.579945408689301</c:v>
                </c:pt>
                <c:pt idx="16">
                  <c:v>23.507546958137056</c:v>
                </c:pt>
                <c:pt idx="17">
                  <c:v>23.402189890109153</c:v>
                </c:pt>
                <c:pt idx="18">
                  <c:v>22.931649978046291</c:v>
                </c:pt>
                <c:pt idx="19">
                  <c:v>22.775601312922063</c:v>
                </c:pt>
                <c:pt idx="20">
                  <c:v>22.673178077480529</c:v>
                </c:pt>
                <c:pt idx="21">
                  <c:v>25.218995337707799</c:v>
                </c:pt>
                <c:pt idx="22">
                  <c:v>23.748421901860517</c:v>
                </c:pt>
                <c:pt idx="23">
                  <c:v>25.773835279790376</c:v>
                </c:pt>
                <c:pt idx="24">
                  <c:v>24.113139695039102</c:v>
                </c:pt>
                <c:pt idx="25">
                  <c:v>22.619936365766417</c:v>
                </c:pt>
                <c:pt idx="26">
                  <c:v>23.09</c:v>
                </c:pt>
                <c:pt idx="27">
                  <c:v>22.28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3-3FDA-44D1-B208-7206532CF71A}"/>
            </c:ext>
          </c:extLst>
        </c:ser>
        <c:ser>
          <c:idx val="2"/>
          <c:order val="2"/>
          <c:tx>
            <c:strRef>
              <c:f>Feuil1!$D$1</c:f>
              <c:strCache>
                <c:ptCount val="1"/>
                <c:pt idx="0">
                  <c:v>Catégorie B</c:v>
                </c:pt>
              </c:strCache>
            </c:strRef>
          </c:tx>
          <c:spPr>
            <a:ln w="38100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dLbls>
            <c:dLbl>
              <c:idx val="27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FB1F-42B4-9F5F-ED9796743C5F}"/>
                </c:ext>
              </c:extLst>
            </c:dLbl>
            <c:spPr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Feuil1!$A$2:$A$29</c:f>
              <c:strCache>
                <c:ptCount val="28"/>
                <c:pt idx="0">
                  <c:v>T2 2018</c:v>
                </c:pt>
                <c:pt idx="1">
                  <c:v>T3 2018</c:v>
                </c:pt>
                <c:pt idx="2">
                  <c:v>T4 2018</c:v>
                </c:pt>
                <c:pt idx="3">
                  <c:v>T1 2019</c:v>
                </c:pt>
                <c:pt idx="4">
                  <c:v>T2 2019</c:v>
                </c:pt>
                <c:pt idx="5">
                  <c:v>T3 2019</c:v>
                </c:pt>
                <c:pt idx="6">
                  <c:v>T4 2019</c:v>
                </c:pt>
                <c:pt idx="7">
                  <c:v>T1 2020</c:v>
                </c:pt>
                <c:pt idx="8">
                  <c:v>T2 2020</c:v>
                </c:pt>
                <c:pt idx="9">
                  <c:v>T3 2020</c:v>
                </c:pt>
                <c:pt idx="10">
                  <c:v>T4 2020</c:v>
                </c:pt>
                <c:pt idx="11">
                  <c:v>T1 2021</c:v>
                </c:pt>
                <c:pt idx="12">
                  <c:v>T2 2021</c:v>
                </c:pt>
                <c:pt idx="13">
                  <c:v>T3 2021</c:v>
                </c:pt>
                <c:pt idx="14">
                  <c:v>T4 2021</c:v>
                </c:pt>
                <c:pt idx="15">
                  <c:v>T1 2022</c:v>
                </c:pt>
                <c:pt idx="16">
                  <c:v>T2 2022</c:v>
                </c:pt>
                <c:pt idx="17">
                  <c:v>T3 2022</c:v>
                </c:pt>
                <c:pt idx="18">
                  <c:v>T4 2022</c:v>
                </c:pt>
                <c:pt idx="19">
                  <c:v>T1 2023</c:v>
                </c:pt>
                <c:pt idx="20">
                  <c:v>T2 2023</c:v>
                </c:pt>
                <c:pt idx="21">
                  <c:v>T3 2023</c:v>
                </c:pt>
                <c:pt idx="22">
                  <c:v>T4 2023</c:v>
                </c:pt>
                <c:pt idx="23">
                  <c:v>T1 2024</c:v>
                </c:pt>
                <c:pt idx="24">
                  <c:v>T2 2024</c:v>
                </c:pt>
                <c:pt idx="25">
                  <c:v>T3 2024</c:v>
                </c:pt>
                <c:pt idx="26">
                  <c:v>T4 2024</c:v>
                </c:pt>
                <c:pt idx="27">
                  <c:v>T1 2025</c:v>
                </c:pt>
              </c:strCache>
            </c:strRef>
          </c:cat>
          <c:val>
            <c:numRef>
              <c:f>Feuil1!$D$2:$D$29</c:f>
              <c:numCache>
                <c:formatCode>#,##0.00\ [$$-C0C]</c:formatCode>
                <c:ptCount val="28"/>
                <c:pt idx="0">
                  <c:v>15.385212120520743</c:v>
                </c:pt>
                <c:pt idx="1">
                  <c:v>16.716048772556778</c:v>
                </c:pt>
                <c:pt idx="2">
                  <c:v>17.566586825420845</c:v>
                </c:pt>
                <c:pt idx="3">
                  <c:v>19.288443439914701</c:v>
                </c:pt>
                <c:pt idx="4">
                  <c:v>18.979227093325395</c:v>
                </c:pt>
                <c:pt idx="5">
                  <c:v>19.00489564616667</c:v>
                </c:pt>
                <c:pt idx="6">
                  <c:v>19.829420061759841</c:v>
                </c:pt>
                <c:pt idx="7">
                  <c:v>20.460384080527319</c:v>
                </c:pt>
                <c:pt idx="8">
                  <c:v>19.819263378648678</c:v>
                </c:pt>
                <c:pt idx="9">
                  <c:v>19.045216326149085</c:v>
                </c:pt>
                <c:pt idx="10">
                  <c:v>18.315407721848121</c:v>
                </c:pt>
                <c:pt idx="11">
                  <c:v>17.69626863739995</c:v>
                </c:pt>
                <c:pt idx="12">
                  <c:v>17.838633201413778</c:v>
                </c:pt>
                <c:pt idx="13">
                  <c:v>17.843301273521639</c:v>
                </c:pt>
                <c:pt idx="14">
                  <c:v>18.177375040027677</c:v>
                </c:pt>
                <c:pt idx="15">
                  <c:v>18.818213389871001</c:v>
                </c:pt>
                <c:pt idx="16">
                  <c:v>19.285016718171253</c:v>
                </c:pt>
                <c:pt idx="17">
                  <c:v>19.227864349712963</c:v>
                </c:pt>
                <c:pt idx="18">
                  <c:v>17.44040985828136</c:v>
                </c:pt>
                <c:pt idx="19">
                  <c:v>16.28235331345023</c:v>
                </c:pt>
                <c:pt idx="20">
                  <c:v>17.570413681475138</c:v>
                </c:pt>
                <c:pt idx="21">
                  <c:v>16.810850283566641</c:v>
                </c:pt>
                <c:pt idx="22">
                  <c:v>19.11</c:v>
                </c:pt>
                <c:pt idx="23">
                  <c:v>18.989999999999998</c:v>
                </c:pt>
                <c:pt idx="24">
                  <c:v>18.559999999999999</c:v>
                </c:pt>
                <c:pt idx="25">
                  <c:v>18.309999999999999</c:v>
                </c:pt>
                <c:pt idx="26">
                  <c:v>17.43</c:v>
                </c:pt>
                <c:pt idx="27">
                  <c:v>18.59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5-3FDA-44D1-B208-7206532CF71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235632575"/>
        <c:axId val="1235634239"/>
      </c:lineChart>
      <c:catAx>
        <c:axId val="123563257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solidFill>
              <a:schemeClr val="tx1"/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 algn="ctr">
              <a:defRPr lang="en-US"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1235634239"/>
        <c:crosses val="autoZero"/>
        <c:auto val="1"/>
        <c:lblAlgn val="ctr"/>
        <c:lblOffset val="100"/>
        <c:noMultiLvlLbl val="0"/>
      </c:catAx>
      <c:valAx>
        <c:axId val="1235634239"/>
        <c:scaling>
          <c:orientation val="minMax"/>
          <c:min val="5"/>
        </c:scaling>
        <c:delete val="0"/>
        <c:axPos val="l"/>
        <c:majorGridlines>
          <c:spPr>
            <a:ln w="6350" cap="flat" cmpd="sng" algn="ctr">
              <a:solidFill>
                <a:schemeClr val="bg2"/>
              </a:solidFill>
              <a:round/>
            </a:ln>
            <a:effectLst/>
          </c:spPr>
        </c:majorGridlines>
        <c:numFmt formatCode="#,##0\ &quot;$&quot;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ctr">
              <a:defRPr lang="en-US"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1235632575"/>
        <c:crosses val="autoZero"/>
        <c:crossBetween val="between"/>
      </c:valAx>
      <c:spPr>
        <a:noFill/>
        <a:ln w="6350">
          <a:noFill/>
        </a:ln>
        <a:effectLst/>
      </c:spPr>
    </c:plotArea>
    <c:legend>
      <c:legendPos val="t"/>
      <c:layout>
        <c:manualLayout>
          <c:xMode val="edge"/>
          <c:yMode val="edge"/>
          <c:x val="0.24183324561283503"/>
          <c:y val="0"/>
          <c:w val="0.50267997560740763"/>
          <c:h val="5.245584713999178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>
            <a:defRPr lang="en-US" sz="12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031709723947114"/>
          <c:y val="0.13456983951796028"/>
          <c:w val="0.85979563806943493"/>
          <c:h val="0.78503395063902059"/>
        </c:manualLayout>
      </c:layout>
      <c:lineChart>
        <c:grouping val="stacked"/>
        <c:varyColors val="0"/>
        <c:ser>
          <c:idx val="0"/>
          <c:order val="0"/>
          <c:tx>
            <c:v>Grand Total</c:v>
          </c:tx>
          <c:spPr>
            <a:ln w="3810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Total!$C$2:$H$2</c:f>
              <c:numCache>
                <c:formatCode>General</c:formatCode>
                <c:ptCount val="6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2024</c:v>
                </c:pt>
              </c:numCache>
            </c:numRef>
          </c:cat>
          <c:val>
            <c:numRef>
              <c:f>Total!$C$72:$H$72</c:f>
              <c:numCache>
                <c:formatCode>#,##0</c:formatCode>
                <c:ptCount val="6"/>
                <c:pt idx="0">
                  <c:v>273330503</c:v>
                </c:pt>
                <c:pt idx="1">
                  <c:v>112809109</c:v>
                </c:pt>
                <c:pt idx="2">
                  <c:v>113062773</c:v>
                </c:pt>
                <c:pt idx="3">
                  <c:v>167626066</c:v>
                </c:pt>
                <c:pt idx="4">
                  <c:v>207458178</c:v>
                </c:pt>
                <c:pt idx="5">
                  <c:v>225684241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68C8-4FCF-BF51-F62CFF5377B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993097360"/>
        <c:axId val="1993097840"/>
      </c:lineChart>
      <c:catAx>
        <c:axId val="19930973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1993097840"/>
        <c:crosses val="autoZero"/>
        <c:auto val="1"/>
        <c:lblAlgn val="ctr"/>
        <c:lblOffset val="100"/>
        <c:noMultiLvlLbl val="0"/>
      </c:catAx>
      <c:valAx>
        <c:axId val="19930978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19930973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fr-F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3587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0EAD013F-2A47-E445-AF97-B8A2C8AB4E87}" type="datetimeFigureOut">
              <a:rPr lang="en-US" smtClean="0"/>
              <a:t>4/29/2025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3587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2668F6C6-AE85-C645-A67A-F68527CD1C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90610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FEABF690-6176-1C43-8BC2-BCEFCBC13479}" type="datetimeFigureOut">
              <a:rPr lang="en-US" smtClean="0"/>
              <a:t>4/29/2025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77875" y="1200150"/>
            <a:ext cx="5759450" cy="3240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620577"/>
            <a:ext cx="5852160" cy="3780473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F193DD24-24F3-0145-90E6-42F560A3C0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28075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93DD24-24F3-0145-90E6-42F560A3C04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381938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66612">
              <a:defRPr/>
            </a:pPr>
            <a:r>
              <a:rPr lang="en-US" b="0"/>
              <a:t>Work with Marketing on cover image or use brand-approved assets; Please incorporate people in photography when possible to align with AY photography guidelines,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93DD24-24F3-0145-90E6-42F560A3C04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36974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5 </a:t>
            </a:r>
            <a:r>
              <a:rPr lang="en-US" dirty="0" err="1"/>
              <a:t>derniers</a:t>
            </a:r>
            <a:r>
              <a:rPr lang="en-US" dirty="0"/>
              <a:t> </a:t>
            </a:r>
            <a:r>
              <a:rPr lang="en-US" dirty="0" err="1"/>
              <a:t>trimestres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93DD24-24F3-0145-90E6-42F560A3C04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27445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Les </a:t>
            </a:r>
            <a:r>
              <a:rPr lang="en-US" dirty="0" err="1"/>
              <a:t>espaces</a:t>
            </a:r>
            <a:r>
              <a:rPr lang="en-US" dirty="0"/>
              <a:t> de </a:t>
            </a:r>
            <a:r>
              <a:rPr lang="en-US" dirty="0" err="1"/>
              <a:t>qualité</a:t>
            </a:r>
            <a:r>
              <a:rPr lang="en-US" dirty="0"/>
              <a:t> Prestige commence à se faire rare.</a:t>
            </a:r>
          </a:p>
          <a:p>
            <a:r>
              <a:rPr lang="en-US" dirty="0"/>
              <a:t>Flight to quality </a:t>
            </a:r>
            <a:r>
              <a:rPr lang="en-US" dirty="0" err="1"/>
              <a:t>vers</a:t>
            </a:r>
            <a:r>
              <a:rPr lang="en-US" dirty="0"/>
              <a:t> le B+.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93DD24-24F3-0145-90E6-42F560A3C04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54639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A"/>
              <a:t>Pertinent de mentionner que les immeubles Prestige représentent 7% de l’inventaire total sur l’ile de MTL ?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93DD24-24F3-0145-90E6-42F560A3C04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61870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93DD24-24F3-0145-90E6-42F560A3C04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86271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18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Times New Roman" panose="02020603050405020304" pitchFamily="18" charset="0"/>
              </a:rPr>
              <a:t>Conclusion : </a:t>
            </a:r>
            <a:r>
              <a:rPr lang="fr-CA" sz="1800" dirty="0" err="1">
                <a:effectLst/>
                <a:latin typeface="Open Sans" panose="020B0606030504020204" pitchFamily="34" charset="0"/>
                <a:ea typeface="Open Sans" panose="020B0606030504020204" pitchFamily="34" charset="0"/>
                <a:cs typeface="Times New Roman" panose="02020603050405020304" pitchFamily="18" charset="0"/>
              </a:rPr>
              <a:t>momentum</a:t>
            </a:r>
            <a:r>
              <a:rPr lang="fr-CA" sz="18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Times New Roman" panose="02020603050405020304" pitchFamily="18" charset="0"/>
              </a:rPr>
              <a:t>, travaux rue Ste-</a:t>
            </a:r>
            <a:r>
              <a:rPr lang="fr-CA" sz="1800" dirty="0" err="1">
                <a:effectLst/>
                <a:latin typeface="Open Sans" panose="020B0606030504020204" pitchFamily="34" charset="0"/>
                <a:ea typeface="Open Sans" panose="020B0606030504020204" pitchFamily="34" charset="0"/>
                <a:cs typeface="Times New Roman" panose="02020603050405020304" pitchFamily="18" charset="0"/>
              </a:rPr>
              <a:t>Cathe</a:t>
            </a:r>
            <a:r>
              <a:rPr lang="fr-CA" sz="18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Times New Roman" panose="02020603050405020304" pitchFamily="18" charset="0"/>
              </a:rPr>
              <a:t>, rue McGill, </a:t>
            </a:r>
            <a:r>
              <a:rPr lang="fr-CA" sz="1800" dirty="0" err="1">
                <a:effectLst/>
                <a:latin typeface="Open Sans" panose="020B0606030504020204" pitchFamily="34" charset="0"/>
                <a:ea typeface="Open Sans" panose="020B0606030504020204" pitchFamily="34" charset="0"/>
                <a:cs typeface="Times New Roman" panose="02020603050405020304" pitchFamily="18" charset="0"/>
              </a:rPr>
              <a:t>accessibilite</a:t>
            </a:r>
            <a:r>
              <a:rPr lang="fr-CA" sz="18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Times New Roman" panose="02020603050405020304" pitchFamily="18" charset="0"/>
              </a:rPr>
              <a:t> </a:t>
            </a:r>
            <a:r>
              <a:rPr lang="fr-CA" sz="1800" dirty="0" err="1">
                <a:effectLst/>
                <a:latin typeface="Open Sans" panose="020B0606030504020204" pitchFamily="34" charset="0"/>
                <a:ea typeface="Open Sans" panose="020B0606030504020204" pitchFamily="34" charset="0"/>
                <a:cs typeface="Times New Roman" panose="02020603050405020304" pitchFamily="18" charset="0"/>
              </a:rPr>
              <a:t>amelioree</a:t>
            </a:r>
            <a:r>
              <a:rPr lang="fr-CA" sz="18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Times New Roman" panose="02020603050405020304" pitchFamily="18" charset="0"/>
              </a:rPr>
              <a:t> (REM), retour au bureau se </a:t>
            </a:r>
            <a:r>
              <a:rPr lang="fr-CA" sz="1800" dirty="0" err="1">
                <a:effectLst/>
                <a:latin typeface="Open Sans" panose="020B0606030504020204" pitchFamily="34" charset="0"/>
                <a:ea typeface="Open Sans" panose="020B0606030504020204" pitchFamily="34" charset="0"/>
                <a:cs typeface="Times New Roman" panose="02020603050405020304" pitchFamily="18" charset="0"/>
              </a:rPr>
              <a:t>precise</a:t>
            </a:r>
            <a:r>
              <a:rPr lang="fr-CA" sz="18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Times New Roman" panose="02020603050405020304" pitchFamily="18" charset="0"/>
              </a:rPr>
              <a:t>, </a:t>
            </a:r>
            <a:r>
              <a:rPr lang="fr-CA" sz="1800" dirty="0" err="1">
                <a:effectLst/>
                <a:latin typeface="Open Sans" panose="020B0606030504020204" pitchFamily="34" charset="0"/>
                <a:ea typeface="Open Sans" panose="020B0606030504020204" pitchFamily="34" charset="0"/>
                <a:cs typeface="Times New Roman" panose="02020603050405020304" pitchFamily="18" charset="0"/>
              </a:rPr>
              <a:t>redynamisme</a:t>
            </a:r>
            <a:r>
              <a:rPr lang="fr-CA" sz="18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Times New Roman" panose="02020603050405020304" pitchFamily="18" charset="0"/>
              </a:rPr>
              <a:t> du centre-ville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93DD24-24F3-0145-90E6-42F560A3C04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105731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2000 McGill College</a:t>
            </a:r>
            <a:endParaRPr lang="fr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93DD24-24F3-0145-90E6-42F560A3C04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8927042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93DD24-24F3-0145-90E6-42F560A3C04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508438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3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4.xml"/><Relationship Id="rId1" Type="http://schemas.openxmlformats.org/officeDocument/2006/relationships/themeOverride" Target="../theme/themeOverride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avisonyoung.com/" TargetMode="External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5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6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7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5.xml"/><Relationship Id="rId1" Type="http://schemas.openxmlformats.org/officeDocument/2006/relationships/themeOverride" Target="../theme/themeOverride8.xml"/><Relationship Id="rId4" Type="http://schemas.openxmlformats.org/officeDocument/2006/relationships/image" Target="../media/image1.png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9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0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2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3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4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15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16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17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18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19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20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21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22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23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2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2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26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27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28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29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30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31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_Insight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78FE35C4-AF5D-4F13-A6F4-E4076D60D912}"/>
              </a:ext>
            </a:extLst>
          </p:cNvPr>
          <p:cNvSpPr/>
          <p:nvPr userDrawn="1"/>
        </p:nvSpPr>
        <p:spPr>
          <a:xfrm>
            <a:off x="0" y="5818187"/>
            <a:ext cx="9265534" cy="8356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C191FAC-3E9B-4A9C-8DC9-497B1F47033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6556375" cy="6858000"/>
          </a:xfrm>
          <a:prstGeom prst="rect">
            <a:avLst/>
          </a:prstGeom>
          <a:pattFill prst="wdDnDiag">
            <a:fgClr>
              <a:schemeClr val="bg2">
                <a:lumMod val="40000"/>
                <a:lumOff val="60000"/>
              </a:schemeClr>
            </a:fgClr>
            <a:bgClr>
              <a:schemeClr val="bg1"/>
            </a:bgClr>
          </a:pattFill>
        </p:spPr>
        <p:txBody>
          <a:bodyPr vert="horz" lIns="0" tIns="0" rIns="0" bIns="0" rtlCol="0" anchor="ctr" anchorCtr="1">
            <a:noAutofit/>
          </a:bodyPr>
          <a:lstStyle>
            <a:lvl1pPr>
              <a:defRPr lang="en-US" dirty="0"/>
            </a:lvl1pPr>
          </a:lstStyle>
          <a:p>
            <a:pPr lvl="0" algn="ctr"/>
            <a:r>
              <a:rPr lang="en-CA"/>
              <a:t>Office market image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340455C-1392-44C3-997F-DA1CA4CD2B0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898512" y="694766"/>
            <a:ext cx="4734045" cy="2316845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6000" b="1">
                <a:solidFill>
                  <a:schemeClr val="tx1"/>
                </a:solidFill>
                <a:highlight>
                  <a:srgbClr val="FFFFFF"/>
                </a:highlight>
                <a:latin typeface="+mj-lt"/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CA"/>
              <a:t>[Market] office market report</a:t>
            </a:r>
          </a:p>
        </p:txBody>
      </p:sp>
      <p:sp>
        <p:nvSpPr>
          <p:cNvPr id="2" name="Guides" hidden="1">
            <a:extLst>
              <a:ext uri="{FF2B5EF4-FFF2-40B4-BE49-F238E27FC236}">
                <a16:creationId xmlns:a16="http://schemas.microsoft.com/office/drawing/2014/main" id="{4E5D4448-38BE-4FDE-A7E4-3E9C4C1A8571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635000" cy="2540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700">
              <a:solidFill>
                <a:srgbClr val="FFFFFF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A4C9992-DFF4-40AE-9D4B-5303BF6D4C80}"/>
              </a:ext>
            </a:extLst>
          </p:cNvPr>
          <p:cNvSpPr/>
          <p:nvPr userDrawn="1"/>
        </p:nvSpPr>
        <p:spPr>
          <a:xfrm>
            <a:off x="10102770" y="6132349"/>
            <a:ext cx="2089230" cy="7118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3685AA95-E231-4985-9166-0CABD4D8EFB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898512" y="3897965"/>
            <a:ext cx="4683888" cy="914400"/>
          </a:xfrm>
          <a:prstGeom prst="rect">
            <a:avLst/>
          </a:prstGeom>
        </p:spPr>
        <p:txBody>
          <a:bodyPr lIns="0"/>
          <a:lstStyle>
            <a:lvl1pPr>
              <a:defRPr sz="2800"/>
            </a:lvl1pPr>
          </a:lstStyle>
          <a:p>
            <a:pPr lvl="0"/>
            <a:r>
              <a:rPr lang="en-CA"/>
              <a:t>Quarter YYYY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967AC64-A0B3-2023-183F-3605A78A52F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210800" y="5522032"/>
            <a:ext cx="1371600" cy="835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388416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432" userDrawn="1">
          <p15:clr>
            <a:srgbClr val="717275"/>
          </p15:clr>
        </p15:guide>
        <p15:guide id="2" orient="horz" pos="1320" userDrawn="1">
          <p15:clr>
            <a:srgbClr val="717275"/>
          </p15:clr>
        </p15:guide>
        <p15:guide id="3" orient="horz" pos="1680" userDrawn="1">
          <p15:clr>
            <a:srgbClr val="FF96FF"/>
          </p15:clr>
        </p15:guide>
        <p15:guide id="4" orient="horz" pos="4080" userDrawn="1">
          <p15:clr>
            <a:srgbClr val="FF96FF"/>
          </p15:clr>
        </p15:guide>
        <p15:guide id="5" pos="768" userDrawn="1">
          <p15:clr>
            <a:srgbClr val="FF96FF"/>
          </p15:clr>
        </p15:guide>
        <p15:guide id="6" pos="6911" userDrawn="1">
          <p15:clr>
            <a:srgbClr val="FF96FF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8A5AAD3-2D91-48F7-BBDA-B8B92B62B6B3}"/>
              </a:ext>
            </a:extLst>
          </p:cNvPr>
          <p:cNvSpPr/>
          <p:nvPr userDrawn="1"/>
        </p:nvSpPr>
        <p:spPr>
          <a:xfrm>
            <a:off x="611220" y="1337836"/>
            <a:ext cx="3566160" cy="2332484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FDC3892-D855-41CB-978E-BED5F7E4F631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16260" y="2649447"/>
            <a:ext cx="3556081" cy="696586"/>
          </a:xfrm>
          <a:prstGeom prst="rect">
            <a:avLst/>
          </a:prstGeom>
        </p:spPr>
        <p:txBody>
          <a:bodyPr lIns="274320" rIns="274320"/>
          <a:lstStyle>
            <a:lvl1pPr algn="ctr">
              <a:defRPr lang="en-US" sz="1200" kern="1200" baseline="0" dirty="0">
                <a:solidFill>
                  <a:srgbClr val="000000"/>
                </a:solidFill>
                <a:latin typeface="Open Sans"/>
                <a:ea typeface="+mn-ea"/>
                <a:cs typeface="Open Sans"/>
              </a:defRPr>
            </a:lvl1pPr>
          </a:lstStyle>
          <a:p>
            <a:pPr lvl="0"/>
            <a:r>
              <a:rPr lang="en-CA" sz="1100" kern="1200">
                <a:solidFill>
                  <a:srgbClr val="000000"/>
                </a:solidFill>
                <a:latin typeface="Open Sans"/>
                <a:ea typeface="+mn-ea"/>
                <a:cs typeface="Open Sans"/>
              </a:rPr>
              <a:t>Describe the data point and where its trending since the previous report</a:t>
            </a:r>
            <a:endParaRPr lang="en-CA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443C7CC-AF0C-4005-AA01-E57019914058}"/>
              </a:ext>
            </a:extLst>
          </p:cNvPr>
          <p:cNvSpPr/>
          <p:nvPr/>
        </p:nvSpPr>
        <p:spPr>
          <a:xfrm>
            <a:off x="4318283" y="1337836"/>
            <a:ext cx="3566160" cy="2332484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B0E4AE1-41B0-42AD-A38C-0349426C44DE}"/>
              </a:ext>
            </a:extLst>
          </p:cNvPr>
          <p:cNvSpPr/>
          <p:nvPr userDrawn="1"/>
        </p:nvSpPr>
        <p:spPr>
          <a:xfrm>
            <a:off x="8019480" y="1337836"/>
            <a:ext cx="3566160" cy="2332484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1399F180-85A5-4B46-A739-F16D53012C26}"/>
              </a:ext>
            </a:extLst>
          </p:cNvPr>
          <p:cNvSpPr/>
          <p:nvPr userDrawn="1"/>
        </p:nvSpPr>
        <p:spPr>
          <a:xfrm>
            <a:off x="4318283" y="3801616"/>
            <a:ext cx="3566160" cy="2332484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FEEA3D6C-AF86-458E-8DC8-1FED13B6F16B}"/>
              </a:ext>
            </a:extLst>
          </p:cNvPr>
          <p:cNvSpPr/>
          <p:nvPr userDrawn="1"/>
        </p:nvSpPr>
        <p:spPr>
          <a:xfrm>
            <a:off x="8019480" y="3801616"/>
            <a:ext cx="3566160" cy="2332484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BFA4955E-819E-49B7-B89F-55AD376449D2}"/>
              </a:ext>
            </a:extLst>
          </p:cNvPr>
          <p:cNvSpPr/>
          <p:nvPr userDrawn="1"/>
        </p:nvSpPr>
        <p:spPr>
          <a:xfrm>
            <a:off x="611220" y="3801616"/>
            <a:ext cx="3566160" cy="2332484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09FA522-589B-4358-A283-C682CCE1F4EA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611220" y="1880876"/>
            <a:ext cx="3566160" cy="619775"/>
          </a:xfrm>
          <a:prstGeom prst="rect">
            <a:avLst/>
          </a:prstGeom>
        </p:spPr>
        <p:txBody>
          <a:bodyPr/>
          <a:lstStyle>
            <a:lvl1pPr marL="0" algn="ctr" defTabSz="914400" rtl="0" eaLnBrk="1" latinLnBrk="0" hangingPunct="1">
              <a:defRPr lang="en-US" sz="4795" b="1" kern="1200" dirty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r>
              <a:rPr lang="en-CA"/>
              <a:t>-00.0%</a:t>
            </a:r>
          </a:p>
        </p:txBody>
      </p:sp>
      <p:sp>
        <p:nvSpPr>
          <p:cNvPr id="32" name="Text Placeholder 4">
            <a:extLst>
              <a:ext uri="{FF2B5EF4-FFF2-40B4-BE49-F238E27FC236}">
                <a16:creationId xmlns:a16="http://schemas.microsoft.com/office/drawing/2014/main" id="{1EA5B26F-118B-4F6A-91B0-A534E39D03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323323" y="2649447"/>
            <a:ext cx="3556081" cy="696586"/>
          </a:xfrm>
          <a:prstGeom prst="rect">
            <a:avLst/>
          </a:prstGeom>
        </p:spPr>
        <p:txBody>
          <a:bodyPr lIns="274320" rIns="274320"/>
          <a:lstStyle>
            <a:lvl1pPr algn="ctr">
              <a:defRPr lang="en-US" sz="1200" kern="1200" baseline="0" dirty="0">
                <a:solidFill>
                  <a:srgbClr val="000000"/>
                </a:solidFill>
                <a:latin typeface="Open Sans"/>
                <a:ea typeface="+mn-ea"/>
                <a:cs typeface="Open Sans"/>
              </a:defRPr>
            </a:lvl1pPr>
          </a:lstStyle>
          <a:p>
            <a:pPr lvl="0"/>
            <a:r>
              <a:rPr lang="en-CA" sz="1100" kern="1200">
                <a:solidFill>
                  <a:srgbClr val="000000"/>
                </a:solidFill>
                <a:latin typeface="Open Sans"/>
                <a:ea typeface="+mn-ea"/>
                <a:cs typeface="Open Sans"/>
              </a:rPr>
              <a:t>Describe the data point and where its trending since the previous report</a:t>
            </a:r>
            <a:endParaRPr lang="en-CA"/>
          </a:p>
        </p:txBody>
      </p:sp>
      <p:sp>
        <p:nvSpPr>
          <p:cNvPr id="33" name="Text Placeholder 2">
            <a:extLst>
              <a:ext uri="{FF2B5EF4-FFF2-40B4-BE49-F238E27FC236}">
                <a16:creationId xmlns:a16="http://schemas.microsoft.com/office/drawing/2014/main" id="{1817AA29-381A-4A57-8F13-A8A80F57967F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4318283" y="1880876"/>
            <a:ext cx="3566160" cy="619775"/>
          </a:xfrm>
          <a:prstGeom prst="rect">
            <a:avLst/>
          </a:prstGeom>
        </p:spPr>
        <p:txBody>
          <a:bodyPr/>
          <a:lstStyle>
            <a:lvl1pPr marL="0" algn="ctr" defTabSz="914400" rtl="0" eaLnBrk="1" latinLnBrk="0" hangingPunct="1">
              <a:defRPr lang="en-US" sz="4795" b="1" kern="1200" dirty="0">
                <a:solidFill>
                  <a:schemeClr val="accent2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r>
              <a:rPr lang="en-CA"/>
              <a:t>-00.0%</a:t>
            </a:r>
          </a:p>
        </p:txBody>
      </p:sp>
      <p:sp>
        <p:nvSpPr>
          <p:cNvPr id="34" name="Text Placeholder 4">
            <a:extLst>
              <a:ext uri="{FF2B5EF4-FFF2-40B4-BE49-F238E27FC236}">
                <a16:creationId xmlns:a16="http://schemas.microsoft.com/office/drawing/2014/main" id="{61D5D043-EE21-4751-A43E-8D2C6E2BFFA1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8024520" y="2649447"/>
            <a:ext cx="3556081" cy="696586"/>
          </a:xfrm>
          <a:prstGeom prst="rect">
            <a:avLst/>
          </a:prstGeom>
        </p:spPr>
        <p:txBody>
          <a:bodyPr lIns="274320" rIns="274320"/>
          <a:lstStyle>
            <a:lvl1pPr algn="ctr">
              <a:defRPr lang="en-US" sz="1200" kern="1200" baseline="0" dirty="0">
                <a:solidFill>
                  <a:srgbClr val="000000"/>
                </a:solidFill>
                <a:latin typeface="Open Sans"/>
                <a:ea typeface="+mn-ea"/>
                <a:cs typeface="Open Sans"/>
              </a:defRPr>
            </a:lvl1pPr>
          </a:lstStyle>
          <a:p>
            <a:pPr lvl="0"/>
            <a:r>
              <a:rPr lang="en-CA" sz="1100" kern="1200">
                <a:solidFill>
                  <a:srgbClr val="000000"/>
                </a:solidFill>
                <a:latin typeface="Open Sans"/>
                <a:ea typeface="+mn-ea"/>
                <a:cs typeface="Open Sans"/>
              </a:rPr>
              <a:t>Describe the data point and where its trending since the previous report</a:t>
            </a:r>
            <a:endParaRPr lang="en-CA"/>
          </a:p>
        </p:txBody>
      </p:sp>
      <p:sp>
        <p:nvSpPr>
          <p:cNvPr id="41" name="Text Placeholder 2">
            <a:extLst>
              <a:ext uri="{FF2B5EF4-FFF2-40B4-BE49-F238E27FC236}">
                <a16:creationId xmlns:a16="http://schemas.microsoft.com/office/drawing/2014/main" id="{D52A0B89-1806-4192-93D2-2C745EBC1163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8019480" y="1880876"/>
            <a:ext cx="3566160" cy="619775"/>
          </a:xfrm>
          <a:prstGeom prst="rect">
            <a:avLst/>
          </a:prstGeom>
        </p:spPr>
        <p:txBody>
          <a:bodyPr/>
          <a:lstStyle>
            <a:lvl1pPr marL="0" algn="ctr" defTabSz="914400" rtl="0" eaLnBrk="1" latinLnBrk="0" hangingPunct="1">
              <a:defRPr lang="en-US" sz="4795" b="1" kern="1200" dirty="0">
                <a:solidFill>
                  <a:schemeClr val="accent3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r>
              <a:rPr lang="en-CA"/>
              <a:t>-00.0%</a:t>
            </a:r>
          </a:p>
        </p:txBody>
      </p:sp>
      <p:sp>
        <p:nvSpPr>
          <p:cNvPr id="51" name="Text Placeholder 4">
            <a:extLst>
              <a:ext uri="{FF2B5EF4-FFF2-40B4-BE49-F238E27FC236}">
                <a16:creationId xmlns:a16="http://schemas.microsoft.com/office/drawing/2014/main" id="{8597A94C-D53D-4020-AF0B-973B18B6B62F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616260" y="5102070"/>
            <a:ext cx="3570234" cy="696586"/>
          </a:xfrm>
          <a:prstGeom prst="rect">
            <a:avLst/>
          </a:prstGeom>
        </p:spPr>
        <p:txBody>
          <a:bodyPr lIns="274320" rIns="274320"/>
          <a:lstStyle>
            <a:lvl1pPr algn="ctr">
              <a:defRPr lang="en-US" sz="1200" kern="1200" baseline="0" dirty="0">
                <a:solidFill>
                  <a:srgbClr val="000000"/>
                </a:solidFill>
                <a:latin typeface="Open Sans"/>
                <a:ea typeface="+mn-ea"/>
                <a:cs typeface="Open Sans"/>
              </a:defRPr>
            </a:lvl1pPr>
          </a:lstStyle>
          <a:p>
            <a:pPr lvl="0"/>
            <a:r>
              <a:rPr lang="en-CA" sz="1100" kern="1200">
                <a:solidFill>
                  <a:srgbClr val="000000"/>
                </a:solidFill>
                <a:latin typeface="Open Sans"/>
                <a:ea typeface="+mn-ea"/>
                <a:cs typeface="Open Sans"/>
              </a:rPr>
              <a:t>Describe the data point and where its trending since the previous report</a:t>
            </a:r>
            <a:endParaRPr lang="en-CA"/>
          </a:p>
        </p:txBody>
      </p:sp>
      <p:sp>
        <p:nvSpPr>
          <p:cNvPr id="52" name="Text Placeholder 2">
            <a:extLst>
              <a:ext uri="{FF2B5EF4-FFF2-40B4-BE49-F238E27FC236}">
                <a16:creationId xmlns:a16="http://schemas.microsoft.com/office/drawing/2014/main" id="{78E4F30B-3BF3-415E-8807-BACEC581AA7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611220" y="4360951"/>
            <a:ext cx="3575274" cy="619775"/>
          </a:xfrm>
          <a:prstGeom prst="rect">
            <a:avLst/>
          </a:prstGeom>
        </p:spPr>
        <p:txBody>
          <a:bodyPr/>
          <a:lstStyle>
            <a:lvl1pPr marL="0" algn="ctr" defTabSz="914400" rtl="0" eaLnBrk="1" latinLnBrk="0" hangingPunct="1">
              <a:defRPr lang="en-US" sz="4795" b="1" kern="1200" dirty="0">
                <a:solidFill>
                  <a:schemeClr val="accent4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r>
              <a:rPr lang="en-CA"/>
              <a:t>-00.0%</a:t>
            </a:r>
          </a:p>
        </p:txBody>
      </p:sp>
      <p:sp>
        <p:nvSpPr>
          <p:cNvPr id="53" name="Text Placeholder 4">
            <a:extLst>
              <a:ext uri="{FF2B5EF4-FFF2-40B4-BE49-F238E27FC236}">
                <a16:creationId xmlns:a16="http://schemas.microsoft.com/office/drawing/2014/main" id="{D73F85E4-9089-4A0A-901D-FA42BF1E871C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4323323" y="5102070"/>
            <a:ext cx="3556081" cy="696586"/>
          </a:xfrm>
          <a:prstGeom prst="rect">
            <a:avLst/>
          </a:prstGeom>
        </p:spPr>
        <p:txBody>
          <a:bodyPr lIns="274320" rIns="274320"/>
          <a:lstStyle>
            <a:lvl1pPr algn="ctr">
              <a:defRPr lang="en-US" sz="1200" kern="1200" baseline="0" dirty="0">
                <a:solidFill>
                  <a:srgbClr val="000000"/>
                </a:solidFill>
                <a:latin typeface="Open Sans"/>
                <a:ea typeface="+mn-ea"/>
                <a:cs typeface="Open Sans"/>
              </a:defRPr>
            </a:lvl1pPr>
          </a:lstStyle>
          <a:p>
            <a:pPr lvl="0"/>
            <a:r>
              <a:rPr lang="en-CA" sz="1100" kern="1200">
                <a:solidFill>
                  <a:srgbClr val="000000"/>
                </a:solidFill>
                <a:latin typeface="Open Sans"/>
                <a:ea typeface="+mn-ea"/>
                <a:cs typeface="Open Sans"/>
              </a:rPr>
              <a:t>Describe the data point and where its trending since the previous report</a:t>
            </a:r>
            <a:endParaRPr lang="en-CA"/>
          </a:p>
        </p:txBody>
      </p:sp>
      <p:sp>
        <p:nvSpPr>
          <p:cNvPr id="54" name="Text Placeholder 2">
            <a:extLst>
              <a:ext uri="{FF2B5EF4-FFF2-40B4-BE49-F238E27FC236}">
                <a16:creationId xmlns:a16="http://schemas.microsoft.com/office/drawing/2014/main" id="{98542515-9676-4E76-BE20-37BB11E4F89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318283" y="4360951"/>
            <a:ext cx="3566160" cy="619775"/>
          </a:xfrm>
          <a:prstGeom prst="rect">
            <a:avLst/>
          </a:prstGeom>
        </p:spPr>
        <p:txBody>
          <a:bodyPr/>
          <a:lstStyle>
            <a:lvl1pPr marL="0" algn="ctr" defTabSz="914400" rtl="0" eaLnBrk="1" latinLnBrk="0" hangingPunct="1">
              <a:defRPr lang="en-US" sz="4795" b="1" kern="1200" dirty="0">
                <a:solidFill>
                  <a:schemeClr val="accent5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r>
              <a:rPr lang="en-CA"/>
              <a:t>-00.0%</a:t>
            </a:r>
          </a:p>
        </p:txBody>
      </p:sp>
      <p:sp>
        <p:nvSpPr>
          <p:cNvPr id="55" name="Text Placeholder 4">
            <a:extLst>
              <a:ext uri="{FF2B5EF4-FFF2-40B4-BE49-F238E27FC236}">
                <a16:creationId xmlns:a16="http://schemas.microsoft.com/office/drawing/2014/main" id="{61B09F44-5ED3-4121-B93E-913272521606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8021272" y="5102070"/>
            <a:ext cx="3556081" cy="696586"/>
          </a:xfrm>
          <a:prstGeom prst="rect">
            <a:avLst/>
          </a:prstGeom>
        </p:spPr>
        <p:txBody>
          <a:bodyPr lIns="274320" rIns="274320"/>
          <a:lstStyle>
            <a:lvl1pPr algn="ctr">
              <a:defRPr lang="en-US" sz="1200" kern="1200" baseline="0" dirty="0">
                <a:solidFill>
                  <a:srgbClr val="000000"/>
                </a:solidFill>
                <a:latin typeface="Open Sans"/>
                <a:ea typeface="+mn-ea"/>
                <a:cs typeface="Open Sans"/>
              </a:defRPr>
            </a:lvl1pPr>
          </a:lstStyle>
          <a:p>
            <a:pPr lvl="0"/>
            <a:r>
              <a:rPr lang="en-CA" sz="1100" kern="1200">
                <a:solidFill>
                  <a:srgbClr val="000000"/>
                </a:solidFill>
                <a:latin typeface="Open Sans"/>
                <a:ea typeface="+mn-ea"/>
                <a:cs typeface="Open Sans"/>
              </a:rPr>
              <a:t>Describe the data point and where its trending since the previous report</a:t>
            </a:r>
            <a:endParaRPr lang="en-CA"/>
          </a:p>
        </p:txBody>
      </p:sp>
      <p:sp>
        <p:nvSpPr>
          <p:cNvPr id="56" name="Text Placeholder 2">
            <a:extLst>
              <a:ext uri="{FF2B5EF4-FFF2-40B4-BE49-F238E27FC236}">
                <a16:creationId xmlns:a16="http://schemas.microsoft.com/office/drawing/2014/main" id="{E343708B-59DD-40B1-BD85-5238D7C417AC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8016232" y="4360951"/>
            <a:ext cx="3566160" cy="619775"/>
          </a:xfrm>
          <a:prstGeom prst="rect">
            <a:avLst/>
          </a:prstGeom>
        </p:spPr>
        <p:txBody>
          <a:bodyPr/>
          <a:lstStyle>
            <a:lvl1pPr marL="0" algn="ctr" defTabSz="914400" rtl="0" eaLnBrk="1" latinLnBrk="0" hangingPunct="1">
              <a:defRPr lang="en-US" sz="4795" b="1" kern="1200" dirty="0">
                <a:solidFill>
                  <a:schemeClr val="accent6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r>
              <a:rPr lang="en-CA"/>
              <a:t>-00.0%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AE1FDFF5-0329-3284-AB4F-9712B57FA0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9600" y="685800"/>
            <a:ext cx="10972800" cy="338328"/>
          </a:xfrm>
          <a:prstGeom prst="rect">
            <a:avLst/>
          </a:prstGeom>
        </p:spPr>
        <p:txBody>
          <a:bodyPr lIns="0" rIns="45720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Open Sans" panose="020B0606030504020204" pitchFamily="34" charset="0"/>
              <a:buNone/>
              <a:defRPr lang="en-US" sz="24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Open Sans" panose="020B0606030504020204" pitchFamily="34" charset="0"/>
              <a:buNone/>
              <a:defRPr lang="en-US" sz="2400" b="1" kern="1200" dirty="0" smtClean="0">
                <a:solidFill>
                  <a:schemeClr val="tx1"/>
                </a:solidFill>
                <a:highlight>
                  <a:srgbClr val="FFFFFF"/>
                </a:highlight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Open Sans" panose="020B0606030504020204" pitchFamily="34" charset="0"/>
              <a:buNone/>
              <a:defRPr lang="en-US" sz="2400" b="1" kern="1200" dirty="0" smtClean="0">
                <a:solidFill>
                  <a:schemeClr val="tx1"/>
                </a:solidFill>
                <a:highlight>
                  <a:srgbClr val="FFFFFF"/>
                </a:highlight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Open Sans" panose="020B0606030504020204" pitchFamily="34" charset="0"/>
              <a:buNone/>
              <a:defRPr lang="en-US" sz="2400" b="1" kern="1200" dirty="0" smtClean="0">
                <a:solidFill>
                  <a:schemeClr val="tx1"/>
                </a:solidFill>
                <a:highlight>
                  <a:srgbClr val="FFFFFF"/>
                </a:highlight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Open Sans" panose="020B0606030504020204" pitchFamily="34" charset="0"/>
              <a:buNone/>
              <a:defRPr lang="en-US" sz="2400" b="1" kern="1200" dirty="0">
                <a:solidFill>
                  <a:schemeClr val="tx1"/>
                </a:solidFill>
                <a:highlight>
                  <a:srgbClr val="FFFFFF"/>
                </a:highlight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CA"/>
              <a:t>[Market] office market indicators w. data point</a:t>
            </a:r>
          </a:p>
        </p:txBody>
      </p:sp>
    </p:spTree>
    <p:extLst>
      <p:ext uri="{BB962C8B-B14F-4D97-AF65-F5344CB8AC3E}">
        <p14:creationId xmlns:p14="http://schemas.microsoft.com/office/powerpoint/2010/main" val="11268763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264" userDrawn="1">
          <p15:clr>
            <a:srgbClr val="FBAE40"/>
          </p15:clr>
        </p15:guide>
        <p15:guide id="2" pos="384" userDrawn="1">
          <p15:clr>
            <a:srgbClr val="FBAE40"/>
          </p15:clr>
        </p15:guide>
        <p15:guide id="3" orient="horz" pos="4080" userDrawn="1">
          <p15:clr>
            <a:srgbClr val="FBAE40"/>
          </p15:clr>
        </p15:guide>
        <p15:guide id="4" pos="7296" userDrawn="1">
          <p15:clr>
            <a:srgbClr val="FBAE40"/>
          </p15:clr>
        </p15:guide>
        <p15:guide id="5" orient="horz" pos="432" userDrawn="1">
          <p15:clr>
            <a:srgbClr val="FBAE40"/>
          </p15:clr>
        </p15:guide>
        <p15:guide id="6" orient="horz" pos="3744" userDrawn="1">
          <p15:clr>
            <a:srgbClr val="FBAE40"/>
          </p15:clr>
        </p15:guide>
        <p15:guide id="7" orient="horz" pos="3864" userDrawn="1">
          <p15:clr>
            <a:srgbClr val="FBAE40"/>
          </p15:clr>
        </p15:guide>
        <p15:guide id="8" orient="horz" pos="2160" userDrawn="1">
          <p15:clr>
            <a:srgbClr val="FBAE40"/>
          </p15:clr>
        </p15:guide>
      </p15:sldGuideLst>
    </p:ext>
  </p:extLst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2" hasCustomPrompt="1"/>
          </p:nvPr>
        </p:nvSpPr>
        <p:spPr>
          <a:xfrm>
            <a:off x="4818927" y="1817225"/>
            <a:ext cx="2577296" cy="3379808"/>
          </a:xfrm>
          <a:prstGeom prst="rect">
            <a:avLst/>
          </a:prstGeom>
          <a:pattFill prst="pct5">
            <a:fgClr>
              <a:schemeClr val="bg1">
                <a:lumMod val="65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r>
              <a:rPr lang="fr-CA" dirty="0"/>
              <a:t>Drag &amp; Drop Picture</a:t>
            </a:r>
            <a:endParaRPr lang="fr-CA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3" hasCustomPrompt="1"/>
          </p:nvPr>
        </p:nvSpPr>
        <p:spPr>
          <a:xfrm>
            <a:off x="1219200" y="3429000"/>
            <a:ext cx="2577296" cy="3423213"/>
          </a:xfrm>
          <a:prstGeom prst="rect">
            <a:avLst/>
          </a:prstGeom>
          <a:pattFill prst="pct5">
            <a:fgClr>
              <a:schemeClr val="bg1">
                <a:lumMod val="65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r>
              <a:rPr lang="fr-CA" dirty="0"/>
              <a:t>Drag &amp; Drop Picture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581900407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91999" cy="3429000"/>
          </a:xfrm>
          <a:prstGeom prst="rect">
            <a:avLst/>
          </a:prstGeom>
          <a:pattFill prst="pct5">
            <a:fgClr>
              <a:schemeClr val="bg1">
                <a:lumMod val="65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r>
              <a:rPr lang="fr-CA" dirty="0"/>
              <a:t>Drag &amp; Drop Picture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011984978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2" hasCustomPrompt="1"/>
          </p:nvPr>
        </p:nvSpPr>
        <p:spPr>
          <a:xfrm>
            <a:off x="8812192" y="0"/>
            <a:ext cx="3379808" cy="6858000"/>
          </a:xfrm>
          <a:prstGeom prst="rect">
            <a:avLst/>
          </a:prstGeom>
          <a:pattFill prst="pct5">
            <a:fgClr>
              <a:schemeClr val="bg1">
                <a:lumMod val="65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r>
              <a:rPr lang="fr-CA" dirty="0"/>
              <a:t>Drag &amp; Drop Picture</a:t>
            </a:r>
            <a:endParaRPr lang="fr-CA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3379808" cy="6858000"/>
          </a:xfrm>
          <a:prstGeom prst="rect">
            <a:avLst/>
          </a:prstGeom>
          <a:pattFill prst="pct5">
            <a:fgClr>
              <a:schemeClr val="bg1">
                <a:lumMod val="65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r>
              <a:rPr lang="fr-CA" dirty="0"/>
              <a:t>Drag &amp; Drop Picture</a:t>
            </a:r>
            <a:endParaRPr lang="fr-CA"/>
          </a:p>
        </p:txBody>
      </p:sp>
      <p:sp>
        <p:nvSpPr>
          <p:cNvPr id="6" name="Title 3"/>
          <p:cNvSpPr>
            <a:spLocks noGrp="1"/>
          </p:cNvSpPr>
          <p:nvPr>
            <p:ph type="title" hasCustomPrompt="1"/>
          </p:nvPr>
        </p:nvSpPr>
        <p:spPr>
          <a:xfrm>
            <a:off x="3379808" y="1076326"/>
            <a:ext cx="5432384" cy="1100818"/>
          </a:xfrm>
          <a:prstGeom prst="rect">
            <a:avLst/>
          </a:prstGeom>
        </p:spPr>
        <p:txBody>
          <a:bodyPr/>
          <a:lstStyle>
            <a:lvl1pPr algn="ctr">
              <a:defRPr sz="3600" spc="0">
                <a:solidFill>
                  <a:srgbClr val="000000"/>
                </a:solidFill>
              </a:defRPr>
            </a:lvl1pPr>
          </a:lstStyle>
          <a:p>
            <a:r>
              <a:rPr lang="fr-CA" dirty="0"/>
              <a:t>Slide title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799000157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8812192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8812192 w 12192000"/>
              <a:gd name="connsiteY3" fmla="*/ 6858000 h 6858000"/>
              <a:gd name="connsiteX4" fmla="*/ 0 w 12192000"/>
              <a:gd name="connsiteY4" fmla="*/ 0 h 6858000"/>
              <a:gd name="connsiteX5" fmla="*/ 3379808 w 12192000"/>
              <a:gd name="connsiteY5" fmla="*/ 0 h 6858000"/>
              <a:gd name="connsiteX6" fmla="*/ 3379808 w 12192000"/>
              <a:gd name="connsiteY6" fmla="*/ 6858000 h 6858000"/>
              <a:gd name="connsiteX7" fmla="*/ 0 w 12192000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8812192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8812192" y="6858000"/>
                </a:lnTo>
                <a:close/>
                <a:moveTo>
                  <a:pt x="0" y="0"/>
                </a:moveTo>
                <a:lnTo>
                  <a:pt x="3379808" y="0"/>
                </a:lnTo>
                <a:lnTo>
                  <a:pt x="3379808" y="6858000"/>
                </a:lnTo>
                <a:lnTo>
                  <a:pt x="0" y="6858000"/>
                </a:lnTo>
                <a:close/>
              </a:path>
            </a:pathLst>
          </a:custGeom>
          <a:pattFill prst="pct5">
            <a:fgClr>
              <a:schemeClr val="bg1">
                <a:lumMod val="65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r>
              <a:rPr lang="fr-CA" dirty="0"/>
              <a:t>Drag &amp; Drop Picture</a:t>
            </a:r>
            <a:endParaRPr lang="fr-CA"/>
          </a:p>
        </p:txBody>
      </p:sp>
      <p:sp>
        <p:nvSpPr>
          <p:cNvPr id="6" name="Title 3"/>
          <p:cNvSpPr>
            <a:spLocks noGrp="1"/>
          </p:cNvSpPr>
          <p:nvPr>
            <p:ph type="title" hasCustomPrompt="1"/>
          </p:nvPr>
        </p:nvSpPr>
        <p:spPr>
          <a:xfrm>
            <a:off x="3379808" y="1076326"/>
            <a:ext cx="5432384" cy="1100818"/>
          </a:xfrm>
          <a:prstGeom prst="rect">
            <a:avLst/>
          </a:prstGeom>
        </p:spPr>
        <p:txBody>
          <a:bodyPr lIns="457200" rIns="457200"/>
          <a:lstStyle>
            <a:lvl1pPr algn="ctr">
              <a:defRPr sz="3600" spc="0">
                <a:solidFill>
                  <a:schemeClr val="bg1"/>
                </a:solidFill>
              </a:defRPr>
            </a:lvl1pPr>
          </a:lstStyle>
          <a:p>
            <a:r>
              <a:rPr lang="fr-CA" dirty="0"/>
              <a:t>Click to edit master title style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227032826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4"/>
          <p:cNvSpPr>
            <a:spLocks noGrp="1"/>
          </p:cNvSpPr>
          <p:nvPr>
            <p:ph type="pic" sz="quarter" idx="13" hasCustomPrompt="1"/>
          </p:nvPr>
        </p:nvSpPr>
        <p:spPr>
          <a:xfrm>
            <a:off x="2387600" y="1244600"/>
            <a:ext cx="1828800" cy="2184400"/>
          </a:xfrm>
          <a:prstGeom prst="rect">
            <a:avLst/>
          </a:prstGeom>
          <a:pattFill prst="pct5">
            <a:fgClr>
              <a:schemeClr val="bg1">
                <a:lumMod val="65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r>
              <a:rPr lang="fr-CA" dirty="0"/>
              <a:t>Drag &amp; Drop Picture</a:t>
            </a:r>
            <a:endParaRPr lang="fr-CA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4" hasCustomPrompt="1"/>
          </p:nvPr>
        </p:nvSpPr>
        <p:spPr>
          <a:xfrm>
            <a:off x="8140700" y="1244600"/>
            <a:ext cx="1828800" cy="2184400"/>
          </a:xfrm>
          <a:prstGeom prst="rect">
            <a:avLst/>
          </a:prstGeom>
          <a:pattFill prst="pct5">
            <a:fgClr>
              <a:schemeClr val="bg1">
                <a:lumMod val="65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r>
              <a:rPr lang="fr-CA" dirty="0"/>
              <a:t>Drag &amp; Drop Picture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045341355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4"/>
          <p:cNvSpPr>
            <a:spLocks noGrp="1"/>
          </p:cNvSpPr>
          <p:nvPr>
            <p:ph type="pic" sz="quarter" idx="13" hasCustomPrompt="1"/>
          </p:nvPr>
        </p:nvSpPr>
        <p:spPr>
          <a:xfrm>
            <a:off x="1219200" y="1188720"/>
            <a:ext cx="1625600" cy="1912620"/>
          </a:xfrm>
          <a:prstGeom prst="rect">
            <a:avLst/>
          </a:prstGeom>
          <a:pattFill prst="pct5">
            <a:fgClr>
              <a:schemeClr val="bg1">
                <a:lumMod val="65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r>
              <a:rPr lang="fr-CA" dirty="0"/>
              <a:t>Drag &amp; Drop Picture</a:t>
            </a:r>
            <a:endParaRPr lang="fr-CA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4" hasCustomPrompt="1"/>
          </p:nvPr>
        </p:nvSpPr>
        <p:spPr>
          <a:xfrm>
            <a:off x="1219200" y="3665220"/>
            <a:ext cx="1625600" cy="1912620"/>
          </a:xfrm>
          <a:prstGeom prst="rect">
            <a:avLst/>
          </a:prstGeom>
          <a:pattFill prst="pct5">
            <a:fgClr>
              <a:schemeClr val="bg1">
                <a:lumMod val="65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r>
              <a:rPr lang="fr-CA" dirty="0"/>
              <a:t>Drag &amp; Drop Picture</a:t>
            </a:r>
            <a:endParaRPr lang="fr-CA"/>
          </a:p>
        </p:txBody>
      </p:sp>
      <p:sp>
        <p:nvSpPr>
          <p:cNvPr id="6" name="Picture Placeholder 4"/>
          <p:cNvSpPr>
            <a:spLocks noGrp="1"/>
          </p:cNvSpPr>
          <p:nvPr>
            <p:ph type="pic" sz="quarter" idx="15" hasCustomPrompt="1"/>
          </p:nvPr>
        </p:nvSpPr>
        <p:spPr>
          <a:xfrm>
            <a:off x="6870700" y="1188720"/>
            <a:ext cx="1625600" cy="1912620"/>
          </a:xfrm>
          <a:prstGeom prst="rect">
            <a:avLst/>
          </a:prstGeom>
          <a:pattFill prst="pct5">
            <a:fgClr>
              <a:schemeClr val="bg1">
                <a:lumMod val="65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r>
              <a:rPr lang="fr-CA" dirty="0"/>
              <a:t>Drag &amp; Drop Picture</a:t>
            </a:r>
            <a:endParaRPr lang="fr-CA"/>
          </a:p>
        </p:txBody>
      </p:sp>
      <p:sp>
        <p:nvSpPr>
          <p:cNvPr id="7" name="Picture Placeholder 4"/>
          <p:cNvSpPr>
            <a:spLocks noGrp="1"/>
          </p:cNvSpPr>
          <p:nvPr>
            <p:ph type="pic" sz="quarter" idx="16" hasCustomPrompt="1"/>
          </p:nvPr>
        </p:nvSpPr>
        <p:spPr>
          <a:xfrm>
            <a:off x="6870700" y="3665220"/>
            <a:ext cx="1625600" cy="1912620"/>
          </a:xfrm>
          <a:prstGeom prst="rect">
            <a:avLst/>
          </a:prstGeom>
          <a:pattFill prst="pct5">
            <a:fgClr>
              <a:schemeClr val="bg1">
                <a:lumMod val="65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r>
              <a:rPr lang="fr-CA" dirty="0"/>
              <a:t>Drag &amp; Drop Picture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961008514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4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3048000" cy="4648200"/>
          </a:xfrm>
          <a:prstGeom prst="rect">
            <a:avLst/>
          </a:prstGeom>
          <a:pattFill prst="pct5">
            <a:fgClr>
              <a:schemeClr val="bg1">
                <a:lumMod val="65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r>
              <a:rPr lang="fr-CA" dirty="0"/>
              <a:t>Drag &amp; Drop Picture</a:t>
            </a:r>
            <a:endParaRPr lang="fr-CA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4" hasCustomPrompt="1"/>
          </p:nvPr>
        </p:nvSpPr>
        <p:spPr>
          <a:xfrm>
            <a:off x="3048000" y="0"/>
            <a:ext cx="3048000" cy="4648200"/>
          </a:xfrm>
          <a:prstGeom prst="rect">
            <a:avLst/>
          </a:prstGeom>
          <a:pattFill prst="pct5">
            <a:fgClr>
              <a:schemeClr val="bg1">
                <a:lumMod val="65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r>
              <a:rPr lang="fr-CA" dirty="0"/>
              <a:t>Drag &amp; Drop Picture</a:t>
            </a:r>
            <a:endParaRPr lang="fr-CA"/>
          </a:p>
        </p:txBody>
      </p:sp>
      <p:sp>
        <p:nvSpPr>
          <p:cNvPr id="6" name="Picture Placeholder 4"/>
          <p:cNvSpPr>
            <a:spLocks noGrp="1"/>
          </p:cNvSpPr>
          <p:nvPr>
            <p:ph type="pic" sz="quarter" idx="15" hasCustomPrompt="1"/>
          </p:nvPr>
        </p:nvSpPr>
        <p:spPr>
          <a:xfrm>
            <a:off x="6096000" y="0"/>
            <a:ext cx="3048000" cy="4648200"/>
          </a:xfrm>
          <a:prstGeom prst="rect">
            <a:avLst/>
          </a:prstGeom>
          <a:pattFill prst="pct5">
            <a:fgClr>
              <a:schemeClr val="bg1">
                <a:lumMod val="65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r>
              <a:rPr lang="fr-CA" dirty="0"/>
              <a:t>Drag &amp; Drop Picture</a:t>
            </a:r>
            <a:endParaRPr lang="fr-CA"/>
          </a:p>
        </p:txBody>
      </p:sp>
      <p:sp>
        <p:nvSpPr>
          <p:cNvPr id="7" name="Picture Placeholder 4"/>
          <p:cNvSpPr>
            <a:spLocks noGrp="1"/>
          </p:cNvSpPr>
          <p:nvPr>
            <p:ph type="pic" sz="quarter" idx="16" hasCustomPrompt="1"/>
          </p:nvPr>
        </p:nvSpPr>
        <p:spPr>
          <a:xfrm>
            <a:off x="9144000" y="0"/>
            <a:ext cx="3048000" cy="4648200"/>
          </a:xfrm>
          <a:prstGeom prst="rect">
            <a:avLst/>
          </a:prstGeom>
          <a:pattFill prst="pct5">
            <a:fgClr>
              <a:schemeClr val="bg1">
                <a:lumMod val="65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r>
              <a:rPr lang="fr-CA" dirty="0"/>
              <a:t>Drag &amp; Drop Picture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920360141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4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3314700"/>
            <a:ext cx="4064000" cy="3543300"/>
          </a:xfrm>
          <a:prstGeom prst="rect">
            <a:avLst/>
          </a:prstGeom>
          <a:pattFill prst="pct5">
            <a:fgClr>
              <a:schemeClr val="bg1">
                <a:lumMod val="65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r>
              <a:rPr lang="fr-CA" dirty="0"/>
              <a:t>Drag &amp; Drop Picture</a:t>
            </a:r>
            <a:endParaRPr lang="fr-CA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4" hasCustomPrompt="1"/>
          </p:nvPr>
        </p:nvSpPr>
        <p:spPr>
          <a:xfrm>
            <a:off x="4064000" y="3314700"/>
            <a:ext cx="4064000" cy="3543300"/>
          </a:xfrm>
          <a:prstGeom prst="rect">
            <a:avLst/>
          </a:prstGeom>
          <a:pattFill prst="pct5">
            <a:fgClr>
              <a:schemeClr val="bg1">
                <a:lumMod val="65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r>
              <a:rPr lang="fr-CA" dirty="0"/>
              <a:t>Drag &amp; Drop Picture</a:t>
            </a:r>
            <a:endParaRPr lang="fr-CA"/>
          </a:p>
        </p:txBody>
      </p:sp>
      <p:sp>
        <p:nvSpPr>
          <p:cNvPr id="6" name="Picture Placeholder 4"/>
          <p:cNvSpPr>
            <a:spLocks noGrp="1"/>
          </p:cNvSpPr>
          <p:nvPr>
            <p:ph type="pic" sz="quarter" idx="15" hasCustomPrompt="1"/>
          </p:nvPr>
        </p:nvSpPr>
        <p:spPr>
          <a:xfrm>
            <a:off x="8128000" y="3314700"/>
            <a:ext cx="4064000" cy="3543300"/>
          </a:xfrm>
          <a:prstGeom prst="rect">
            <a:avLst/>
          </a:prstGeom>
          <a:pattFill prst="pct5">
            <a:fgClr>
              <a:schemeClr val="bg1">
                <a:lumMod val="65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r>
              <a:rPr lang="fr-CA" dirty="0"/>
              <a:t>Drag &amp; Drop Picture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98844780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4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6096000" cy="3441700"/>
          </a:xfrm>
          <a:prstGeom prst="rect">
            <a:avLst/>
          </a:prstGeom>
          <a:pattFill prst="pct5">
            <a:fgClr>
              <a:schemeClr val="bg1">
                <a:lumMod val="65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r>
              <a:rPr lang="fr-CA" dirty="0"/>
              <a:t>Drag &amp; Drop Picture</a:t>
            </a:r>
            <a:endParaRPr lang="fr-CA"/>
          </a:p>
        </p:txBody>
      </p:sp>
      <p:sp>
        <p:nvSpPr>
          <p:cNvPr id="7" name="Picture Placeholder 4"/>
          <p:cNvSpPr>
            <a:spLocks noGrp="1"/>
          </p:cNvSpPr>
          <p:nvPr>
            <p:ph type="pic" sz="quarter" idx="14" hasCustomPrompt="1"/>
          </p:nvPr>
        </p:nvSpPr>
        <p:spPr>
          <a:xfrm>
            <a:off x="6096000" y="0"/>
            <a:ext cx="6096000" cy="3441700"/>
          </a:xfrm>
          <a:prstGeom prst="rect">
            <a:avLst/>
          </a:prstGeom>
          <a:pattFill prst="pct5">
            <a:fgClr>
              <a:schemeClr val="bg1">
                <a:lumMod val="65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r>
              <a:rPr lang="fr-CA" dirty="0"/>
              <a:t>Drag &amp; Drop Picture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38578549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4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3416300"/>
            <a:ext cx="6096000" cy="3441700"/>
          </a:xfrm>
          <a:prstGeom prst="rect">
            <a:avLst/>
          </a:prstGeom>
          <a:pattFill prst="pct5">
            <a:fgClr>
              <a:schemeClr val="bg1">
                <a:lumMod val="65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r>
              <a:rPr lang="fr-CA" dirty="0"/>
              <a:t>Drag &amp; Drop Picture</a:t>
            </a:r>
            <a:endParaRPr lang="fr-CA"/>
          </a:p>
        </p:txBody>
      </p:sp>
      <p:sp>
        <p:nvSpPr>
          <p:cNvPr id="7" name="Picture Placeholder 4"/>
          <p:cNvSpPr>
            <a:spLocks noGrp="1"/>
          </p:cNvSpPr>
          <p:nvPr>
            <p:ph type="pic" sz="quarter" idx="14" hasCustomPrompt="1"/>
          </p:nvPr>
        </p:nvSpPr>
        <p:spPr>
          <a:xfrm>
            <a:off x="6096000" y="3416300"/>
            <a:ext cx="6096000" cy="3441700"/>
          </a:xfrm>
          <a:prstGeom prst="rect">
            <a:avLst/>
          </a:prstGeom>
          <a:pattFill prst="pct5">
            <a:fgClr>
              <a:schemeClr val="bg1">
                <a:lumMod val="65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r>
              <a:rPr lang="fr-CA" dirty="0"/>
              <a:t>Drag &amp; Drop Picture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9736430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able Placeholder 4">
            <a:extLst>
              <a:ext uri="{FF2B5EF4-FFF2-40B4-BE49-F238E27FC236}">
                <a16:creationId xmlns:a16="http://schemas.microsoft.com/office/drawing/2014/main" id="{C575F9F8-F204-407F-8EC4-9CC98D3A6A53}"/>
              </a:ext>
            </a:extLst>
          </p:cNvPr>
          <p:cNvSpPr>
            <a:spLocks noGrp="1"/>
          </p:cNvSpPr>
          <p:nvPr>
            <p:ph type="tbl" sz="quarter" idx="26"/>
          </p:nvPr>
        </p:nvSpPr>
        <p:spPr>
          <a:xfrm>
            <a:off x="609600" y="1333500"/>
            <a:ext cx="10972800" cy="4610100"/>
          </a:xfrm>
          <a:prstGeom prst="rect">
            <a:avLst/>
          </a:prstGeom>
          <a:pattFill prst="wdDnDiag">
            <a:fgClr>
              <a:srgbClr val="E9E9E7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/>
            </a:lvl1pPr>
          </a:lstStyle>
          <a:p>
            <a:endParaRPr lang="en-CA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05AE1818-1744-C043-2587-A30D692B60C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9600" y="685800"/>
            <a:ext cx="10972800" cy="338328"/>
          </a:xfrm>
          <a:prstGeom prst="rect">
            <a:avLst/>
          </a:prstGeom>
        </p:spPr>
        <p:txBody>
          <a:bodyPr lIns="0" rIns="45720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Open Sans" panose="020B0606030504020204" pitchFamily="34" charset="0"/>
              <a:buNone/>
              <a:defRPr lang="en-US" sz="24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Open Sans" panose="020B0606030504020204" pitchFamily="34" charset="0"/>
              <a:buNone/>
              <a:defRPr lang="en-US" sz="2400" b="1" kern="1200" dirty="0" smtClean="0">
                <a:solidFill>
                  <a:schemeClr val="tx1"/>
                </a:solidFill>
                <a:highlight>
                  <a:srgbClr val="FFFFFF"/>
                </a:highlight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Open Sans" panose="020B0606030504020204" pitchFamily="34" charset="0"/>
              <a:buNone/>
              <a:defRPr lang="en-US" sz="2400" b="1" kern="1200" dirty="0" smtClean="0">
                <a:solidFill>
                  <a:schemeClr val="tx1"/>
                </a:solidFill>
                <a:highlight>
                  <a:srgbClr val="FFFFFF"/>
                </a:highlight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Open Sans" panose="020B0606030504020204" pitchFamily="34" charset="0"/>
              <a:buNone/>
              <a:defRPr lang="en-US" sz="2400" b="1" kern="1200" dirty="0" smtClean="0">
                <a:solidFill>
                  <a:schemeClr val="tx1"/>
                </a:solidFill>
                <a:highlight>
                  <a:srgbClr val="FFFFFF"/>
                </a:highlight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Open Sans" panose="020B0606030504020204" pitchFamily="34" charset="0"/>
              <a:buNone/>
              <a:defRPr lang="en-US" sz="2400" b="1" kern="1200" dirty="0">
                <a:solidFill>
                  <a:schemeClr val="tx1"/>
                </a:solidFill>
                <a:highlight>
                  <a:srgbClr val="FFFFFF"/>
                </a:highlight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CA"/>
              <a:t>[Market] office market stats</a:t>
            </a:r>
          </a:p>
        </p:txBody>
      </p:sp>
    </p:spTree>
    <p:extLst>
      <p:ext uri="{BB962C8B-B14F-4D97-AF65-F5344CB8AC3E}">
        <p14:creationId xmlns:p14="http://schemas.microsoft.com/office/powerpoint/2010/main" val="26130645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264" userDrawn="1">
          <p15:clr>
            <a:srgbClr val="FBAE40"/>
          </p15:clr>
        </p15:guide>
        <p15:guide id="2" pos="384" userDrawn="1">
          <p15:clr>
            <a:srgbClr val="FBAE40"/>
          </p15:clr>
        </p15:guide>
        <p15:guide id="3" orient="horz" pos="4080" userDrawn="1">
          <p15:clr>
            <a:srgbClr val="FBAE40"/>
          </p15:clr>
        </p15:guide>
        <p15:guide id="4" pos="7296" userDrawn="1">
          <p15:clr>
            <a:srgbClr val="FBAE40"/>
          </p15:clr>
        </p15:guide>
        <p15:guide id="5" orient="horz" pos="432" userDrawn="1">
          <p15:clr>
            <a:srgbClr val="FBAE40"/>
          </p15:clr>
        </p15:guide>
        <p15:guide id="6" orient="horz" pos="3744" userDrawn="1">
          <p15:clr>
            <a:srgbClr val="FBAE40"/>
          </p15:clr>
        </p15:guide>
      </p15:sldGuideLst>
    </p:ext>
  </p:extLst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4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3416300"/>
            <a:ext cx="6096000" cy="3441700"/>
          </a:xfrm>
          <a:prstGeom prst="rect">
            <a:avLst/>
          </a:prstGeom>
          <a:pattFill prst="pct5">
            <a:fgClr>
              <a:schemeClr val="bg1">
                <a:lumMod val="65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r>
              <a:rPr lang="fr-CA" dirty="0"/>
              <a:t>Drag &amp; Drop Picture</a:t>
            </a:r>
            <a:endParaRPr lang="fr-CA"/>
          </a:p>
        </p:txBody>
      </p:sp>
      <p:sp>
        <p:nvSpPr>
          <p:cNvPr id="7" name="Picture Placeholder 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-12192"/>
            <a:ext cx="6096000" cy="3428492"/>
          </a:xfrm>
          <a:prstGeom prst="rect">
            <a:avLst/>
          </a:prstGeom>
          <a:pattFill prst="pct5">
            <a:fgClr>
              <a:schemeClr val="bg1">
                <a:lumMod val="65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r>
              <a:rPr lang="fr-CA" dirty="0"/>
              <a:t>Drag &amp; Drop Picture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950298988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4"/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3367532"/>
            <a:ext cx="6096000" cy="3490468"/>
          </a:xfrm>
          <a:prstGeom prst="rect">
            <a:avLst/>
          </a:prstGeom>
          <a:pattFill prst="pct5">
            <a:fgClr>
              <a:schemeClr val="bg1">
                <a:lumMod val="65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r>
              <a:rPr lang="fr-CA" dirty="0"/>
              <a:t>Drag &amp; Drop Picture</a:t>
            </a:r>
            <a:endParaRPr lang="fr-CA"/>
          </a:p>
        </p:txBody>
      </p:sp>
      <p:sp>
        <p:nvSpPr>
          <p:cNvPr id="7" name="Picture Placeholder 4"/>
          <p:cNvSpPr>
            <a:spLocks noGrp="1"/>
          </p:cNvSpPr>
          <p:nvPr>
            <p:ph type="pic" sz="quarter" idx="14" hasCustomPrompt="1"/>
          </p:nvPr>
        </p:nvSpPr>
        <p:spPr>
          <a:xfrm>
            <a:off x="6096000" y="-12192"/>
            <a:ext cx="6096000" cy="3379724"/>
          </a:xfrm>
          <a:prstGeom prst="rect">
            <a:avLst/>
          </a:prstGeom>
          <a:pattFill prst="pct5">
            <a:fgClr>
              <a:schemeClr val="bg1">
                <a:lumMod val="65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r>
              <a:rPr lang="fr-CA" dirty="0"/>
              <a:t>Drag &amp; Drop Picture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711738570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>
          <a:xfrm>
            <a:off x="838200" y="1076326"/>
            <a:ext cx="10515600" cy="1100818"/>
          </a:xfrm>
          <a:prstGeom prst="rect">
            <a:avLst/>
          </a:prstGeom>
        </p:spPr>
        <p:txBody>
          <a:bodyPr/>
          <a:lstStyle>
            <a:lvl1pPr algn="ctr">
              <a:defRPr sz="3600" strike="noStrike" spc="0">
                <a:solidFill>
                  <a:srgbClr val="000000"/>
                </a:solidFill>
              </a:defRPr>
            </a:lvl1pPr>
          </a:lstStyle>
          <a:p>
            <a:r>
              <a:rPr lang="fr-CA" dirty="0"/>
              <a:t>Slide title</a:t>
            </a:r>
            <a:endParaRPr lang="fr-CA"/>
          </a:p>
        </p:txBody>
      </p:sp>
      <p:sp>
        <p:nvSpPr>
          <p:cNvPr id="6" name="Picture Placeholder 4"/>
          <p:cNvSpPr>
            <a:spLocks noGrp="1"/>
          </p:cNvSpPr>
          <p:nvPr>
            <p:ph type="pic" sz="quarter" idx="13" hasCustomPrompt="1"/>
          </p:nvPr>
        </p:nvSpPr>
        <p:spPr>
          <a:xfrm>
            <a:off x="1790192" y="2177144"/>
            <a:ext cx="1828800" cy="1828800"/>
          </a:xfrm>
          <a:prstGeom prst="ellipse">
            <a:avLst/>
          </a:prstGeom>
          <a:pattFill prst="pct5">
            <a:fgClr>
              <a:schemeClr val="bg1">
                <a:lumMod val="65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r>
              <a:rPr lang="fr-CA" dirty="0"/>
              <a:t>Drag &amp; Drop Picture</a:t>
            </a:r>
            <a:endParaRPr lang="fr-CA"/>
          </a:p>
        </p:txBody>
      </p:sp>
      <p:sp>
        <p:nvSpPr>
          <p:cNvPr id="7" name="Picture Placeholder 4"/>
          <p:cNvSpPr>
            <a:spLocks noGrp="1"/>
          </p:cNvSpPr>
          <p:nvPr>
            <p:ph type="pic" sz="quarter" idx="14" hasCustomPrompt="1"/>
          </p:nvPr>
        </p:nvSpPr>
        <p:spPr>
          <a:xfrm>
            <a:off x="5181600" y="2177144"/>
            <a:ext cx="1828800" cy="1828800"/>
          </a:xfrm>
          <a:prstGeom prst="ellipse">
            <a:avLst/>
          </a:prstGeom>
          <a:pattFill prst="pct5">
            <a:fgClr>
              <a:schemeClr val="bg1">
                <a:lumMod val="65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r>
              <a:rPr lang="fr-CA" dirty="0"/>
              <a:t>Drag &amp; Drop Picture</a:t>
            </a:r>
            <a:endParaRPr lang="fr-CA"/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5" hasCustomPrompt="1"/>
          </p:nvPr>
        </p:nvSpPr>
        <p:spPr>
          <a:xfrm>
            <a:off x="8573008" y="2177144"/>
            <a:ext cx="1828800" cy="1828800"/>
          </a:xfrm>
          <a:prstGeom prst="ellipse">
            <a:avLst/>
          </a:prstGeom>
          <a:pattFill prst="pct5">
            <a:fgClr>
              <a:schemeClr val="bg1">
                <a:lumMod val="65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r>
              <a:rPr lang="fr-CA" dirty="0"/>
              <a:t>Drag &amp; Drop Picture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988085841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>
          <a:xfrm>
            <a:off x="838200" y="1076326"/>
            <a:ext cx="10515600" cy="1100818"/>
          </a:xfrm>
          <a:prstGeom prst="rect">
            <a:avLst/>
          </a:prstGeom>
        </p:spPr>
        <p:txBody>
          <a:bodyPr/>
          <a:lstStyle>
            <a:lvl1pPr algn="ctr">
              <a:defRPr sz="3600" spc="0">
                <a:solidFill>
                  <a:srgbClr val="000000"/>
                </a:solidFill>
              </a:defRPr>
            </a:lvl1pPr>
          </a:lstStyle>
          <a:p>
            <a:r>
              <a:rPr lang="fr-CA" dirty="0"/>
              <a:t>Slide title</a:t>
            </a:r>
            <a:endParaRPr lang="fr-CA"/>
          </a:p>
        </p:txBody>
      </p:sp>
      <p:sp>
        <p:nvSpPr>
          <p:cNvPr id="6" name="Picture Placeholder 4"/>
          <p:cNvSpPr>
            <a:spLocks noGrp="1"/>
          </p:cNvSpPr>
          <p:nvPr>
            <p:ph type="pic" sz="quarter" idx="14" hasCustomPrompt="1"/>
          </p:nvPr>
        </p:nvSpPr>
        <p:spPr>
          <a:xfrm>
            <a:off x="1267968" y="2177144"/>
            <a:ext cx="3035808" cy="2614312"/>
          </a:xfrm>
          <a:prstGeom prst="rect">
            <a:avLst/>
          </a:prstGeom>
          <a:pattFill prst="pct5">
            <a:fgClr>
              <a:schemeClr val="bg1">
                <a:lumMod val="65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r>
              <a:rPr lang="fr-CA" dirty="0"/>
              <a:t>Drag &amp; Drop Picture</a:t>
            </a:r>
            <a:endParaRPr lang="fr-CA"/>
          </a:p>
        </p:txBody>
      </p:sp>
      <p:sp>
        <p:nvSpPr>
          <p:cNvPr id="7" name="Picture Placeholder 4"/>
          <p:cNvSpPr>
            <a:spLocks noGrp="1"/>
          </p:cNvSpPr>
          <p:nvPr>
            <p:ph type="pic" sz="quarter" idx="15" hasCustomPrompt="1"/>
          </p:nvPr>
        </p:nvSpPr>
        <p:spPr>
          <a:xfrm>
            <a:off x="4578096" y="2177144"/>
            <a:ext cx="3035808" cy="2614312"/>
          </a:xfrm>
          <a:prstGeom prst="rect">
            <a:avLst/>
          </a:prstGeom>
          <a:pattFill prst="pct5">
            <a:fgClr>
              <a:schemeClr val="bg1">
                <a:lumMod val="65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r>
              <a:rPr lang="fr-CA" dirty="0"/>
              <a:t>Drag &amp; Drop Picture</a:t>
            </a:r>
            <a:endParaRPr lang="fr-CA"/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6" hasCustomPrompt="1"/>
          </p:nvPr>
        </p:nvSpPr>
        <p:spPr>
          <a:xfrm>
            <a:off x="7882600" y="2177144"/>
            <a:ext cx="3035808" cy="2614312"/>
          </a:xfrm>
          <a:prstGeom prst="rect">
            <a:avLst/>
          </a:prstGeom>
          <a:pattFill prst="pct5">
            <a:fgClr>
              <a:schemeClr val="bg1">
                <a:lumMod val="65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r>
              <a:rPr lang="fr-CA" dirty="0"/>
              <a:t>Drag &amp; Drop Picture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806656113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>
          <a:xfrm>
            <a:off x="838200" y="1076326"/>
            <a:ext cx="10515600" cy="1100818"/>
          </a:xfrm>
          <a:prstGeom prst="rect">
            <a:avLst/>
          </a:prstGeom>
        </p:spPr>
        <p:txBody>
          <a:bodyPr/>
          <a:lstStyle>
            <a:lvl1pPr algn="ctr">
              <a:defRPr sz="3600" spc="0">
                <a:solidFill>
                  <a:srgbClr val="000000"/>
                </a:solidFill>
              </a:defRPr>
            </a:lvl1pPr>
          </a:lstStyle>
          <a:p>
            <a:r>
              <a:rPr lang="fr-CA" dirty="0"/>
              <a:t>Slide title</a:t>
            </a:r>
            <a:endParaRPr lang="fr-CA"/>
          </a:p>
        </p:txBody>
      </p:sp>
      <p:sp>
        <p:nvSpPr>
          <p:cNvPr id="6" name="Picture Placeholder 4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4450080"/>
            <a:ext cx="4064000" cy="2407920"/>
          </a:xfrm>
          <a:prstGeom prst="rect">
            <a:avLst/>
          </a:prstGeom>
          <a:pattFill prst="pct5">
            <a:fgClr>
              <a:schemeClr val="bg1">
                <a:lumMod val="65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r>
              <a:rPr lang="fr-CA" dirty="0"/>
              <a:t>Drag &amp; Drop Picture</a:t>
            </a:r>
            <a:endParaRPr lang="fr-CA"/>
          </a:p>
        </p:txBody>
      </p:sp>
      <p:sp>
        <p:nvSpPr>
          <p:cNvPr id="7" name="Picture Placeholder 4"/>
          <p:cNvSpPr>
            <a:spLocks noGrp="1"/>
          </p:cNvSpPr>
          <p:nvPr>
            <p:ph type="pic" sz="quarter" idx="14" hasCustomPrompt="1"/>
          </p:nvPr>
        </p:nvSpPr>
        <p:spPr>
          <a:xfrm>
            <a:off x="4064000" y="4450080"/>
            <a:ext cx="4064000" cy="2407920"/>
          </a:xfrm>
          <a:prstGeom prst="rect">
            <a:avLst/>
          </a:prstGeom>
          <a:pattFill prst="pct5">
            <a:fgClr>
              <a:schemeClr val="bg1">
                <a:lumMod val="65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r>
              <a:rPr lang="fr-CA" dirty="0"/>
              <a:t>Drag &amp; Drop Picture</a:t>
            </a:r>
            <a:endParaRPr lang="fr-CA"/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5" hasCustomPrompt="1"/>
          </p:nvPr>
        </p:nvSpPr>
        <p:spPr>
          <a:xfrm>
            <a:off x="8128000" y="4450080"/>
            <a:ext cx="4064000" cy="2407920"/>
          </a:xfrm>
          <a:prstGeom prst="rect">
            <a:avLst/>
          </a:prstGeom>
          <a:pattFill prst="pct5">
            <a:fgClr>
              <a:schemeClr val="bg1">
                <a:lumMod val="65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r>
              <a:rPr lang="fr-CA" dirty="0"/>
              <a:t>Drag &amp; Drop Picture</a:t>
            </a:r>
            <a:endParaRPr lang="fr-CA"/>
          </a:p>
        </p:txBody>
      </p:sp>
      <p:sp>
        <p:nvSpPr>
          <p:cNvPr id="9" name="Picture Placeholder 4"/>
          <p:cNvSpPr>
            <a:spLocks noGrp="1"/>
          </p:cNvSpPr>
          <p:nvPr>
            <p:ph type="pic" sz="quarter" idx="16" hasCustomPrompt="1"/>
          </p:nvPr>
        </p:nvSpPr>
        <p:spPr>
          <a:xfrm>
            <a:off x="0" y="2042160"/>
            <a:ext cx="4064000" cy="2407920"/>
          </a:xfrm>
          <a:prstGeom prst="rect">
            <a:avLst/>
          </a:prstGeom>
          <a:pattFill prst="pct5">
            <a:fgClr>
              <a:schemeClr val="bg1">
                <a:lumMod val="65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r>
              <a:rPr lang="fr-CA" dirty="0"/>
              <a:t>Drag &amp; Drop Picture</a:t>
            </a:r>
            <a:endParaRPr lang="fr-CA"/>
          </a:p>
        </p:txBody>
      </p:sp>
      <p:sp>
        <p:nvSpPr>
          <p:cNvPr id="10" name="Picture Placeholder 4"/>
          <p:cNvSpPr>
            <a:spLocks noGrp="1"/>
          </p:cNvSpPr>
          <p:nvPr>
            <p:ph type="pic" sz="quarter" idx="17" hasCustomPrompt="1"/>
          </p:nvPr>
        </p:nvSpPr>
        <p:spPr>
          <a:xfrm>
            <a:off x="4064000" y="2042160"/>
            <a:ext cx="4064000" cy="2407920"/>
          </a:xfrm>
          <a:prstGeom prst="rect">
            <a:avLst/>
          </a:prstGeom>
          <a:pattFill prst="pct5">
            <a:fgClr>
              <a:schemeClr val="bg1">
                <a:lumMod val="65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r>
              <a:rPr lang="fr-CA" dirty="0"/>
              <a:t>Drag &amp; Drop Picture</a:t>
            </a:r>
            <a:endParaRPr lang="fr-CA"/>
          </a:p>
        </p:txBody>
      </p:sp>
      <p:sp>
        <p:nvSpPr>
          <p:cNvPr id="11" name="Picture Placeholder 4"/>
          <p:cNvSpPr>
            <a:spLocks noGrp="1"/>
          </p:cNvSpPr>
          <p:nvPr>
            <p:ph type="pic" sz="quarter" idx="18" hasCustomPrompt="1"/>
          </p:nvPr>
        </p:nvSpPr>
        <p:spPr>
          <a:xfrm>
            <a:off x="8128000" y="2042160"/>
            <a:ext cx="4064000" cy="2407920"/>
          </a:xfrm>
          <a:prstGeom prst="rect">
            <a:avLst/>
          </a:prstGeom>
          <a:pattFill prst="pct5">
            <a:fgClr>
              <a:schemeClr val="bg1">
                <a:lumMod val="65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r>
              <a:rPr lang="fr-CA" dirty="0"/>
              <a:t>Drag &amp; Drop Picture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97396063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4"/>
          <p:cNvSpPr>
            <a:spLocks noGrp="1"/>
          </p:cNvSpPr>
          <p:nvPr>
            <p:ph type="pic" sz="quarter" idx="16" hasCustomPrompt="1"/>
          </p:nvPr>
        </p:nvSpPr>
        <p:spPr>
          <a:xfrm>
            <a:off x="0" y="2427212"/>
            <a:ext cx="4064000" cy="2407920"/>
          </a:xfrm>
          <a:prstGeom prst="rect">
            <a:avLst/>
          </a:prstGeom>
          <a:pattFill prst="pct5">
            <a:fgClr>
              <a:schemeClr val="bg1">
                <a:lumMod val="65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r>
              <a:rPr lang="fr-CA" dirty="0"/>
              <a:t>Drag &amp; Drop Picture</a:t>
            </a:r>
            <a:endParaRPr lang="fr-CA"/>
          </a:p>
        </p:txBody>
      </p:sp>
      <p:sp>
        <p:nvSpPr>
          <p:cNvPr id="10" name="Picture Placeholder 4"/>
          <p:cNvSpPr>
            <a:spLocks noGrp="1"/>
          </p:cNvSpPr>
          <p:nvPr>
            <p:ph type="pic" sz="quarter" idx="17" hasCustomPrompt="1"/>
          </p:nvPr>
        </p:nvSpPr>
        <p:spPr>
          <a:xfrm>
            <a:off x="4064000" y="2427212"/>
            <a:ext cx="4064000" cy="2407920"/>
          </a:xfrm>
          <a:prstGeom prst="rect">
            <a:avLst/>
          </a:prstGeom>
          <a:pattFill prst="pct5">
            <a:fgClr>
              <a:schemeClr val="bg1">
                <a:lumMod val="65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r>
              <a:rPr lang="fr-CA" dirty="0"/>
              <a:t>Drag &amp; Drop Picture</a:t>
            </a:r>
            <a:endParaRPr lang="fr-CA"/>
          </a:p>
        </p:txBody>
      </p:sp>
      <p:sp>
        <p:nvSpPr>
          <p:cNvPr id="11" name="Picture Placeholder 4"/>
          <p:cNvSpPr>
            <a:spLocks noGrp="1"/>
          </p:cNvSpPr>
          <p:nvPr>
            <p:ph type="pic" sz="quarter" idx="18" hasCustomPrompt="1"/>
          </p:nvPr>
        </p:nvSpPr>
        <p:spPr>
          <a:xfrm>
            <a:off x="8128000" y="2427212"/>
            <a:ext cx="4064000" cy="2407920"/>
          </a:xfrm>
          <a:prstGeom prst="rect">
            <a:avLst/>
          </a:prstGeom>
          <a:pattFill prst="pct5">
            <a:fgClr>
              <a:schemeClr val="bg1">
                <a:lumMod val="65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r>
              <a:rPr lang="fr-CA" dirty="0"/>
              <a:t>Drag &amp; Drop Picture</a:t>
            </a:r>
            <a:endParaRPr lang="fr-CA"/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E80CC00A-CB00-4346-837B-B94A9A06C78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1076326"/>
            <a:ext cx="10515600" cy="509587"/>
          </a:xfrm>
          <a:prstGeom prst="rect">
            <a:avLst/>
          </a:prstGeom>
        </p:spPr>
        <p:txBody>
          <a:bodyPr/>
          <a:lstStyle>
            <a:lvl1pPr algn="ctr">
              <a:defRPr sz="3600" spc="0">
                <a:solidFill>
                  <a:srgbClr val="000000"/>
                </a:solidFill>
              </a:defRPr>
            </a:lvl1pPr>
          </a:lstStyle>
          <a:p>
            <a:r>
              <a:rPr lang="fr-CA" dirty="0"/>
              <a:t>Slide title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977644037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4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3429000"/>
            <a:ext cx="4064000" cy="3429000"/>
          </a:xfrm>
          <a:prstGeom prst="rect">
            <a:avLst/>
          </a:prstGeom>
          <a:pattFill prst="pct5">
            <a:fgClr>
              <a:schemeClr val="bg1">
                <a:lumMod val="65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r>
              <a:rPr lang="fr-CA" dirty="0"/>
              <a:t>Drag &amp; Drop Picture</a:t>
            </a:r>
            <a:endParaRPr lang="fr-CA"/>
          </a:p>
        </p:txBody>
      </p:sp>
      <p:sp>
        <p:nvSpPr>
          <p:cNvPr id="4" name="Picture Placeholder 4"/>
          <p:cNvSpPr>
            <a:spLocks noGrp="1"/>
          </p:cNvSpPr>
          <p:nvPr>
            <p:ph type="pic" sz="quarter" idx="14" hasCustomPrompt="1"/>
          </p:nvPr>
        </p:nvSpPr>
        <p:spPr>
          <a:xfrm>
            <a:off x="4064000" y="3429000"/>
            <a:ext cx="4064000" cy="3429000"/>
          </a:xfrm>
          <a:prstGeom prst="rect">
            <a:avLst/>
          </a:prstGeom>
          <a:pattFill prst="pct5">
            <a:fgClr>
              <a:schemeClr val="bg1">
                <a:lumMod val="65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r>
              <a:rPr lang="fr-CA" dirty="0"/>
              <a:t>Drag &amp; Drop Picture</a:t>
            </a:r>
            <a:endParaRPr lang="fr-CA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5" hasCustomPrompt="1"/>
          </p:nvPr>
        </p:nvSpPr>
        <p:spPr>
          <a:xfrm>
            <a:off x="8128000" y="3429000"/>
            <a:ext cx="4064000" cy="3429000"/>
          </a:xfrm>
          <a:prstGeom prst="rect">
            <a:avLst/>
          </a:prstGeom>
          <a:pattFill prst="pct5">
            <a:fgClr>
              <a:schemeClr val="bg1">
                <a:lumMod val="65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r>
              <a:rPr lang="fr-CA" dirty="0"/>
              <a:t>Drag &amp; Drop Picture</a:t>
            </a:r>
            <a:endParaRPr lang="fr-CA"/>
          </a:p>
        </p:txBody>
      </p:sp>
      <p:sp>
        <p:nvSpPr>
          <p:cNvPr id="9" name="Picture Placeholder 4"/>
          <p:cNvSpPr>
            <a:spLocks noGrp="1"/>
          </p:cNvSpPr>
          <p:nvPr>
            <p:ph type="pic" sz="quarter" idx="16" hasCustomPrompt="1"/>
          </p:nvPr>
        </p:nvSpPr>
        <p:spPr>
          <a:xfrm>
            <a:off x="0" y="0"/>
            <a:ext cx="4064000" cy="3429000"/>
          </a:xfrm>
          <a:prstGeom prst="rect">
            <a:avLst/>
          </a:prstGeom>
          <a:pattFill prst="pct5">
            <a:fgClr>
              <a:schemeClr val="bg1">
                <a:lumMod val="65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r>
              <a:rPr lang="fr-CA" dirty="0"/>
              <a:t>Drag &amp; Drop Picture</a:t>
            </a:r>
            <a:endParaRPr lang="fr-CA"/>
          </a:p>
        </p:txBody>
      </p:sp>
      <p:sp>
        <p:nvSpPr>
          <p:cNvPr id="10" name="Picture Placeholder 4"/>
          <p:cNvSpPr>
            <a:spLocks noGrp="1"/>
          </p:cNvSpPr>
          <p:nvPr>
            <p:ph type="pic" sz="quarter" idx="17" hasCustomPrompt="1"/>
          </p:nvPr>
        </p:nvSpPr>
        <p:spPr>
          <a:xfrm>
            <a:off x="4064000" y="0"/>
            <a:ext cx="4064000" cy="3429000"/>
          </a:xfrm>
          <a:prstGeom prst="rect">
            <a:avLst/>
          </a:prstGeom>
          <a:pattFill prst="pct5">
            <a:fgClr>
              <a:schemeClr val="bg1">
                <a:lumMod val="65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r>
              <a:rPr lang="fr-CA" dirty="0"/>
              <a:t>Drag &amp; Drop Picture</a:t>
            </a:r>
            <a:endParaRPr lang="fr-CA"/>
          </a:p>
        </p:txBody>
      </p:sp>
      <p:sp>
        <p:nvSpPr>
          <p:cNvPr id="11" name="Picture Placeholder 4"/>
          <p:cNvSpPr>
            <a:spLocks noGrp="1"/>
          </p:cNvSpPr>
          <p:nvPr>
            <p:ph type="pic" sz="quarter" idx="18" hasCustomPrompt="1"/>
          </p:nvPr>
        </p:nvSpPr>
        <p:spPr>
          <a:xfrm>
            <a:off x="8128000" y="0"/>
            <a:ext cx="4064000" cy="3429000"/>
          </a:xfrm>
          <a:prstGeom prst="rect">
            <a:avLst/>
          </a:prstGeom>
          <a:pattFill prst="pct5">
            <a:fgClr>
              <a:schemeClr val="bg1">
                <a:lumMod val="65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r>
              <a:rPr lang="fr-CA" dirty="0"/>
              <a:t>Drag &amp; Drop Picture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365022302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4"/>
          <p:cNvSpPr>
            <a:spLocks noGrp="1"/>
          </p:cNvSpPr>
          <p:nvPr>
            <p:ph type="pic" sz="quarter" idx="13" hasCustomPrompt="1"/>
          </p:nvPr>
        </p:nvSpPr>
        <p:spPr>
          <a:xfrm>
            <a:off x="1912112" y="2006456"/>
            <a:ext cx="1160272" cy="1160272"/>
          </a:xfrm>
          <a:prstGeom prst="ellipse">
            <a:avLst/>
          </a:prstGeom>
          <a:pattFill prst="pct5">
            <a:fgClr>
              <a:schemeClr val="bg1">
                <a:lumMod val="65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r>
              <a:rPr lang="fr-CA" dirty="0"/>
              <a:t>Drag &amp; Drop Picture</a:t>
            </a:r>
            <a:endParaRPr lang="fr-CA"/>
          </a:p>
        </p:txBody>
      </p:sp>
      <p:sp>
        <p:nvSpPr>
          <p:cNvPr id="7" name="Picture Placeholder 4"/>
          <p:cNvSpPr>
            <a:spLocks noGrp="1"/>
          </p:cNvSpPr>
          <p:nvPr>
            <p:ph type="pic" sz="quarter" idx="14" hasCustomPrompt="1"/>
          </p:nvPr>
        </p:nvSpPr>
        <p:spPr>
          <a:xfrm>
            <a:off x="4309872" y="2006456"/>
            <a:ext cx="1160272" cy="1160272"/>
          </a:xfrm>
          <a:prstGeom prst="ellipse">
            <a:avLst/>
          </a:prstGeom>
          <a:pattFill prst="pct5">
            <a:fgClr>
              <a:schemeClr val="bg1">
                <a:lumMod val="65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r>
              <a:rPr lang="fr-CA" dirty="0"/>
              <a:t>Drag &amp; Drop Picture</a:t>
            </a:r>
            <a:endParaRPr lang="fr-CA"/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5" hasCustomPrompt="1"/>
          </p:nvPr>
        </p:nvSpPr>
        <p:spPr>
          <a:xfrm>
            <a:off x="6707632" y="2006456"/>
            <a:ext cx="1160272" cy="1160272"/>
          </a:xfrm>
          <a:prstGeom prst="ellipse">
            <a:avLst/>
          </a:prstGeom>
          <a:pattFill prst="pct5">
            <a:fgClr>
              <a:schemeClr val="bg1">
                <a:lumMod val="65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r>
              <a:rPr lang="fr-CA" dirty="0"/>
              <a:t>Drag &amp; Drop Picture</a:t>
            </a:r>
            <a:endParaRPr lang="fr-CA"/>
          </a:p>
        </p:txBody>
      </p:sp>
      <p:sp>
        <p:nvSpPr>
          <p:cNvPr id="9" name="Picture Placeholder 4"/>
          <p:cNvSpPr>
            <a:spLocks noGrp="1"/>
          </p:cNvSpPr>
          <p:nvPr>
            <p:ph type="pic" sz="quarter" idx="16" hasCustomPrompt="1"/>
          </p:nvPr>
        </p:nvSpPr>
        <p:spPr>
          <a:xfrm>
            <a:off x="9105392" y="2006456"/>
            <a:ext cx="1160272" cy="1160272"/>
          </a:xfrm>
          <a:prstGeom prst="ellipse">
            <a:avLst/>
          </a:prstGeom>
          <a:pattFill prst="pct5">
            <a:fgClr>
              <a:schemeClr val="bg1">
                <a:lumMod val="65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r>
              <a:rPr lang="fr-CA" dirty="0"/>
              <a:t>Drag &amp; Drop Picture</a:t>
            </a:r>
            <a:endParaRPr lang="fr-CA"/>
          </a:p>
        </p:txBody>
      </p:sp>
      <p:sp>
        <p:nvSpPr>
          <p:cNvPr id="10" name="Picture Placeholder 4"/>
          <p:cNvSpPr>
            <a:spLocks noGrp="1"/>
          </p:cNvSpPr>
          <p:nvPr>
            <p:ph type="pic" sz="quarter" idx="17" hasCustomPrompt="1"/>
          </p:nvPr>
        </p:nvSpPr>
        <p:spPr>
          <a:xfrm>
            <a:off x="1912112" y="4213208"/>
            <a:ext cx="1160272" cy="1160272"/>
          </a:xfrm>
          <a:prstGeom prst="ellipse">
            <a:avLst/>
          </a:prstGeom>
          <a:pattFill prst="pct5">
            <a:fgClr>
              <a:schemeClr val="bg1">
                <a:lumMod val="65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r>
              <a:rPr lang="fr-CA" dirty="0"/>
              <a:t>Drag &amp; Drop Picture</a:t>
            </a:r>
            <a:endParaRPr lang="fr-CA"/>
          </a:p>
        </p:txBody>
      </p:sp>
      <p:sp>
        <p:nvSpPr>
          <p:cNvPr id="11" name="Picture Placeholder 4"/>
          <p:cNvSpPr>
            <a:spLocks noGrp="1"/>
          </p:cNvSpPr>
          <p:nvPr>
            <p:ph type="pic" sz="quarter" idx="18" hasCustomPrompt="1"/>
          </p:nvPr>
        </p:nvSpPr>
        <p:spPr>
          <a:xfrm>
            <a:off x="4309872" y="4213208"/>
            <a:ext cx="1160272" cy="1160272"/>
          </a:xfrm>
          <a:prstGeom prst="ellipse">
            <a:avLst/>
          </a:prstGeom>
          <a:pattFill prst="pct5">
            <a:fgClr>
              <a:schemeClr val="bg1">
                <a:lumMod val="65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r>
              <a:rPr lang="fr-CA" dirty="0"/>
              <a:t>Drag &amp; Drop Picture</a:t>
            </a:r>
            <a:endParaRPr lang="fr-CA"/>
          </a:p>
        </p:txBody>
      </p:sp>
      <p:sp>
        <p:nvSpPr>
          <p:cNvPr id="12" name="Picture Placeholder 4"/>
          <p:cNvSpPr>
            <a:spLocks noGrp="1"/>
          </p:cNvSpPr>
          <p:nvPr>
            <p:ph type="pic" sz="quarter" idx="19" hasCustomPrompt="1"/>
          </p:nvPr>
        </p:nvSpPr>
        <p:spPr>
          <a:xfrm>
            <a:off x="6707632" y="4213208"/>
            <a:ext cx="1160272" cy="1160272"/>
          </a:xfrm>
          <a:prstGeom prst="ellipse">
            <a:avLst/>
          </a:prstGeom>
          <a:pattFill prst="pct5">
            <a:fgClr>
              <a:schemeClr val="bg1">
                <a:lumMod val="65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r>
              <a:rPr lang="fr-CA" dirty="0"/>
              <a:t>Drag &amp; Drop Picture</a:t>
            </a:r>
            <a:endParaRPr lang="fr-CA"/>
          </a:p>
        </p:txBody>
      </p:sp>
      <p:sp>
        <p:nvSpPr>
          <p:cNvPr id="13" name="Picture Placeholder 4"/>
          <p:cNvSpPr>
            <a:spLocks noGrp="1"/>
          </p:cNvSpPr>
          <p:nvPr>
            <p:ph type="pic" sz="quarter" idx="20" hasCustomPrompt="1"/>
          </p:nvPr>
        </p:nvSpPr>
        <p:spPr>
          <a:xfrm>
            <a:off x="9105392" y="4213208"/>
            <a:ext cx="1160272" cy="1160272"/>
          </a:xfrm>
          <a:prstGeom prst="ellipse">
            <a:avLst/>
          </a:prstGeom>
          <a:pattFill prst="pct5">
            <a:fgClr>
              <a:schemeClr val="bg1">
                <a:lumMod val="65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r>
              <a:rPr lang="fr-CA" dirty="0"/>
              <a:t>Drag &amp; Drop Picture</a:t>
            </a:r>
            <a:endParaRPr lang="fr-CA"/>
          </a:p>
        </p:txBody>
      </p:sp>
      <p:sp>
        <p:nvSpPr>
          <p:cNvPr id="14" name="Title 3">
            <a:extLst>
              <a:ext uri="{FF2B5EF4-FFF2-40B4-BE49-F238E27FC236}">
                <a16:creationId xmlns:a16="http://schemas.microsoft.com/office/drawing/2014/main" id="{E0B7771E-EB87-4DB2-B1E1-4B45F1D5BF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1076326"/>
            <a:ext cx="10515600" cy="509587"/>
          </a:xfrm>
          <a:prstGeom prst="rect">
            <a:avLst/>
          </a:prstGeom>
        </p:spPr>
        <p:txBody>
          <a:bodyPr/>
          <a:lstStyle>
            <a:lvl1pPr algn="ctr">
              <a:defRPr sz="3600" spc="0">
                <a:solidFill>
                  <a:srgbClr val="000000"/>
                </a:solidFill>
              </a:defRPr>
            </a:lvl1pPr>
          </a:lstStyle>
          <a:p>
            <a:r>
              <a:rPr lang="fr-CA" dirty="0"/>
              <a:t>Slide title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540105294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4"/>
          <p:cNvSpPr>
            <a:spLocks noGrp="1"/>
          </p:cNvSpPr>
          <p:nvPr>
            <p:ph type="pic" sz="quarter" idx="14" hasCustomPrompt="1"/>
          </p:nvPr>
        </p:nvSpPr>
        <p:spPr>
          <a:xfrm>
            <a:off x="1267968" y="1146048"/>
            <a:ext cx="3035808" cy="3645408"/>
          </a:xfrm>
          <a:prstGeom prst="rect">
            <a:avLst/>
          </a:prstGeom>
          <a:pattFill prst="pct5">
            <a:fgClr>
              <a:schemeClr val="bg1">
                <a:lumMod val="65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r>
              <a:rPr lang="fr-CA" dirty="0"/>
              <a:t>Drag &amp; Drop Picture</a:t>
            </a:r>
            <a:endParaRPr lang="fr-CA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5" hasCustomPrompt="1"/>
          </p:nvPr>
        </p:nvSpPr>
        <p:spPr>
          <a:xfrm>
            <a:off x="4578096" y="1146048"/>
            <a:ext cx="3035808" cy="3645408"/>
          </a:xfrm>
          <a:prstGeom prst="rect">
            <a:avLst/>
          </a:prstGeom>
          <a:pattFill prst="pct5">
            <a:fgClr>
              <a:schemeClr val="bg1">
                <a:lumMod val="65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r>
              <a:rPr lang="fr-CA" dirty="0"/>
              <a:t>Drag &amp; Drop Picture</a:t>
            </a:r>
            <a:endParaRPr lang="fr-CA"/>
          </a:p>
        </p:txBody>
      </p:sp>
      <p:sp>
        <p:nvSpPr>
          <p:cNvPr id="6" name="Picture Placeholder 4"/>
          <p:cNvSpPr>
            <a:spLocks noGrp="1"/>
          </p:cNvSpPr>
          <p:nvPr>
            <p:ph type="pic" sz="quarter" idx="16" hasCustomPrompt="1"/>
          </p:nvPr>
        </p:nvSpPr>
        <p:spPr>
          <a:xfrm>
            <a:off x="7882600" y="1146048"/>
            <a:ext cx="3035808" cy="3645408"/>
          </a:xfrm>
          <a:prstGeom prst="rect">
            <a:avLst/>
          </a:prstGeom>
          <a:pattFill prst="pct5">
            <a:fgClr>
              <a:schemeClr val="bg1">
                <a:lumMod val="65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r>
              <a:rPr lang="fr-CA" dirty="0"/>
              <a:t>Drag &amp; Drop Picture</a:t>
            </a:r>
            <a:endParaRPr lang="fr-CA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98CDB58-FFEA-4BEB-88C3-C19B2ADE457A}"/>
              </a:ext>
            </a:extLst>
          </p:cNvPr>
          <p:cNvSpPr/>
          <p:nvPr userDrawn="1"/>
        </p:nvSpPr>
        <p:spPr>
          <a:xfrm>
            <a:off x="10561320" y="5730240"/>
            <a:ext cx="1417320" cy="889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251758454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4" hasCustomPrompt="1"/>
          </p:nvPr>
        </p:nvSpPr>
        <p:spPr>
          <a:xfrm>
            <a:off x="6831954" y="687682"/>
            <a:ext cx="4040683" cy="5569893"/>
          </a:xfrm>
          <a:custGeom>
            <a:avLst/>
            <a:gdLst/>
            <a:ahLst/>
            <a:cxnLst/>
            <a:rect l="l" t="t" r="r" b="b"/>
            <a:pathLst>
              <a:path w="4040683" h="5569893">
                <a:moveTo>
                  <a:pt x="1960810" y="0"/>
                </a:moveTo>
                <a:cubicBezTo>
                  <a:pt x="2377529" y="0"/>
                  <a:pt x="2757041" y="63252"/>
                  <a:pt x="3099345" y="189756"/>
                </a:cubicBezTo>
                <a:cubicBezTo>
                  <a:pt x="3441650" y="316260"/>
                  <a:pt x="3729385" y="484932"/>
                  <a:pt x="3962549" y="695772"/>
                </a:cubicBezTo>
                <a:lnTo>
                  <a:pt x="3962549" y="1804541"/>
                </a:lnTo>
                <a:lnTo>
                  <a:pt x="3147715" y="1804541"/>
                </a:lnTo>
                <a:lnTo>
                  <a:pt x="3006328" y="1060401"/>
                </a:lnTo>
                <a:cubicBezTo>
                  <a:pt x="2912070" y="1000869"/>
                  <a:pt x="2774404" y="948779"/>
                  <a:pt x="2593330" y="904131"/>
                </a:cubicBezTo>
                <a:cubicBezTo>
                  <a:pt x="2412255" y="859483"/>
                  <a:pt x="2220019" y="837158"/>
                  <a:pt x="2016621" y="837158"/>
                </a:cubicBezTo>
                <a:cubicBezTo>
                  <a:pt x="1718965" y="837158"/>
                  <a:pt x="1488901" y="899790"/>
                  <a:pt x="1326431" y="1025054"/>
                </a:cubicBezTo>
                <a:cubicBezTo>
                  <a:pt x="1163960" y="1150317"/>
                  <a:pt x="1082725" y="1312168"/>
                  <a:pt x="1082725" y="1510606"/>
                </a:cubicBezTo>
                <a:cubicBezTo>
                  <a:pt x="1082725" y="1694160"/>
                  <a:pt x="1167681" y="1844849"/>
                  <a:pt x="1337593" y="1962671"/>
                </a:cubicBezTo>
                <a:cubicBezTo>
                  <a:pt x="1507505" y="2080494"/>
                  <a:pt x="1800820" y="2205137"/>
                  <a:pt x="2217539" y="2336602"/>
                </a:cubicBezTo>
                <a:cubicBezTo>
                  <a:pt x="2815332" y="2502793"/>
                  <a:pt x="3268637" y="2722315"/>
                  <a:pt x="3577456" y="2995166"/>
                </a:cubicBezTo>
                <a:cubicBezTo>
                  <a:pt x="3886274" y="3268018"/>
                  <a:pt x="4040683" y="3626446"/>
                  <a:pt x="4040683" y="4070450"/>
                </a:cubicBezTo>
                <a:cubicBezTo>
                  <a:pt x="4040683" y="4534297"/>
                  <a:pt x="3857129" y="4900166"/>
                  <a:pt x="3490019" y="5168057"/>
                </a:cubicBezTo>
                <a:cubicBezTo>
                  <a:pt x="3122909" y="5435948"/>
                  <a:pt x="2639218" y="5569893"/>
                  <a:pt x="2038945" y="5569893"/>
                </a:cubicBezTo>
                <a:cubicBezTo>
                  <a:pt x="1609824" y="5569893"/>
                  <a:pt x="1222251" y="5501680"/>
                  <a:pt x="876226" y="5365254"/>
                </a:cubicBezTo>
                <a:cubicBezTo>
                  <a:pt x="530200" y="5228829"/>
                  <a:pt x="241846" y="5040313"/>
                  <a:pt x="11162" y="4799707"/>
                </a:cubicBezTo>
                <a:lnTo>
                  <a:pt x="11162" y="3668614"/>
                </a:lnTo>
                <a:lnTo>
                  <a:pt x="852041" y="3668614"/>
                </a:lnTo>
                <a:lnTo>
                  <a:pt x="967383" y="4438799"/>
                </a:lnTo>
                <a:cubicBezTo>
                  <a:pt x="1076523" y="4528096"/>
                  <a:pt x="1224731" y="4601890"/>
                  <a:pt x="1412007" y="4660181"/>
                </a:cubicBezTo>
                <a:cubicBezTo>
                  <a:pt x="1599282" y="4718472"/>
                  <a:pt x="1808261" y="4747618"/>
                  <a:pt x="2038945" y="4747618"/>
                </a:cubicBezTo>
                <a:cubicBezTo>
                  <a:pt x="2336601" y="4747618"/>
                  <a:pt x="2562944" y="4686846"/>
                  <a:pt x="2717973" y="4565303"/>
                </a:cubicBezTo>
                <a:cubicBezTo>
                  <a:pt x="2873003" y="4443760"/>
                  <a:pt x="2950517" y="4281290"/>
                  <a:pt x="2950517" y="4077891"/>
                </a:cubicBezTo>
                <a:cubicBezTo>
                  <a:pt x="2950517" y="3869532"/>
                  <a:pt x="2876723" y="3702100"/>
                  <a:pt x="2729135" y="3575596"/>
                </a:cubicBezTo>
                <a:cubicBezTo>
                  <a:pt x="2581547" y="3449092"/>
                  <a:pt x="2322958" y="3330030"/>
                  <a:pt x="1953369" y="3218409"/>
                </a:cubicBezTo>
                <a:cubicBezTo>
                  <a:pt x="1310928" y="3032373"/>
                  <a:pt x="824756" y="2811612"/>
                  <a:pt x="494854" y="2556123"/>
                </a:cubicBezTo>
                <a:cubicBezTo>
                  <a:pt x="164951" y="2300635"/>
                  <a:pt x="0" y="1950889"/>
                  <a:pt x="0" y="1506885"/>
                </a:cubicBezTo>
                <a:cubicBezTo>
                  <a:pt x="0" y="1067842"/>
                  <a:pt x="186035" y="708794"/>
                  <a:pt x="558105" y="429742"/>
                </a:cubicBezTo>
                <a:cubicBezTo>
                  <a:pt x="930176" y="150689"/>
                  <a:pt x="1397744" y="7442"/>
                  <a:pt x="1960810" y="0"/>
                </a:cubicBezTo>
                <a:close/>
              </a:path>
            </a:pathLst>
          </a:custGeom>
          <a:pattFill prst="pct5">
            <a:fgClr>
              <a:schemeClr val="bg1">
                <a:lumMod val="65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r>
              <a:rPr lang="fr-CA" dirty="0"/>
              <a:t>Drag &amp; Drop Picture</a:t>
            </a:r>
            <a:endParaRPr lang="fr-CA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8CA599E-FFE0-45E3-A0C1-C68687137311}"/>
              </a:ext>
            </a:extLst>
          </p:cNvPr>
          <p:cNvSpPr/>
          <p:nvPr userDrawn="1"/>
        </p:nvSpPr>
        <p:spPr>
          <a:xfrm>
            <a:off x="10561320" y="5730240"/>
            <a:ext cx="1417320" cy="889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0879114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able Placeholder 4">
            <a:extLst>
              <a:ext uri="{FF2B5EF4-FFF2-40B4-BE49-F238E27FC236}">
                <a16:creationId xmlns:a16="http://schemas.microsoft.com/office/drawing/2014/main" id="{C575F9F8-F204-407F-8EC4-9CC98D3A6A53}"/>
              </a:ext>
            </a:extLst>
          </p:cNvPr>
          <p:cNvSpPr>
            <a:spLocks noGrp="1"/>
          </p:cNvSpPr>
          <p:nvPr>
            <p:ph type="tbl" sz="quarter" idx="26" hasCustomPrompt="1"/>
          </p:nvPr>
        </p:nvSpPr>
        <p:spPr>
          <a:xfrm>
            <a:off x="609600" y="1351324"/>
            <a:ext cx="10972800" cy="1463040"/>
          </a:xfrm>
          <a:prstGeom prst="rect">
            <a:avLst/>
          </a:prstGeom>
          <a:pattFill prst="wdDnDiag">
            <a:fgClr>
              <a:schemeClr val="bg2">
                <a:lumMod val="40000"/>
                <a:lumOff val="6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/>
            </a:lvl1pPr>
          </a:lstStyle>
          <a:p>
            <a:r>
              <a:rPr lang="en-CA"/>
              <a:t>Leasing</a:t>
            </a:r>
          </a:p>
        </p:txBody>
      </p:sp>
      <p:sp>
        <p:nvSpPr>
          <p:cNvPr id="8" name="Table Placeholder 4">
            <a:extLst>
              <a:ext uri="{FF2B5EF4-FFF2-40B4-BE49-F238E27FC236}">
                <a16:creationId xmlns:a16="http://schemas.microsoft.com/office/drawing/2014/main" id="{6738F432-C1CB-4AC4-92E0-7AB8413B5031}"/>
              </a:ext>
            </a:extLst>
          </p:cNvPr>
          <p:cNvSpPr>
            <a:spLocks noGrp="1"/>
          </p:cNvSpPr>
          <p:nvPr>
            <p:ph type="tbl" sz="quarter" idx="27" hasCustomPrompt="1"/>
          </p:nvPr>
        </p:nvSpPr>
        <p:spPr>
          <a:xfrm>
            <a:off x="609597" y="2973092"/>
            <a:ext cx="10972800" cy="1463040"/>
          </a:xfrm>
          <a:prstGeom prst="rect">
            <a:avLst/>
          </a:prstGeom>
          <a:pattFill prst="wdDnDiag">
            <a:fgClr>
              <a:schemeClr val="bg2">
                <a:lumMod val="40000"/>
                <a:lumOff val="6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/>
            </a:lvl1pPr>
          </a:lstStyle>
          <a:p>
            <a:r>
              <a:rPr lang="en-CA"/>
              <a:t>Sales</a:t>
            </a:r>
          </a:p>
        </p:txBody>
      </p:sp>
      <p:sp>
        <p:nvSpPr>
          <p:cNvPr id="9" name="Table Placeholder 4">
            <a:extLst>
              <a:ext uri="{FF2B5EF4-FFF2-40B4-BE49-F238E27FC236}">
                <a16:creationId xmlns:a16="http://schemas.microsoft.com/office/drawing/2014/main" id="{BCAF861B-6E90-4557-8012-0C790D948E5C}"/>
              </a:ext>
            </a:extLst>
          </p:cNvPr>
          <p:cNvSpPr>
            <a:spLocks noGrp="1"/>
          </p:cNvSpPr>
          <p:nvPr>
            <p:ph type="tbl" sz="quarter" idx="28" hasCustomPrompt="1"/>
          </p:nvPr>
        </p:nvSpPr>
        <p:spPr>
          <a:xfrm>
            <a:off x="609600" y="4594860"/>
            <a:ext cx="10972800" cy="1348740"/>
          </a:xfrm>
          <a:prstGeom prst="rect">
            <a:avLst/>
          </a:prstGeom>
          <a:pattFill prst="wdDnDiag">
            <a:fgClr>
              <a:schemeClr val="bg2">
                <a:lumMod val="40000"/>
                <a:lumOff val="6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/>
            </a:lvl1pPr>
          </a:lstStyle>
          <a:p>
            <a:r>
              <a:rPr lang="en-CA"/>
              <a:t>Construction</a:t>
            </a:r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74926C5B-0EDE-8DD4-61A5-8F18E242A5D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9600" y="685800"/>
            <a:ext cx="10972800" cy="338328"/>
          </a:xfrm>
          <a:prstGeom prst="rect">
            <a:avLst/>
          </a:prstGeom>
        </p:spPr>
        <p:txBody>
          <a:bodyPr lIns="0" rIns="45720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Open Sans" panose="020B0606030504020204" pitchFamily="34" charset="0"/>
              <a:buNone/>
              <a:defRPr lang="en-US" sz="24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Open Sans" panose="020B0606030504020204" pitchFamily="34" charset="0"/>
              <a:buNone/>
              <a:defRPr lang="en-US" sz="2400" b="1" kern="1200" dirty="0" smtClean="0">
                <a:solidFill>
                  <a:schemeClr val="tx1"/>
                </a:solidFill>
                <a:highlight>
                  <a:srgbClr val="FFFFFF"/>
                </a:highlight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Open Sans" panose="020B0606030504020204" pitchFamily="34" charset="0"/>
              <a:buNone/>
              <a:defRPr lang="en-US" sz="2400" b="1" kern="1200" dirty="0" smtClean="0">
                <a:solidFill>
                  <a:schemeClr val="tx1"/>
                </a:solidFill>
                <a:highlight>
                  <a:srgbClr val="FFFFFF"/>
                </a:highlight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Open Sans" panose="020B0606030504020204" pitchFamily="34" charset="0"/>
              <a:buNone/>
              <a:defRPr lang="en-US" sz="2400" b="1" kern="1200" dirty="0" smtClean="0">
                <a:solidFill>
                  <a:schemeClr val="tx1"/>
                </a:solidFill>
                <a:highlight>
                  <a:srgbClr val="FFFFFF"/>
                </a:highlight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Open Sans" panose="020B0606030504020204" pitchFamily="34" charset="0"/>
              <a:buNone/>
              <a:defRPr lang="en-US" sz="2400" b="1" kern="1200" dirty="0">
                <a:solidFill>
                  <a:schemeClr val="tx1"/>
                </a:solidFill>
                <a:highlight>
                  <a:srgbClr val="FFFFFF"/>
                </a:highlight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CA"/>
              <a:t>[Market] office market activity</a:t>
            </a:r>
          </a:p>
        </p:txBody>
      </p:sp>
    </p:spTree>
    <p:extLst>
      <p:ext uri="{BB962C8B-B14F-4D97-AF65-F5344CB8AC3E}">
        <p14:creationId xmlns:p14="http://schemas.microsoft.com/office/powerpoint/2010/main" val="16703506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264" userDrawn="1">
          <p15:clr>
            <a:srgbClr val="FBAE40"/>
          </p15:clr>
        </p15:guide>
        <p15:guide id="2" pos="384" userDrawn="1">
          <p15:clr>
            <a:srgbClr val="FBAE40"/>
          </p15:clr>
        </p15:guide>
        <p15:guide id="3" orient="horz" pos="4080" userDrawn="1">
          <p15:clr>
            <a:srgbClr val="FBAE40"/>
          </p15:clr>
        </p15:guide>
        <p15:guide id="4" pos="7296" userDrawn="1">
          <p15:clr>
            <a:srgbClr val="FBAE40"/>
          </p15:clr>
        </p15:guide>
        <p15:guide id="5" orient="horz" pos="432" userDrawn="1">
          <p15:clr>
            <a:srgbClr val="FBAE40"/>
          </p15:clr>
        </p15:guide>
        <p15:guide id="6" orient="horz" pos="3744" userDrawn="1">
          <p15:clr>
            <a:srgbClr val="FBAE40"/>
          </p15:clr>
        </p15:guide>
      </p15:sldGuideLst>
    </p:ext>
  </p:extLst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0E39193-2DE6-4795-842C-02AD7BD7C6F9}"/>
              </a:ext>
            </a:extLst>
          </p:cNvPr>
          <p:cNvSpPr/>
          <p:nvPr userDrawn="1"/>
        </p:nvSpPr>
        <p:spPr>
          <a:xfrm>
            <a:off x="10561320" y="5730240"/>
            <a:ext cx="1417320" cy="889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4" hasCustomPrompt="1"/>
          </p:nvPr>
        </p:nvSpPr>
        <p:spPr>
          <a:xfrm>
            <a:off x="5226364" y="762095"/>
            <a:ext cx="6965637" cy="5417344"/>
          </a:xfrm>
          <a:custGeom>
            <a:avLst/>
            <a:gdLst/>
            <a:ahLst/>
            <a:cxnLst/>
            <a:rect l="l" t="t" r="r" b="b"/>
            <a:pathLst>
              <a:path w="6965637" h="5417344">
                <a:moveTo>
                  <a:pt x="0" y="0"/>
                </a:moveTo>
                <a:lnTo>
                  <a:pt x="1994297" y="0"/>
                </a:lnTo>
                <a:lnTo>
                  <a:pt x="1994297" y="654844"/>
                </a:lnTo>
                <a:lnTo>
                  <a:pt x="1499444" y="740420"/>
                </a:lnTo>
                <a:lnTo>
                  <a:pt x="2120801" y="3709541"/>
                </a:lnTo>
                <a:lnTo>
                  <a:pt x="2143125" y="3713262"/>
                </a:lnTo>
                <a:lnTo>
                  <a:pt x="3158877" y="0"/>
                </a:lnTo>
                <a:lnTo>
                  <a:pt x="3958828" y="0"/>
                </a:lnTo>
                <a:lnTo>
                  <a:pt x="4982021" y="3713262"/>
                </a:lnTo>
                <a:lnTo>
                  <a:pt x="5004345" y="3709541"/>
                </a:lnTo>
                <a:lnTo>
                  <a:pt x="5621982" y="740420"/>
                </a:lnTo>
                <a:lnTo>
                  <a:pt x="5127129" y="654844"/>
                </a:lnTo>
                <a:lnTo>
                  <a:pt x="5127129" y="0"/>
                </a:lnTo>
                <a:lnTo>
                  <a:pt x="6965637" y="0"/>
                </a:lnTo>
                <a:lnTo>
                  <a:pt x="6965637" y="673853"/>
                </a:lnTo>
                <a:lnTo>
                  <a:pt x="6671221" y="710655"/>
                </a:lnTo>
                <a:lnTo>
                  <a:pt x="5573613" y="5417344"/>
                </a:lnTo>
                <a:lnTo>
                  <a:pt x="4565303" y="5417344"/>
                </a:lnTo>
                <a:lnTo>
                  <a:pt x="3571875" y="1841748"/>
                </a:lnTo>
                <a:lnTo>
                  <a:pt x="3549551" y="1841748"/>
                </a:lnTo>
                <a:lnTo>
                  <a:pt x="2556123" y="5417344"/>
                </a:lnTo>
                <a:lnTo>
                  <a:pt x="1547813" y="5417344"/>
                </a:lnTo>
                <a:lnTo>
                  <a:pt x="442764" y="710655"/>
                </a:lnTo>
                <a:lnTo>
                  <a:pt x="0" y="654844"/>
                </a:lnTo>
                <a:close/>
              </a:path>
            </a:pathLst>
          </a:custGeom>
          <a:pattFill prst="pct5">
            <a:fgClr>
              <a:schemeClr val="bg1">
                <a:lumMod val="65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r>
              <a:rPr lang="fr-CA" dirty="0"/>
              <a:t>Drag &amp; Drop Picture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089456754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4" hasCustomPrompt="1"/>
          </p:nvPr>
        </p:nvSpPr>
        <p:spPr>
          <a:xfrm>
            <a:off x="6332950" y="683962"/>
            <a:ext cx="4911328" cy="5573613"/>
          </a:xfrm>
          <a:custGeom>
            <a:avLst/>
            <a:gdLst/>
            <a:ahLst/>
            <a:cxnLst/>
            <a:rect l="l" t="t" r="r" b="b"/>
            <a:pathLst>
              <a:path w="4911328" h="5573613">
                <a:moveTo>
                  <a:pt x="2444502" y="848320"/>
                </a:moveTo>
                <a:cubicBezTo>
                  <a:pt x="1988096" y="848320"/>
                  <a:pt x="1647652" y="1021953"/>
                  <a:pt x="1423169" y="1369218"/>
                </a:cubicBezTo>
                <a:cubicBezTo>
                  <a:pt x="1198687" y="1716484"/>
                  <a:pt x="1086446" y="2172890"/>
                  <a:pt x="1086446" y="2738437"/>
                </a:cubicBezTo>
                <a:lnTo>
                  <a:pt x="1086446" y="2827734"/>
                </a:lnTo>
                <a:cubicBezTo>
                  <a:pt x="1086446" y="3398242"/>
                  <a:pt x="1199927" y="3857749"/>
                  <a:pt x="1426890" y="4206255"/>
                </a:cubicBezTo>
                <a:cubicBezTo>
                  <a:pt x="1653853" y="4554761"/>
                  <a:pt x="1994297" y="4729013"/>
                  <a:pt x="2448223" y="4729013"/>
                </a:cubicBezTo>
                <a:cubicBezTo>
                  <a:pt x="2907109" y="4729013"/>
                  <a:pt x="3251895" y="4554761"/>
                  <a:pt x="3482578" y="4206255"/>
                </a:cubicBezTo>
                <a:cubicBezTo>
                  <a:pt x="3713262" y="3857749"/>
                  <a:pt x="3828604" y="3398242"/>
                  <a:pt x="3828604" y="2827734"/>
                </a:cubicBezTo>
                <a:lnTo>
                  <a:pt x="3828604" y="2738437"/>
                </a:lnTo>
                <a:cubicBezTo>
                  <a:pt x="3828604" y="2177851"/>
                  <a:pt x="3712022" y="1722685"/>
                  <a:pt x="3478858" y="1372939"/>
                </a:cubicBezTo>
                <a:cubicBezTo>
                  <a:pt x="3245693" y="1023193"/>
                  <a:pt x="2900908" y="848320"/>
                  <a:pt x="2444502" y="848320"/>
                </a:cubicBezTo>
                <a:close/>
                <a:moveTo>
                  <a:pt x="2444502" y="0"/>
                </a:moveTo>
                <a:cubicBezTo>
                  <a:pt x="3178720" y="0"/>
                  <a:pt x="3773413" y="260449"/>
                  <a:pt x="4228579" y="781347"/>
                </a:cubicBezTo>
                <a:cubicBezTo>
                  <a:pt x="4683746" y="1302246"/>
                  <a:pt x="4911328" y="1957090"/>
                  <a:pt x="4911328" y="2745879"/>
                </a:cubicBezTo>
                <a:lnTo>
                  <a:pt x="4911328" y="2827734"/>
                </a:lnTo>
                <a:cubicBezTo>
                  <a:pt x="4911328" y="3621484"/>
                  <a:pt x="4684366" y="4277568"/>
                  <a:pt x="4230440" y="4795986"/>
                </a:cubicBezTo>
                <a:cubicBezTo>
                  <a:pt x="3776514" y="5314404"/>
                  <a:pt x="3182441" y="5573613"/>
                  <a:pt x="2448223" y="5573613"/>
                </a:cubicBezTo>
                <a:cubicBezTo>
                  <a:pt x="1716485" y="5573613"/>
                  <a:pt x="1125513" y="5314404"/>
                  <a:pt x="675308" y="4795986"/>
                </a:cubicBezTo>
                <a:cubicBezTo>
                  <a:pt x="225103" y="4277568"/>
                  <a:pt x="0" y="3621484"/>
                  <a:pt x="0" y="2827734"/>
                </a:cubicBezTo>
                <a:lnTo>
                  <a:pt x="0" y="2745879"/>
                </a:lnTo>
                <a:cubicBezTo>
                  <a:pt x="0" y="1957090"/>
                  <a:pt x="224483" y="1302246"/>
                  <a:pt x="673448" y="781347"/>
                </a:cubicBezTo>
                <a:cubicBezTo>
                  <a:pt x="1122412" y="260449"/>
                  <a:pt x="1712764" y="0"/>
                  <a:pt x="2444502" y="0"/>
                </a:cubicBezTo>
                <a:close/>
              </a:path>
            </a:pathLst>
          </a:custGeom>
          <a:pattFill prst="pct5">
            <a:fgClr>
              <a:schemeClr val="bg1">
                <a:lumMod val="65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r>
              <a:rPr lang="fr-CA" dirty="0"/>
              <a:t>Drag &amp; Drop Picture</a:t>
            </a:r>
            <a:endParaRPr lang="fr-CA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23DAD19-F476-43D0-88EF-01CC414CF671}"/>
              </a:ext>
            </a:extLst>
          </p:cNvPr>
          <p:cNvSpPr/>
          <p:nvPr userDrawn="1"/>
        </p:nvSpPr>
        <p:spPr>
          <a:xfrm>
            <a:off x="10561320" y="5730240"/>
            <a:ext cx="1417320" cy="889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925852629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4" hasCustomPrompt="1"/>
          </p:nvPr>
        </p:nvSpPr>
        <p:spPr>
          <a:xfrm>
            <a:off x="6366636" y="762095"/>
            <a:ext cx="4829473" cy="5417344"/>
          </a:xfrm>
          <a:custGeom>
            <a:avLst/>
            <a:gdLst/>
            <a:ahLst/>
            <a:cxnLst/>
            <a:rect l="l" t="t" r="r" b="b"/>
            <a:pathLst>
              <a:path w="4829473" h="5417344">
                <a:moveTo>
                  <a:pt x="0" y="0"/>
                </a:moveTo>
                <a:lnTo>
                  <a:pt x="4829473" y="0"/>
                </a:lnTo>
                <a:lnTo>
                  <a:pt x="4829473" y="1443633"/>
                </a:lnTo>
                <a:lnTo>
                  <a:pt x="3996035" y="1443633"/>
                </a:lnTo>
                <a:lnTo>
                  <a:pt x="3951387" y="837158"/>
                </a:lnTo>
                <a:lnTo>
                  <a:pt x="2954239" y="837158"/>
                </a:lnTo>
                <a:lnTo>
                  <a:pt x="2954239" y="4654600"/>
                </a:lnTo>
                <a:lnTo>
                  <a:pt x="3534668" y="4766221"/>
                </a:lnTo>
                <a:lnTo>
                  <a:pt x="3534668" y="5417344"/>
                </a:lnTo>
                <a:lnTo>
                  <a:pt x="1287364" y="5417344"/>
                </a:lnTo>
                <a:lnTo>
                  <a:pt x="1287364" y="4766221"/>
                </a:lnTo>
                <a:lnTo>
                  <a:pt x="1867793" y="4654600"/>
                </a:lnTo>
                <a:lnTo>
                  <a:pt x="1867793" y="837158"/>
                </a:lnTo>
                <a:lnTo>
                  <a:pt x="874366" y="837158"/>
                </a:lnTo>
                <a:lnTo>
                  <a:pt x="829717" y="1443633"/>
                </a:lnTo>
                <a:lnTo>
                  <a:pt x="0" y="1443633"/>
                </a:lnTo>
                <a:close/>
              </a:path>
            </a:pathLst>
          </a:custGeom>
          <a:pattFill prst="pct5">
            <a:fgClr>
              <a:schemeClr val="bg1">
                <a:lumMod val="65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r>
              <a:rPr lang="fr-CA" dirty="0"/>
              <a:t>Drag &amp; Drop Picture</a:t>
            </a:r>
            <a:endParaRPr lang="fr-CA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51875FF-2258-4662-B6DE-CE22487478C8}"/>
              </a:ext>
            </a:extLst>
          </p:cNvPr>
          <p:cNvSpPr/>
          <p:nvPr userDrawn="1"/>
        </p:nvSpPr>
        <p:spPr>
          <a:xfrm>
            <a:off x="10561320" y="5730240"/>
            <a:ext cx="1417320" cy="889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617226895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5537200" cy="6858000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200" baseline="0"/>
            </a:lvl1pPr>
          </a:lstStyle>
          <a:p>
            <a:r>
              <a:rPr lang="fr-CA"/>
              <a:t>Drag &amp; Drop images</a:t>
            </a:r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38317255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 Question text two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2DE5A0CE-7EA9-C942-86FE-2A21EA9BF9F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87498" y="3930574"/>
            <a:ext cx="4741890" cy="2516409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None/>
              <a:defRPr sz="1800">
                <a:solidFill>
                  <a:schemeClr val="accent1"/>
                </a:solidFill>
                <a:latin typeface="Open Sans bold" panose="020B0806030504020204" pitchFamily="34" charset="0"/>
                <a:ea typeface="Open Sans bold" panose="020B0806030504020204" pitchFamily="34" charset="0"/>
                <a:cs typeface="Open Sans bold" panose="020B0806030504020204" pitchFamily="34" charset="0"/>
              </a:defRPr>
            </a:lvl1pPr>
            <a:lvl2pPr marL="0" indent="0">
              <a:lnSpc>
                <a:spcPct val="100000"/>
              </a:lnSpc>
              <a:spcAft>
                <a:spcPts val="500"/>
              </a:spcAft>
              <a:buNone/>
              <a:defRPr sz="1200" b="0" i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288000" marR="0" indent="-1440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  <a:buClrTx/>
              <a:buSzTx/>
              <a:buFont typeface="Open Sans" panose="020B0606030504020204" pitchFamily="34" charset="0"/>
              <a:buChar char="-"/>
              <a:tabLst/>
              <a:defRPr sz="1200"/>
            </a:lvl3pPr>
            <a:lvl4pPr marL="0" indent="0">
              <a:lnSpc>
                <a:spcPct val="100000"/>
              </a:lnSpc>
              <a:spcAft>
                <a:spcPts val="500"/>
              </a:spcAft>
              <a:buNone/>
              <a:defRPr sz="1200" b="1">
                <a:solidFill>
                  <a:schemeClr val="accent1"/>
                </a:solidFill>
              </a:defRPr>
            </a:lvl4pPr>
            <a:lvl5pPr indent="0">
              <a:lnSpc>
                <a:spcPct val="100000"/>
              </a:lnSpc>
              <a:spcAft>
                <a:spcPts val="500"/>
              </a:spcAft>
              <a:buNone/>
              <a:defRPr sz="900"/>
            </a:lvl5pPr>
          </a:lstStyle>
          <a:p>
            <a:pPr lvl="0"/>
            <a:r>
              <a:rPr lang="en-GB" dirty="0"/>
              <a:t>Large Sub (level 1)</a:t>
            </a:r>
          </a:p>
          <a:p>
            <a:pPr lvl="1"/>
            <a:r>
              <a:rPr lang="en-GB" dirty="0"/>
              <a:t>Para (level 2)</a:t>
            </a:r>
          </a:p>
          <a:p>
            <a:pPr lvl="2"/>
            <a:r>
              <a:rPr lang="en-GB" dirty="0"/>
              <a:t>Bullet (level 3)</a:t>
            </a:r>
          </a:p>
          <a:p>
            <a:pPr lvl="3"/>
            <a:r>
              <a:rPr lang="en-GB" dirty="0"/>
              <a:t>Small sub (level 4</a:t>
            </a:r>
          </a:p>
        </p:txBody>
      </p:sp>
      <p:sp>
        <p:nvSpPr>
          <p:cNvPr id="6" name="Text Placeholder 6">
            <a:extLst>
              <a:ext uri="{FF2B5EF4-FFF2-40B4-BE49-F238E27FC236}">
                <a16:creationId xmlns:a16="http://schemas.microsoft.com/office/drawing/2014/main" id="{26FCE8FE-137B-F54F-B173-47A35942C0A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148377" y="1928186"/>
            <a:ext cx="4741892" cy="1115359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Tx/>
              <a:buNone/>
              <a:defRPr lang="en-GB" sz="1500" kern="1200" dirty="0" smtClean="0">
                <a:solidFill>
                  <a:schemeClr val="tx2"/>
                </a:solidFill>
                <a:latin typeface="Open Sans bold" panose="020B0806030504020204" pitchFamily="34" charset="0"/>
                <a:ea typeface="Open Sans bold" panose="020B0806030504020204" pitchFamily="34" charset="0"/>
                <a:cs typeface="Open Sans bold" panose="020B0806030504020204" pitchFamily="34" charset="0"/>
              </a:defRPr>
            </a:lvl1pPr>
            <a:lvl2pPr indent="0">
              <a:lnSpc>
                <a:spcPct val="100000"/>
              </a:lnSpc>
              <a:spcAft>
                <a:spcPts val="400"/>
              </a:spcAft>
              <a:buFontTx/>
              <a:buNone/>
              <a:defRPr lang="en-GB" sz="3000" kern="1200" dirty="0" smtClean="0">
                <a:solidFill>
                  <a:schemeClr val="tx1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lvl2pPr>
            <a:lvl3pPr indent="0">
              <a:lnSpc>
                <a:spcPct val="100000"/>
              </a:lnSpc>
              <a:spcAft>
                <a:spcPts val="400"/>
              </a:spcAft>
              <a:buFontTx/>
              <a:buNone/>
              <a:defRPr lang="en-GB" sz="3000" kern="1200" dirty="0" smtClean="0">
                <a:solidFill>
                  <a:schemeClr val="tx1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lvl3pPr>
            <a:lvl4pPr indent="0">
              <a:lnSpc>
                <a:spcPct val="100000"/>
              </a:lnSpc>
              <a:spcAft>
                <a:spcPts val="400"/>
              </a:spcAft>
              <a:buFontTx/>
              <a:buNone/>
              <a:defRPr lang="en-GB" sz="3000" kern="1200" dirty="0" smtClean="0">
                <a:solidFill>
                  <a:schemeClr val="tx1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lvl4pPr>
            <a:lvl5pPr indent="0">
              <a:lnSpc>
                <a:spcPct val="100000"/>
              </a:lnSpc>
              <a:spcAft>
                <a:spcPts val="400"/>
              </a:spcAft>
              <a:buFontTx/>
              <a:buNone/>
              <a:defRPr lang="en-GB" sz="3000" kern="1200" dirty="0" smtClean="0">
                <a:solidFill>
                  <a:schemeClr val="tx1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GB" dirty="0"/>
              <a:t>Question here Click to edit Master text styles</a:t>
            </a:r>
            <a:endParaRPr lang="en-US" dirty="0"/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8C600D64-F640-1B4E-9C6A-AE56BD5EBFC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118735" y="3930574"/>
            <a:ext cx="4741890" cy="2516409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None/>
              <a:defRPr sz="1800">
                <a:solidFill>
                  <a:schemeClr val="accent1"/>
                </a:solidFill>
                <a:latin typeface="Open Sans bold" panose="020B0806030504020204" pitchFamily="34" charset="0"/>
                <a:ea typeface="Open Sans bold" panose="020B0806030504020204" pitchFamily="34" charset="0"/>
                <a:cs typeface="Open Sans bold" panose="020B0806030504020204" pitchFamily="34" charset="0"/>
              </a:defRPr>
            </a:lvl1pPr>
            <a:lvl2pPr marL="0" indent="0">
              <a:lnSpc>
                <a:spcPct val="100000"/>
              </a:lnSpc>
              <a:spcAft>
                <a:spcPts val="500"/>
              </a:spcAft>
              <a:buNone/>
              <a:defRPr sz="1200" b="0" i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288000" marR="0" indent="-1440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  <a:buClrTx/>
              <a:buSzTx/>
              <a:buFont typeface="Open Sans" panose="020B0606030504020204" pitchFamily="34" charset="0"/>
              <a:buChar char="-"/>
              <a:tabLst/>
              <a:defRPr sz="1200"/>
            </a:lvl3pPr>
            <a:lvl4pPr marL="0" indent="0">
              <a:lnSpc>
                <a:spcPct val="100000"/>
              </a:lnSpc>
              <a:spcAft>
                <a:spcPts val="500"/>
              </a:spcAft>
              <a:buNone/>
              <a:defRPr sz="1200" b="1">
                <a:solidFill>
                  <a:schemeClr val="accent1"/>
                </a:solidFill>
              </a:defRPr>
            </a:lvl4pPr>
            <a:lvl5pPr indent="0">
              <a:lnSpc>
                <a:spcPct val="100000"/>
              </a:lnSpc>
              <a:spcAft>
                <a:spcPts val="500"/>
              </a:spcAft>
              <a:buNone/>
              <a:defRPr sz="900"/>
            </a:lvl5pPr>
          </a:lstStyle>
          <a:p>
            <a:pPr lvl="0"/>
            <a:r>
              <a:rPr lang="en-GB" dirty="0"/>
              <a:t>Large Sub (level 1)</a:t>
            </a:r>
          </a:p>
          <a:p>
            <a:pPr lvl="1"/>
            <a:r>
              <a:rPr lang="en-GB" dirty="0"/>
              <a:t>Para (level 2)</a:t>
            </a:r>
          </a:p>
          <a:p>
            <a:pPr lvl="2"/>
            <a:r>
              <a:rPr lang="en-GB" dirty="0"/>
              <a:t>Bullet (level 3)</a:t>
            </a:r>
          </a:p>
          <a:p>
            <a:pPr lvl="3"/>
            <a:r>
              <a:rPr lang="en-GB" dirty="0"/>
              <a:t>Small sub (level 4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E831B26F-D0DD-8547-B49E-53BE82CB5BE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251136" y="1486803"/>
            <a:ext cx="965430" cy="301656"/>
          </a:xfrm>
          <a:solidFill>
            <a:schemeClr val="accent1"/>
          </a:solidFill>
        </p:spPr>
        <p:txBody>
          <a:bodyPr anchor="ctr"/>
          <a:lstStyle>
            <a:lvl1pPr>
              <a:buNone/>
              <a:defRPr lang="en-GB" sz="1138" kern="1200" spc="244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>
              <a:buNone/>
              <a:defRPr lang="en-GB" sz="1138" kern="1200" spc="244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>
              <a:buNone/>
              <a:defRPr lang="en-GB" sz="1138" kern="1200" spc="244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>
              <a:buNone/>
              <a:defRPr lang="en-GB" sz="1138" kern="1200" spc="244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>
              <a:buNone/>
              <a:defRPr lang="en-US" sz="1138" kern="1200" spc="244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GB" dirty="0"/>
              <a:t>Q no.</a:t>
            </a:r>
            <a:endParaRPr lang="en-US" dirty="0"/>
          </a:p>
        </p:txBody>
      </p:sp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E55D8457-FF9F-2949-0CEB-94873DFFDCC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87497" y="1928186"/>
            <a:ext cx="4741892" cy="1115359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Tx/>
              <a:buNone/>
              <a:defRPr lang="en-GB" sz="1500" kern="1200" dirty="0" smtClean="0">
                <a:solidFill>
                  <a:schemeClr val="tx2"/>
                </a:solidFill>
                <a:latin typeface="Open Sans bold" panose="020B0806030504020204" pitchFamily="34" charset="0"/>
                <a:ea typeface="Open Sans bold" panose="020B0806030504020204" pitchFamily="34" charset="0"/>
                <a:cs typeface="Open Sans bold" panose="020B0806030504020204" pitchFamily="34" charset="0"/>
              </a:defRPr>
            </a:lvl1pPr>
            <a:lvl2pPr indent="0">
              <a:lnSpc>
                <a:spcPct val="100000"/>
              </a:lnSpc>
              <a:spcAft>
                <a:spcPts val="400"/>
              </a:spcAft>
              <a:buFontTx/>
              <a:buNone/>
              <a:defRPr lang="en-GB" sz="3000" kern="1200" dirty="0" smtClean="0">
                <a:solidFill>
                  <a:schemeClr val="tx1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lvl2pPr>
            <a:lvl3pPr indent="0">
              <a:lnSpc>
                <a:spcPct val="100000"/>
              </a:lnSpc>
              <a:spcAft>
                <a:spcPts val="400"/>
              </a:spcAft>
              <a:buFontTx/>
              <a:buNone/>
              <a:defRPr lang="en-GB" sz="3000" kern="1200" dirty="0" smtClean="0">
                <a:solidFill>
                  <a:schemeClr val="tx1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lvl3pPr>
            <a:lvl4pPr indent="0">
              <a:lnSpc>
                <a:spcPct val="100000"/>
              </a:lnSpc>
              <a:spcAft>
                <a:spcPts val="400"/>
              </a:spcAft>
              <a:buFontTx/>
              <a:buNone/>
              <a:defRPr lang="en-GB" sz="3000" kern="1200" dirty="0" smtClean="0">
                <a:solidFill>
                  <a:schemeClr val="tx1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lvl4pPr>
            <a:lvl5pPr indent="0">
              <a:lnSpc>
                <a:spcPct val="100000"/>
              </a:lnSpc>
              <a:spcAft>
                <a:spcPts val="400"/>
              </a:spcAft>
              <a:buFontTx/>
              <a:buNone/>
              <a:defRPr lang="en-GB" sz="3000" kern="1200" dirty="0" smtClean="0">
                <a:solidFill>
                  <a:schemeClr val="tx1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GB" dirty="0"/>
              <a:t>Question here Click to edit Master text styles</a:t>
            </a:r>
            <a:endParaRPr lang="en-US" dirty="0"/>
          </a:p>
        </p:txBody>
      </p:sp>
      <p:sp>
        <p:nvSpPr>
          <p:cNvPr id="3" name="Text Placeholder 6">
            <a:extLst>
              <a:ext uri="{FF2B5EF4-FFF2-40B4-BE49-F238E27FC236}">
                <a16:creationId xmlns:a16="http://schemas.microsoft.com/office/drawing/2014/main" id="{FA0031D7-B0B0-F32A-2ABB-E0680F9DB2B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101703" y="1486803"/>
            <a:ext cx="965430" cy="301656"/>
          </a:xfrm>
          <a:solidFill>
            <a:schemeClr val="accent1"/>
          </a:solidFill>
        </p:spPr>
        <p:txBody>
          <a:bodyPr anchor="ctr"/>
          <a:lstStyle>
            <a:lvl1pPr>
              <a:buNone/>
              <a:defRPr lang="en-GB" sz="1138" kern="1200" spc="244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>
              <a:buNone/>
              <a:defRPr lang="en-GB" sz="1138" kern="1200" spc="244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>
              <a:buNone/>
              <a:defRPr lang="en-GB" sz="1138" kern="1200" spc="244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>
              <a:buNone/>
              <a:defRPr lang="en-GB" sz="1138" kern="1200" spc="244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>
              <a:buNone/>
              <a:defRPr lang="en-US" sz="1138" kern="1200" spc="244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GB" dirty="0"/>
              <a:t>Q no.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5293221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7">
            <a:extLst>
              <a:ext uri="{FF2B5EF4-FFF2-40B4-BE49-F238E27FC236}">
                <a16:creationId xmlns:a16="http://schemas.microsoft.com/office/drawing/2014/main" id="{BE7A1F5C-18CD-9521-5184-1FC3DD70508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-1" y="2"/>
            <a:ext cx="12191999" cy="6857998"/>
          </a:xfrm>
          <a:prstGeom prst="rect">
            <a:avLst/>
          </a:prstGeom>
        </p:spPr>
      </p:pic>
      <p:pic>
        <p:nvPicPr>
          <p:cNvPr id="119005986" name="AYIMLogo" descr="{&quot;templafy&quot;:{&quot;id&quot;:&quot;c23845d3-de81-4cd5-9bee-eae50a26e4ac&quot;}}" hidden="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32336" y="5670075"/>
            <a:ext cx="1362176" cy="82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2816513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CB15DDD-23CA-5682-C182-3FDFBAE917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FA57C-C2F7-4B60-AE2E-7239AC0F3712}" type="datetimeFigureOut">
              <a:rPr lang="en-CA" smtClean="0"/>
              <a:t>2025-04-29</a:t>
            </a:fld>
            <a:endParaRPr lang="en-CA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9839B19-4026-F327-23EB-06AA56EE41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E62E535-34A5-E672-A40A-5B185400EF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6ACEA-43F8-48D7-8D17-58D743E6210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173007075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9be7b93-3087-4d35-b8c0-a18eba3e2d6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068254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B870777-0DDD-405F-B269-5A26D05C3D50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609600" y="3703638"/>
            <a:ext cx="10972800" cy="2239962"/>
          </a:xfrm>
          <a:prstGeom prst="rect">
            <a:avLst/>
          </a:prstGeom>
          <a:pattFill prst="wdDnDiag">
            <a:fgClr>
              <a:schemeClr val="bg2">
                <a:lumMod val="40000"/>
                <a:lumOff val="6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/>
            </a:lvl1pPr>
          </a:lstStyle>
          <a:p>
            <a:r>
              <a:rPr lang="en-CA"/>
              <a:t>Optional map or market photo</a:t>
            </a:r>
          </a:p>
        </p:txBody>
      </p:sp>
      <p:sp>
        <p:nvSpPr>
          <p:cNvPr id="6" name="Table Placeholder 4">
            <a:extLst>
              <a:ext uri="{FF2B5EF4-FFF2-40B4-BE49-F238E27FC236}">
                <a16:creationId xmlns:a16="http://schemas.microsoft.com/office/drawing/2014/main" id="{C65C475F-4324-F8DD-85AF-19846C36F87F}"/>
              </a:ext>
            </a:extLst>
          </p:cNvPr>
          <p:cNvSpPr>
            <a:spLocks noGrp="1"/>
          </p:cNvSpPr>
          <p:nvPr>
            <p:ph type="tbl" sz="quarter" idx="29" hasCustomPrompt="1"/>
          </p:nvPr>
        </p:nvSpPr>
        <p:spPr>
          <a:xfrm>
            <a:off x="609600" y="1351323"/>
            <a:ext cx="10972800" cy="2131671"/>
          </a:xfrm>
          <a:prstGeom prst="rect">
            <a:avLst/>
          </a:prstGeom>
          <a:pattFill prst="wdDnDiag">
            <a:fgClr>
              <a:schemeClr val="bg2">
                <a:lumMod val="40000"/>
                <a:lumOff val="6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/>
            </a:lvl1pPr>
          </a:lstStyle>
          <a:p>
            <a:r>
              <a:rPr lang="en-CA"/>
              <a:t>Table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532EA990-1764-1828-0D33-32B74B615B1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9600" y="685800"/>
            <a:ext cx="10972800" cy="338328"/>
          </a:xfrm>
          <a:prstGeom prst="rect">
            <a:avLst/>
          </a:prstGeom>
        </p:spPr>
        <p:txBody>
          <a:bodyPr lIns="0" rIns="45720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Open Sans" panose="020B0606030504020204" pitchFamily="34" charset="0"/>
              <a:buNone/>
              <a:defRPr lang="en-US" sz="24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Open Sans" panose="020B0606030504020204" pitchFamily="34" charset="0"/>
              <a:buNone/>
              <a:defRPr lang="en-US" sz="2400" b="1" kern="1200" dirty="0" smtClean="0">
                <a:solidFill>
                  <a:schemeClr val="tx1"/>
                </a:solidFill>
                <a:highlight>
                  <a:srgbClr val="FFFFFF"/>
                </a:highlight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Open Sans" panose="020B0606030504020204" pitchFamily="34" charset="0"/>
              <a:buNone/>
              <a:defRPr lang="en-US" sz="2400" b="1" kern="1200" dirty="0" smtClean="0">
                <a:solidFill>
                  <a:schemeClr val="tx1"/>
                </a:solidFill>
                <a:highlight>
                  <a:srgbClr val="FFFFFF"/>
                </a:highlight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Open Sans" panose="020B0606030504020204" pitchFamily="34" charset="0"/>
              <a:buNone/>
              <a:defRPr lang="en-US" sz="2400" b="1" kern="1200" dirty="0" smtClean="0">
                <a:solidFill>
                  <a:schemeClr val="tx1"/>
                </a:solidFill>
                <a:highlight>
                  <a:srgbClr val="FFFFFF"/>
                </a:highlight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Open Sans" panose="020B0606030504020204" pitchFamily="34" charset="0"/>
              <a:buNone/>
              <a:defRPr lang="en-US" sz="2400" b="1" kern="1200" dirty="0">
                <a:solidFill>
                  <a:schemeClr val="tx1"/>
                </a:solidFill>
                <a:highlight>
                  <a:srgbClr val="FFFFFF"/>
                </a:highlight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CA"/>
              <a:t>[Market] office market stats w. map or photo</a:t>
            </a:r>
          </a:p>
        </p:txBody>
      </p:sp>
    </p:spTree>
    <p:extLst>
      <p:ext uri="{BB962C8B-B14F-4D97-AF65-F5344CB8AC3E}">
        <p14:creationId xmlns:p14="http://schemas.microsoft.com/office/powerpoint/2010/main" val="39485699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264" userDrawn="1">
          <p15:clr>
            <a:srgbClr val="FBAE40"/>
          </p15:clr>
        </p15:guide>
        <p15:guide id="2" pos="384" userDrawn="1">
          <p15:clr>
            <a:srgbClr val="FBAE40"/>
          </p15:clr>
        </p15:guide>
        <p15:guide id="3" orient="horz" pos="4080" userDrawn="1">
          <p15:clr>
            <a:srgbClr val="FBAE40"/>
          </p15:clr>
        </p15:guide>
        <p15:guide id="4" pos="7296" userDrawn="1">
          <p15:clr>
            <a:srgbClr val="FBAE40"/>
          </p15:clr>
        </p15:guide>
        <p15:guide id="5" orient="horz" pos="432" userDrawn="1">
          <p15:clr>
            <a:srgbClr val="FBAE40"/>
          </p15:clr>
        </p15:guide>
        <p15:guide id="6" orient="horz" pos="3744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10">
            <a:extLst>
              <a:ext uri="{FF2B5EF4-FFF2-40B4-BE49-F238E27FC236}">
                <a16:creationId xmlns:a16="http://schemas.microsoft.com/office/drawing/2014/main" id="{6D01ABA0-B7AB-A80B-DFFE-F39710FA415E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1436399" y="1366838"/>
            <a:ext cx="1916399" cy="2838450"/>
          </a:xfrm>
          <a:prstGeom prst="rect">
            <a:avLst/>
          </a:prstGeom>
          <a:pattFill prst="wdDnDiag">
            <a:fgClr>
              <a:schemeClr val="bg2">
                <a:lumMod val="40000"/>
                <a:lumOff val="60000"/>
              </a:schemeClr>
            </a:fgClr>
            <a:bgClr>
              <a:schemeClr val="bg1"/>
            </a:bgClr>
          </a:pattFill>
        </p:spPr>
        <p:txBody>
          <a:bodyPr anchor="ctr" anchorCtr="0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10" name="Picture Placeholder 10">
            <a:extLst>
              <a:ext uri="{FF2B5EF4-FFF2-40B4-BE49-F238E27FC236}">
                <a16:creationId xmlns:a16="http://schemas.microsoft.com/office/drawing/2014/main" id="{62C0A290-E1AF-C3A8-9C41-28B5EC9D91AE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3469987" y="1366838"/>
            <a:ext cx="1916399" cy="2838450"/>
          </a:xfrm>
          <a:prstGeom prst="rect">
            <a:avLst/>
          </a:prstGeom>
          <a:pattFill prst="wdDnDiag">
            <a:fgClr>
              <a:schemeClr val="bg2">
                <a:lumMod val="40000"/>
                <a:lumOff val="60000"/>
              </a:schemeClr>
            </a:fgClr>
            <a:bgClr>
              <a:schemeClr val="bg1"/>
            </a:bgClr>
          </a:pattFill>
        </p:spPr>
        <p:txBody>
          <a:bodyPr anchor="ctr" anchorCtr="0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15" name="Picture Placeholder 10">
            <a:extLst>
              <a:ext uri="{FF2B5EF4-FFF2-40B4-BE49-F238E27FC236}">
                <a16:creationId xmlns:a16="http://schemas.microsoft.com/office/drawing/2014/main" id="{40E2A661-5A8D-6117-C3A5-7BBDF59456FF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5503574" y="1366838"/>
            <a:ext cx="1916399" cy="2838450"/>
          </a:xfrm>
          <a:prstGeom prst="rect">
            <a:avLst/>
          </a:prstGeom>
          <a:pattFill prst="wdDnDiag">
            <a:fgClr>
              <a:schemeClr val="bg2">
                <a:lumMod val="40000"/>
                <a:lumOff val="60000"/>
              </a:schemeClr>
            </a:fgClr>
            <a:bgClr>
              <a:schemeClr val="bg1"/>
            </a:bgClr>
          </a:pattFill>
        </p:spPr>
        <p:txBody>
          <a:bodyPr anchor="ctr" anchorCtr="0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16" name="Picture Placeholder 10">
            <a:extLst>
              <a:ext uri="{FF2B5EF4-FFF2-40B4-BE49-F238E27FC236}">
                <a16:creationId xmlns:a16="http://schemas.microsoft.com/office/drawing/2014/main" id="{F57BDFB1-B692-983F-4BB2-BA0EEF927B6B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>
          <a:xfrm>
            <a:off x="7537161" y="1366838"/>
            <a:ext cx="1916399" cy="2838450"/>
          </a:xfrm>
          <a:prstGeom prst="rect">
            <a:avLst/>
          </a:prstGeom>
          <a:pattFill prst="wdDnDiag">
            <a:fgClr>
              <a:schemeClr val="bg2">
                <a:lumMod val="40000"/>
                <a:lumOff val="60000"/>
              </a:schemeClr>
            </a:fgClr>
            <a:bgClr>
              <a:schemeClr val="bg1"/>
            </a:bgClr>
          </a:pattFill>
        </p:spPr>
        <p:txBody>
          <a:bodyPr anchor="ctr" anchorCtr="0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17" name="Picture Placeholder 10">
            <a:extLst>
              <a:ext uri="{FF2B5EF4-FFF2-40B4-BE49-F238E27FC236}">
                <a16:creationId xmlns:a16="http://schemas.microsoft.com/office/drawing/2014/main" id="{F7AA792E-9431-3900-CE3F-8CA9B69C7A3D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9570749" y="1366838"/>
            <a:ext cx="1916399" cy="2838450"/>
          </a:xfrm>
          <a:prstGeom prst="rect">
            <a:avLst/>
          </a:prstGeom>
          <a:pattFill prst="wdDnDiag">
            <a:fgClr>
              <a:schemeClr val="bg2">
                <a:lumMod val="40000"/>
                <a:lumOff val="60000"/>
              </a:schemeClr>
            </a:fgClr>
            <a:bgClr>
              <a:schemeClr val="bg1"/>
            </a:bgClr>
          </a:pattFill>
        </p:spPr>
        <p:txBody>
          <a:bodyPr anchor="ctr" anchorCtr="0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6" name="Table Placeholder 4">
            <a:extLst>
              <a:ext uri="{FF2B5EF4-FFF2-40B4-BE49-F238E27FC236}">
                <a16:creationId xmlns:a16="http://schemas.microsoft.com/office/drawing/2014/main" id="{C65C475F-4324-F8DD-85AF-19846C36F87F}"/>
              </a:ext>
            </a:extLst>
          </p:cNvPr>
          <p:cNvSpPr>
            <a:spLocks noGrp="1"/>
          </p:cNvSpPr>
          <p:nvPr>
            <p:ph type="tbl" sz="quarter" idx="29" hasCustomPrompt="1"/>
          </p:nvPr>
        </p:nvSpPr>
        <p:spPr>
          <a:xfrm>
            <a:off x="609600" y="4392998"/>
            <a:ext cx="10972800" cy="1691640"/>
          </a:xfrm>
          <a:prstGeom prst="rect">
            <a:avLst/>
          </a:prstGeom>
          <a:pattFill prst="wdDnDiag">
            <a:fgClr>
              <a:schemeClr val="bg2">
                <a:lumMod val="40000"/>
                <a:lumOff val="6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/>
            </a:lvl1pPr>
          </a:lstStyle>
          <a:p>
            <a:r>
              <a:rPr lang="en-CA"/>
              <a:t>Table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532EA990-1764-1828-0D33-32B74B615B1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9600" y="685800"/>
            <a:ext cx="10972800" cy="338328"/>
          </a:xfrm>
          <a:prstGeom prst="rect">
            <a:avLst/>
          </a:prstGeom>
        </p:spPr>
        <p:txBody>
          <a:bodyPr lIns="0" rIns="45720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Open Sans" panose="020B0606030504020204" pitchFamily="34" charset="0"/>
              <a:buNone/>
              <a:defRPr lang="en-US" sz="24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Open Sans" panose="020B0606030504020204" pitchFamily="34" charset="0"/>
              <a:buNone/>
              <a:defRPr lang="en-US" sz="2400" b="1" kern="1200" dirty="0" smtClean="0">
                <a:solidFill>
                  <a:schemeClr val="tx1"/>
                </a:solidFill>
                <a:highlight>
                  <a:srgbClr val="FFFFFF"/>
                </a:highlight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Open Sans" panose="020B0606030504020204" pitchFamily="34" charset="0"/>
              <a:buNone/>
              <a:defRPr lang="en-US" sz="2400" b="1" kern="1200" dirty="0" smtClean="0">
                <a:solidFill>
                  <a:schemeClr val="tx1"/>
                </a:solidFill>
                <a:highlight>
                  <a:srgbClr val="FFFFFF"/>
                </a:highlight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Open Sans" panose="020B0606030504020204" pitchFamily="34" charset="0"/>
              <a:buNone/>
              <a:defRPr lang="en-US" sz="2400" b="1" kern="1200" dirty="0" smtClean="0">
                <a:solidFill>
                  <a:schemeClr val="tx1"/>
                </a:solidFill>
                <a:highlight>
                  <a:srgbClr val="FFFFFF"/>
                </a:highlight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Open Sans" panose="020B0606030504020204" pitchFamily="34" charset="0"/>
              <a:buNone/>
              <a:defRPr lang="en-US" sz="2400" b="1" kern="1200" dirty="0">
                <a:solidFill>
                  <a:schemeClr val="tx1"/>
                </a:solidFill>
                <a:highlight>
                  <a:srgbClr val="FFFFFF"/>
                </a:highlight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CA"/>
              <a:t>[Market] development timeline</a:t>
            </a:r>
          </a:p>
        </p:txBody>
      </p:sp>
    </p:spTree>
    <p:extLst>
      <p:ext uri="{BB962C8B-B14F-4D97-AF65-F5344CB8AC3E}">
        <p14:creationId xmlns:p14="http://schemas.microsoft.com/office/powerpoint/2010/main" val="25173847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264" userDrawn="1">
          <p15:clr>
            <a:srgbClr val="FBAE40"/>
          </p15:clr>
        </p15:guide>
        <p15:guide id="2" pos="384" userDrawn="1">
          <p15:clr>
            <a:srgbClr val="FBAE40"/>
          </p15:clr>
        </p15:guide>
        <p15:guide id="3" orient="horz" pos="4080" userDrawn="1">
          <p15:clr>
            <a:srgbClr val="FBAE40"/>
          </p15:clr>
        </p15:guide>
        <p15:guide id="4" pos="7296" userDrawn="1">
          <p15:clr>
            <a:srgbClr val="FBAE40"/>
          </p15:clr>
        </p15:guide>
        <p15:guide id="5" orient="horz" pos="432" userDrawn="1">
          <p15:clr>
            <a:srgbClr val="FBAE40"/>
          </p15:clr>
        </p15:guide>
        <p15:guide id="6" orient="horz" pos="3744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3E7A5C07-04BB-4961-1A39-F157A156162F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1436399" y="1366838"/>
            <a:ext cx="2440276" cy="2838450"/>
          </a:xfrm>
          <a:prstGeom prst="rect">
            <a:avLst/>
          </a:prstGeom>
          <a:pattFill prst="wdDnDiag">
            <a:fgClr>
              <a:schemeClr val="bg2">
                <a:lumMod val="40000"/>
                <a:lumOff val="60000"/>
              </a:schemeClr>
            </a:fgClr>
            <a:bgClr>
              <a:schemeClr val="bg1"/>
            </a:bgClr>
          </a:pattFill>
        </p:spPr>
        <p:txBody>
          <a:bodyPr anchor="ctr" anchorCtr="0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12" name="Picture Placeholder 10">
            <a:extLst>
              <a:ext uri="{FF2B5EF4-FFF2-40B4-BE49-F238E27FC236}">
                <a16:creationId xmlns:a16="http://schemas.microsoft.com/office/drawing/2014/main" id="{2ECFA9A0-E64F-FA87-B64E-2AFAFC4EE1D5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3988196" y="1366838"/>
            <a:ext cx="2440276" cy="2838450"/>
          </a:xfrm>
          <a:prstGeom prst="rect">
            <a:avLst/>
          </a:prstGeom>
          <a:pattFill prst="wdDnDiag">
            <a:fgClr>
              <a:schemeClr val="bg2">
                <a:lumMod val="40000"/>
                <a:lumOff val="60000"/>
              </a:schemeClr>
            </a:fgClr>
            <a:bgClr>
              <a:schemeClr val="bg1"/>
            </a:bgClr>
          </a:pattFill>
        </p:spPr>
        <p:txBody>
          <a:bodyPr anchor="ctr" anchorCtr="0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13" name="Picture Placeholder 10">
            <a:extLst>
              <a:ext uri="{FF2B5EF4-FFF2-40B4-BE49-F238E27FC236}">
                <a16:creationId xmlns:a16="http://schemas.microsoft.com/office/drawing/2014/main" id="{B5716979-BAAC-F05F-044A-0CA9A0C8333C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6539993" y="1366838"/>
            <a:ext cx="2440276" cy="2838450"/>
          </a:xfrm>
          <a:prstGeom prst="rect">
            <a:avLst/>
          </a:prstGeom>
          <a:pattFill prst="wdDnDiag">
            <a:fgClr>
              <a:schemeClr val="bg2">
                <a:lumMod val="40000"/>
                <a:lumOff val="60000"/>
              </a:schemeClr>
            </a:fgClr>
            <a:bgClr>
              <a:schemeClr val="bg1"/>
            </a:bgClr>
          </a:pattFill>
        </p:spPr>
        <p:txBody>
          <a:bodyPr anchor="ctr" anchorCtr="0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14" name="Picture Placeholder 10">
            <a:extLst>
              <a:ext uri="{FF2B5EF4-FFF2-40B4-BE49-F238E27FC236}">
                <a16:creationId xmlns:a16="http://schemas.microsoft.com/office/drawing/2014/main" id="{9FEF1682-3CB3-DBF0-6A05-176110221C85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>
          <a:xfrm>
            <a:off x="9091790" y="1366838"/>
            <a:ext cx="2440276" cy="2838450"/>
          </a:xfrm>
          <a:prstGeom prst="rect">
            <a:avLst/>
          </a:prstGeom>
          <a:pattFill prst="wdDnDiag">
            <a:fgClr>
              <a:schemeClr val="bg2">
                <a:lumMod val="40000"/>
                <a:lumOff val="60000"/>
              </a:schemeClr>
            </a:fgClr>
            <a:bgClr>
              <a:schemeClr val="bg1"/>
            </a:bgClr>
          </a:pattFill>
        </p:spPr>
        <p:txBody>
          <a:bodyPr anchor="ctr" anchorCtr="0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6" name="Table Placeholder 4">
            <a:extLst>
              <a:ext uri="{FF2B5EF4-FFF2-40B4-BE49-F238E27FC236}">
                <a16:creationId xmlns:a16="http://schemas.microsoft.com/office/drawing/2014/main" id="{C65C475F-4324-F8DD-85AF-19846C36F87F}"/>
              </a:ext>
            </a:extLst>
          </p:cNvPr>
          <p:cNvSpPr>
            <a:spLocks noGrp="1"/>
          </p:cNvSpPr>
          <p:nvPr>
            <p:ph type="tbl" sz="quarter" idx="29" hasCustomPrompt="1"/>
          </p:nvPr>
        </p:nvSpPr>
        <p:spPr>
          <a:xfrm>
            <a:off x="609600" y="4392998"/>
            <a:ext cx="10972800" cy="1691640"/>
          </a:xfrm>
          <a:prstGeom prst="rect">
            <a:avLst/>
          </a:prstGeom>
          <a:pattFill prst="wdDnDiag">
            <a:fgClr>
              <a:schemeClr val="bg2">
                <a:lumMod val="40000"/>
                <a:lumOff val="6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/>
            </a:lvl1pPr>
          </a:lstStyle>
          <a:p>
            <a:r>
              <a:rPr lang="en-CA"/>
              <a:t>Table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532EA990-1764-1828-0D33-32B74B615B1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9600" y="685800"/>
            <a:ext cx="10972800" cy="338328"/>
          </a:xfrm>
          <a:prstGeom prst="rect">
            <a:avLst/>
          </a:prstGeom>
        </p:spPr>
        <p:txBody>
          <a:bodyPr lIns="0" rIns="45720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Open Sans" panose="020B0606030504020204" pitchFamily="34" charset="0"/>
              <a:buNone/>
              <a:defRPr lang="en-US" sz="24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Open Sans" panose="020B0606030504020204" pitchFamily="34" charset="0"/>
              <a:buNone/>
              <a:defRPr lang="en-US" sz="2400" b="1" kern="1200" dirty="0" smtClean="0">
                <a:solidFill>
                  <a:schemeClr val="tx1"/>
                </a:solidFill>
                <a:highlight>
                  <a:srgbClr val="FFFFFF"/>
                </a:highlight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Open Sans" panose="020B0606030504020204" pitchFamily="34" charset="0"/>
              <a:buNone/>
              <a:defRPr lang="en-US" sz="2400" b="1" kern="1200" dirty="0" smtClean="0">
                <a:solidFill>
                  <a:schemeClr val="tx1"/>
                </a:solidFill>
                <a:highlight>
                  <a:srgbClr val="FFFFFF"/>
                </a:highlight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Open Sans" panose="020B0606030504020204" pitchFamily="34" charset="0"/>
              <a:buNone/>
              <a:defRPr lang="en-US" sz="2400" b="1" kern="1200" dirty="0" smtClean="0">
                <a:solidFill>
                  <a:schemeClr val="tx1"/>
                </a:solidFill>
                <a:highlight>
                  <a:srgbClr val="FFFFFF"/>
                </a:highlight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Open Sans" panose="020B0606030504020204" pitchFamily="34" charset="0"/>
              <a:buNone/>
              <a:defRPr lang="en-US" sz="2400" b="1" kern="1200" dirty="0">
                <a:solidFill>
                  <a:schemeClr val="tx1"/>
                </a:solidFill>
                <a:highlight>
                  <a:srgbClr val="FFFFFF"/>
                </a:highlight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CA"/>
              <a:t>[Market] development timeline</a:t>
            </a:r>
          </a:p>
        </p:txBody>
      </p:sp>
    </p:spTree>
    <p:extLst>
      <p:ext uri="{BB962C8B-B14F-4D97-AF65-F5344CB8AC3E}">
        <p14:creationId xmlns:p14="http://schemas.microsoft.com/office/powerpoint/2010/main" val="33476131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264" userDrawn="1">
          <p15:clr>
            <a:srgbClr val="FBAE40"/>
          </p15:clr>
        </p15:guide>
        <p15:guide id="2" pos="384" userDrawn="1">
          <p15:clr>
            <a:srgbClr val="FBAE40"/>
          </p15:clr>
        </p15:guide>
        <p15:guide id="3" orient="horz" pos="4080" userDrawn="1">
          <p15:clr>
            <a:srgbClr val="FBAE40"/>
          </p15:clr>
        </p15:guide>
        <p15:guide id="4" pos="7296" userDrawn="1">
          <p15:clr>
            <a:srgbClr val="FBAE40"/>
          </p15:clr>
        </p15:guide>
        <p15:guide id="5" orient="horz" pos="432" userDrawn="1">
          <p15:clr>
            <a:srgbClr val="FBAE40"/>
          </p15:clr>
        </p15:guide>
        <p15:guide id="6" orient="horz" pos="3744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3E7A5C07-04BB-4961-1A39-F157A156162F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1436398" y="1366838"/>
            <a:ext cx="3297525" cy="2838450"/>
          </a:xfrm>
          <a:prstGeom prst="rect">
            <a:avLst/>
          </a:prstGeom>
          <a:pattFill prst="wdDnDiag">
            <a:fgClr>
              <a:schemeClr val="bg2">
                <a:lumMod val="40000"/>
                <a:lumOff val="60000"/>
              </a:schemeClr>
            </a:fgClr>
            <a:bgClr>
              <a:schemeClr val="bg1"/>
            </a:bgClr>
          </a:pattFill>
        </p:spPr>
        <p:txBody>
          <a:bodyPr anchor="ctr" anchorCtr="0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12" name="Picture Placeholder 10">
            <a:extLst>
              <a:ext uri="{FF2B5EF4-FFF2-40B4-BE49-F238E27FC236}">
                <a16:creationId xmlns:a16="http://schemas.microsoft.com/office/drawing/2014/main" id="{2ECFA9A0-E64F-FA87-B64E-2AFAFC4EE1D5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4846347" y="1366838"/>
            <a:ext cx="3297525" cy="2838450"/>
          </a:xfrm>
          <a:prstGeom prst="rect">
            <a:avLst/>
          </a:prstGeom>
          <a:pattFill prst="wdDnDiag">
            <a:fgClr>
              <a:schemeClr val="bg2">
                <a:lumMod val="40000"/>
                <a:lumOff val="60000"/>
              </a:schemeClr>
            </a:fgClr>
            <a:bgClr>
              <a:schemeClr val="bg1"/>
            </a:bgClr>
          </a:pattFill>
        </p:spPr>
        <p:txBody>
          <a:bodyPr anchor="ctr" anchorCtr="0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13" name="Picture Placeholder 10">
            <a:extLst>
              <a:ext uri="{FF2B5EF4-FFF2-40B4-BE49-F238E27FC236}">
                <a16:creationId xmlns:a16="http://schemas.microsoft.com/office/drawing/2014/main" id="{B5716979-BAAC-F05F-044A-0CA9A0C8333C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8256296" y="1366838"/>
            <a:ext cx="3293890" cy="2838450"/>
          </a:xfrm>
          <a:prstGeom prst="rect">
            <a:avLst/>
          </a:prstGeom>
          <a:pattFill prst="wdDnDiag">
            <a:fgClr>
              <a:schemeClr val="bg2">
                <a:lumMod val="40000"/>
                <a:lumOff val="60000"/>
              </a:schemeClr>
            </a:fgClr>
            <a:bgClr>
              <a:schemeClr val="bg1"/>
            </a:bgClr>
          </a:pattFill>
        </p:spPr>
        <p:txBody>
          <a:bodyPr anchor="ctr" anchorCtr="0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6" name="Table Placeholder 4">
            <a:extLst>
              <a:ext uri="{FF2B5EF4-FFF2-40B4-BE49-F238E27FC236}">
                <a16:creationId xmlns:a16="http://schemas.microsoft.com/office/drawing/2014/main" id="{C65C475F-4324-F8DD-85AF-19846C36F87F}"/>
              </a:ext>
            </a:extLst>
          </p:cNvPr>
          <p:cNvSpPr>
            <a:spLocks noGrp="1"/>
          </p:cNvSpPr>
          <p:nvPr>
            <p:ph type="tbl" sz="quarter" idx="29" hasCustomPrompt="1"/>
          </p:nvPr>
        </p:nvSpPr>
        <p:spPr>
          <a:xfrm>
            <a:off x="609600" y="4392998"/>
            <a:ext cx="10972800" cy="1691640"/>
          </a:xfrm>
          <a:prstGeom prst="rect">
            <a:avLst/>
          </a:prstGeom>
          <a:pattFill prst="wdDnDiag">
            <a:fgClr>
              <a:schemeClr val="bg2">
                <a:lumMod val="40000"/>
                <a:lumOff val="6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/>
            </a:lvl1pPr>
          </a:lstStyle>
          <a:p>
            <a:r>
              <a:rPr lang="en-CA"/>
              <a:t>Table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532EA990-1764-1828-0D33-32B74B615B1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9600" y="685800"/>
            <a:ext cx="10972800" cy="338328"/>
          </a:xfrm>
          <a:prstGeom prst="rect">
            <a:avLst/>
          </a:prstGeom>
        </p:spPr>
        <p:txBody>
          <a:bodyPr lIns="0" rIns="45720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Open Sans" panose="020B0606030504020204" pitchFamily="34" charset="0"/>
              <a:buNone/>
              <a:defRPr lang="en-US" sz="24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Open Sans" panose="020B0606030504020204" pitchFamily="34" charset="0"/>
              <a:buNone/>
              <a:defRPr lang="en-US" sz="2400" b="1" kern="1200" dirty="0" smtClean="0">
                <a:solidFill>
                  <a:schemeClr val="tx1"/>
                </a:solidFill>
                <a:highlight>
                  <a:srgbClr val="FFFFFF"/>
                </a:highlight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Open Sans" panose="020B0606030504020204" pitchFamily="34" charset="0"/>
              <a:buNone/>
              <a:defRPr lang="en-US" sz="2400" b="1" kern="1200" dirty="0" smtClean="0">
                <a:solidFill>
                  <a:schemeClr val="tx1"/>
                </a:solidFill>
                <a:highlight>
                  <a:srgbClr val="FFFFFF"/>
                </a:highlight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Open Sans" panose="020B0606030504020204" pitchFamily="34" charset="0"/>
              <a:buNone/>
              <a:defRPr lang="en-US" sz="2400" b="1" kern="1200" dirty="0" smtClean="0">
                <a:solidFill>
                  <a:schemeClr val="tx1"/>
                </a:solidFill>
                <a:highlight>
                  <a:srgbClr val="FFFFFF"/>
                </a:highlight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Open Sans" panose="020B0606030504020204" pitchFamily="34" charset="0"/>
              <a:buNone/>
              <a:defRPr lang="en-US" sz="2400" b="1" kern="1200" dirty="0">
                <a:solidFill>
                  <a:schemeClr val="tx1"/>
                </a:solidFill>
                <a:highlight>
                  <a:srgbClr val="FFFFFF"/>
                </a:highlight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CA"/>
              <a:t>[Market] development timeline</a:t>
            </a:r>
          </a:p>
        </p:txBody>
      </p:sp>
    </p:spTree>
    <p:extLst>
      <p:ext uri="{BB962C8B-B14F-4D97-AF65-F5344CB8AC3E}">
        <p14:creationId xmlns:p14="http://schemas.microsoft.com/office/powerpoint/2010/main" val="37260609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264" userDrawn="1">
          <p15:clr>
            <a:srgbClr val="FBAE40"/>
          </p15:clr>
        </p15:guide>
        <p15:guide id="2" pos="384" userDrawn="1">
          <p15:clr>
            <a:srgbClr val="FBAE40"/>
          </p15:clr>
        </p15:guide>
        <p15:guide id="3" orient="horz" pos="4080" userDrawn="1">
          <p15:clr>
            <a:srgbClr val="FBAE40"/>
          </p15:clr>
        </p15:guide>
        <p15:guide id="4" pos="7296" userDrawn="1">
          <p15:clr>
            <a:srgbClr val="FBAE40"/>
          </p15:clr>
        </p15:guide>
        <p15:guide id="5" orient="horz" pos="432" userDrawn="1">
          <p15:clr>
            <a:srgbClr val="FBAE40"/>
          </p15:clr>
        </p15:guide>
        <p15:guide id="6" orient="horz" pos="3744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05C5A602-938C-19A4-05FE-64108A25D361}"/>
              </a:ext>
            </a:extLst>
          </p:cNvPr>
          <p:cNvSpPr/>
          <p:nvPr userDrawn="1"/>
        </p:nvSpPr>
        <p:spPr>
          <a:xfrm>
            <a:off x="8020050" y="0"/>
            <a:ext cx="4171950" cy="6858000"/>
          </a:xfrm>
          <a:prstGeom prst="rect">
            <a:avLst/>
          </a:prstGeom>
          <a:solidFill>
            <a:srgbClr val="E9E9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F5E147EC-4EE7-1B4D-6C9D-7F6FAF38858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9600" y="685800"/>
            <a:ext cx="10972800" cy="338328"/>
          </a:xfrm>
          <a:prstGeom prst="rect">
            <a:avLst/>
          </a:prstGeom>
        </p:spPr>
        <p:txBody>
          <a:bodyPr lIns="0" rIns="45720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Open Sans" panose="020B0606030504020204" pitchFamily="34" charset="0"/>
              <a:buNone/>
              <a:defRPr lang="en-US" sz="24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Open Sans" panose="020B0606030504020204" pitchFamily="34" charset="0"/>
              <a:buNone/>
              <a:defRPr lang="en-US" sz="2400" b="1" kern="1200" dirty="0" smtClean="0">
                <a:solidFill>
                  <a:schemeClr val="tx1"/>
                </a:solidFill>
                <a:highlight>
                  <a:srgbClr val="FFFFFF"/>
                </a:highlight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Open Sans" panose="020B0606030504020204" pitchFamily="34" charset="0"/>
              <a:buNone/>
              <a:defRPr lang="en-US" sz="2400" b="1" kern="1200" dirty="0" smtClean="0">
                <a:solidFill>
                  <a:schemeClr val="tx1"/>
                </a:solidFill>
                <a:highlight>
                  <a:srgbClr val="FFFFFF"/>
                </a:highlight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Open Sans" panose="020B0606030504020204" pitchFamily="34" charset="0"/>
              <a:buNone/>
              <a:defRPr lang="en-US" sz="2400" b="1" kern="1200" dirty="0" smtClean="0">
                <a:solidFill>
                  <a:schemeClr val="tx1"/>
                </a:solidFill>
                <a:highlight>
                  <a:srgbClr val="FFFFFF"/>
                </a:highlight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Open Sans" panose="020B0606030504020204" pitchFamily="34" charset="0"/>
              <a:buNone/>
              <a:defRPr lang="en-US" sz="2400" b="1" kern="1200" dirty="0">
                <a:solidFill>
                  <a:schemeClr val="tx1"/>
                </a:solidFill>
                <a:highlight>
                  <a:srgbClr val="FFFFFF"/>
                </a:highlight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CA"/>
              <a:t>[Market] submarket map</a:t>
            </a:r>
          </a:p>
        </p:txBody>
      </p:sp>
      <p:sp>
        <p:nvSpPr>
          <p:cNvPr id="6" name="Text Placeholder 24">
            <a:extLst>
              <a:ext uri="{FF2B5EF4-FFF2-40B4-BE49-F238E27FC236}">
                <a16:creationId xmlns:a16="http://schemas.microsoft.com/office/drawing/2014/main" id="{B7C7E0E8-1CF2-1F92-9DD8-C9FEF7689F4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09601" y="2472418"/>
            <a:ext cx="3320453" cy="3812972"/>
          </a:xfrm>
          <a:prstGeom prst="rect">
            <a:avLst/>
          </a:prstGeom>
        </p:spPr>
        <p:txBody>
          <a:bodyPr lIns="0" tIns="0" rIns="182880" bIns="0"/>
          <a:lstStyle>
            <a:lvl1pPr marL="0" indent="0" algn="l">
              <a:lnSpc>
                <a:spcPts val="1200"/>
              </a:lnSpc>
              <a:buFont typeface="Open Sans" panose="020B0606030504020204" pitchFamily="34" charset="0"/>
              <a:buNone/>
              <a:defRPr sz="1000"/>
            </a:lvl1pPr>
            <a:lvl2pPr marL="180975" indent="-180975">
              <a:lnSpc>
                <a:spcPct val="120000"/>
              </a:lnSpc>
              <a:buFont typeface="Open Sans" panose="020B0606030504020204" pitchFamily="34" charset="0"/>
              <a:buChar char="–"/>
              <a:defRPr sz="1100"/>
            </a:lvl2pPr>
            <a:lvl3pPr marL="361950" indent="-180975">
              <a:lnSpc>
                <a:spcPct val="120000"/>
              </a:lnSpc>
              <a:buFont typeface="Open Sans" panose="020B0606030504020204" pitchFamily="34" charset="0"/>
              <a:buChar char="–"/>
              <a:defRPr sz="1100"/>
            </a:lvl3pPr>
            <a:lvl4pPr marL="534988" indent="-173038">
              <a:lnSpc>
                <a:spcPct val="120000"/>
              </a:lnSpc>
              <a:buFont typeface="Open Sans" panose="020B0606030504020204" pitchFamily="34" charset="0"/>
              <a:buChar char="–"/>
              <a:defRPr sz="1100"/>
            </a:lvl4pPr>
            <a:lvl5pPr marL="715963" indent="-180975">
              <a:lnSpc>
                <a:spcPct val="120000"/>
              </a:lnSpc>
              <a:buFont typeface="Open Sans" panose="020B0606030504020204" pitchFamily="34" charset="0"/>
              <a:buChar char="–"/>
              <a:defRPr sz="1100"/>
            </a:lvl5pPr>
          </a:lstStyle>
          <a:p>
            <a:pPr marL="0" marR="0" lvl="0" indent="0" algn="l" defTabSz="914400" rtl="0" eaLnBrk="1" fontAlgn="auto" latinLnBrk="0" hangingPunct="1">
              <a:lnSpc>
                <a:spcPts val="12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Open Sans" panose="020B0606030504020204" pitchFamily="34" charset="0"/>
              <a:buNone/>
              <a:tabLst/>
              <a:defRPr/>
            </a:pPr>
            <a:r>
              <a:rPr lang="en-CA" err="1"/>
              <a:t>Alitem</a:t>
            </a:r>
            <a:r>
              <a:rPr lang="en-CA"/>
              <a:t> </a:t>
            </a:r>
            <a:r>
              <a:rPr lang="en-CA" err="1"/>
              <a:t>eario</a:t>
            </a:r>
            <a:r>
              <a:rPr lang="en-CA"/>
              <a:t> </a:t>
            </a:r>
            <a:r>
              <a:rPr lang="en-CA" err="1"/>
              <a:t>ipsapic</a:t>
            </a:r>
            <a:r>
              <a:rPr lang="en-CA"/>
              <a:t> </a:t>
            </a:r>
            <a:r>
              <a:rPr lang="en-CA" err="1"/>
              <a:t>totas</a:t>
            </a:r>
            <a:r>
              <a:rPr lang="en-CA"/>
              <a:t> a </a:t>
            </a:r>
            <a:r>
              <a:rPr lang="en-CA" err="1"/>
              <a:t>sitatur</a:t>
            </a:r>
            <a:r>
              <a:rPr lang="en-CA"/>
              <a:t> </a:t>
            </a:r>
            <a:r>
              <a:rPr lang="en-CA" err="1"/>
              <a:t>simporpost</a:t>
            </a:r>
            <a:r>
              <a:rPr lang="en-CA"/>
              <a:t>, cum </a:t>
            </a:r>
            <a:r>
              <a:rPr lang="en-CA" err="1"/>
              <a:t>cor</a:t>
            </a:r>
            <a:r>
              <a:rPr lang="en-CA"/>
              <a:t> </a:t>
            </a:r>
            <a:r>
              <a:rPr lang="en-CA" err="1"/>
              <a:t>maximag</a:t>
            </a:r>
            <a:r>
              <a:rPr lang="en-CA"/>
              <a:t> </a:t>
            </a:r>
            <a:r>
              <a:rPr lang="en-CA" err="1"/>
              <a:t>nihici</a:t>
            </a:r>
            <a:r>
              <a:rPr lang="en-CA"/>
              <a:t> </a:t>
            </a:r>
            <a:r>
              <a:rPr lang="en-CA" err="1"/>
              <a:t>sanda</a:t>
            </a:r>
            <a:r>
              <a:rPr lang="en-CA"/>
              <a:t> </a:t>
            </a:r>
            <a:r>
              <a:rPr lang="en-CA" err="1"/>
              <a:t>voluptatiis</a:t>
            </a:r>
            <a:r>
              <a:rPr lang="en-CA"/>
              <a:t> </a:t>
            </a:r>
            <a:r>
              <a:rPr lang="en-CA" err="1"/>
              <a:t>volorit</a:t>
            </a:r>
            <a:r>
              <a:rPr lang="en-CA"/>
              <a:t> </a:t>
            </a:r>
            <a:r>
              <a:rPr lang="en-CA" err="1"/>
              <a:t>quas</a:t>
            </a:r>
            <a:r>
              <a:rPr lang="en-CA"/>
              <a:t> et </a:t>
            </a:r>
            <a:r>
              <a:rPr lang="en-CA" err="1"/>
              <a:t>ut</a:t>
            </a:r>
            <a:r>
              <a:rPr lang="en-CA"/>
              <a:t> </a:t>
            </a:r>
            <a:r>
              <a:rPr lang="en-CA" err="1"/>
              <a:t>volorrum</a:t>
            </a:r>
            <a:r>
              <a:rPr lang="en-CA"/>
              <a:t> qui </a:t>
            </a:r>
            <a:r>
              <a:rPr lang="en-CA" err="1"/>
              <a:t>ut</a:t>
            </a:r>
            <a:r>
              <a:rPr lang="en-CA"/>
              <a:t> </a:t>
            </a:r>
            <a:r>
              <a:rPr lang="en-CA" err="1"/>
              <a:t>fuga</a:t>
            </a:r>
            <a:r>
              <a:rPr lang="en-CA"/>
              <a:t>. </a:t>
            </a:r>
            <a:r>
              <a:rPr lang="en-CA" err="1"/>
              <a:t>Rere</a:t>
            </a:r>
            <a:r>
              <a:rPr lang="en-CA"/>
              <a:t>, </a:t>
            </a:r>
            <a:r>
              <a:rPr lang="en-CA" err="1"/>
              <a:t>cullat</a:t>
            </a:r>
            <a:r>
              <a:rPr lang="en-CA"/>
              <a:t> que del </a:t>
            </a:r>
            <a:r>
              <a:rPr lang="en-CA" err="1"/>
              <a:t>inulpa</a:t>
            </a:r>
            <a:r>
              <a:rPr lang="en-CA"/>
              <a:t> </a:t>
            </a:r>
            <a:r>
              <a:rPr lang="en-CA" err="1"/>
              <a:t>nonsend</a:t>
            </a:r>
            <a:r>
              <a:rPr lang="en-CA"/>
              <a:t> </a:t>
            </a:r>
            <a:r>
              <a:rPr lang="en-CA" err="1"/>
              <a:t>istotatiis</a:t>
            </a:r>
            <a:r>
              <a:rPr lang="en-CA"/>
              <a:t> </a:t>
            </a:r>
            <a:r>
              <a:rPr lang="en-CA" err="1"/>
              <a:t>inis</a:t>
            </a:r>
            <a:r>
              <a:rPr lang="en-CA"/>
              <a:t> </a:t>
            </a:r>
            <a:r>
              <a:rPr lang="en-CA" err="1"/>
              <a:t>aliati</a:t>
            </a:r>
            <a:r>
              <a:rPr lang="en-CA"/>
              <a:t> </a:t>
            </a:r>
            <a:r>
              <a:rPr lang="en-CA" err="1"/>
              <a:t>cullore</a:t>
            </a:r>
            <a:r>
              <a:rPr lang="en-CA"/>
              <a:t> </a:t>
            </a:r>
            <a:r>
              <a:rPr lang="en-CA" err="1"/>
              <a:t>dolores</a:t>
            </a:r>
            <a:r>
              <a:rPr lang="en-CA"/>
              <a:t> </a:t>
            </a:r>
            <a:r>
              <a:rPr lang="en-CA" err="1"/>
              <a:t>utatur</a:t>
            </a:r>
            <a:r>
              <a:rPr lang="en-CA"/>
              <a:t> sae cum </a:t>
            </a:r>
            <a:r>
              <a:rPr lang="en-CA" err="1"/>
              <a:t>quas</a:t>
            </a:r>
            <a:r>
              <a:rPr lang="en-CA"/>
              <a:t> </a:t>
            </a:r>
            <a:r>
              <a:rPr lang="en-CA" err="1"/>
              <a:t>essunt</a:t>
            </a:r>
            <a:r>
              <a:rPr lang="en-CA"/>
              <a:t> </a:t>
            </a:r>
            <a:r>
              <a:rPr lang="en-CA" err="1"/>
              <a:t>hilit</a:t>
            </a:r>
            <a:r>
              <a:rPr lang="en-CA"/>
              <a:t> ma </a:t>
            </a:r>
            <a:r>
              <a:rPr lang="en-CA" err="1"/>
              <a:t>voluptas</a:t>
            </a:r>
            <a:r>
              <a:rPr lang="en-CA"/>
              <a:t> ne nis </a:t>
            </a:r>
            <a:r>
              <a:rPr lang="en-CA" err="1"/>
              <a:t>acest</a:t>
            </a:r>
            <a:r>
              <a:rPr lang="en-CA"/>
              <a:t>, </a:t>
            </a:r>
            <a:r>
              <a:rPr lang="en-CA" err="1"/>
              <a:t>offictore</a:t>
            </a:r>
            <a:r>
              <a:rPr lang="en-CA"/>
              <a:t> </a:t>
            </a:r>
            <a:r>
              <a:rPr lang="en-CA" err="1"/>
              <a:t>optis</a:t>
            </a:r>
            <a:r>
              <a:rPr lang="en-CA"/>
              <a:t> </a:t>
            </a:r>
            <a:r>
              <a:rPr lang="en-CA" err="1"/>
              <a:t>nostio</a:t>
            </a:r>
            <a:r>
              <a:rPr lang="en-CA"/>
              <a:t> </a:t>
            </a:r>
            <a:r>
              <a:rPr lang="en-CA" err="1"/>
              <a:t>iste</a:t>
            </a:r>
            <a:r>
              <a:rPr lang="en-CA"/>
              <a:t> </a:t>
            </a:r>
            <a:r>
              <a:rPr lang="en-CA" err="1"/>
              <a:t>secto</a:t>
            </a:r>
            <a:r>
              <a:rPr lang="en-CA"/>
              <a:t> </a:t>
            </a:r>
            <a:r>
              <a:rPr lang="en-CA" err="1"/>
              <a:t>blandae</a:t>
            </a:r>
            <a:r>
              <a:rPr lang="en-CA"/>
              <a:t> </a:t>
            </a:r>
            <a:r>
              <a:rPr lang="en-CA" err="1"/>
              <a:t>dolorum</a:t>
            </a:r>
            <a:r>
              <a:rPr lang="en-CA"/>
              <a:t>, que </a:t>
            </a:r>
            <a:r>
              <a:rPr lang="en-CA" err="1"/>
              <a:t>odit</a:t>
            </a:r>
            <a:r>
              <a:rPr lang="en-CA"/>
              <a:t> re et qui </a:t>
            </a:r>
            <a:r>
              <a:rPr lang="en-CA" err="1"/>
              <a:t>odia</a:t>
            </a:r>
            <a:r>
              <a:rPr lang="en-CA"/>
              <a:t> am, </a:t>
            </a:r>
            <a:r>
              <a:rPr lang="en-CA" err="1"/>
              <a:t>utatur</a:t>
            </a:r>
            <a:r>
              <a:rPr lang="en-CA"/>
              <a:t> </a:t>
            </a:r>
            <a:r>
              <a:rPr lang="en-CA" err="1"/>
              <a:t>magnimus</a:t>
            </a:r>
            <a:r>
              <a:rPr lang="en-CA"/>
              <a:t> </a:t>
            </a:r>
            <a:r>
              <a:rPr lang="en-CA" err="1"/>
              <a:t>aut</a:t>
            </a:r>
            <a:r>
              <a:rPr lang="en-CA"/>
              <a:t> </a:t>
            </a:r>
            <a:r>
              <a:rPr lang="en-CA" err="1"/>
              <a:t>voloreh</a:t>
            </a:r>
            <a:r>
              <a:rPr lang="en-CA"/>
              <a:t> </a:t>
            </a:r>
            <a:r>
              <a:rPr lang="en-CA" err="1"/>
              <a:t>enisque</a:t>
            </a:r>
            <a:r>
              <a:rPr lang="en-CA"/>
              <a:t> </a:t>
            </a:r>
            <a:r>
              <a:rPr lang="en-CA" err="1"/>
              <a:t>excea</a:t>
            </a:r>
            <a:r>
              <a:rPr lang="en-CA"/>
              <a:t> qui </a:t>
            </a:r>
            <a:r>
              <a:rPr lang="en-CA" err="1"/>
              <a:t>berunt</a:t>
            </a:r>
            <a:r>
              <a:rPr lang="en-CA"/>
              <a:t> quo </a:t>
            </a:r>
            <a:r>
              <a:rPr lang="en-CA" err="1"/>
              <a:t>occum</a:t>
            </a:r>
            <a:r>
              <a:rPr lang="en-CA"/>
              <a:t> </a:t>
            </a:r>
            <a:r>
              <a:rPr lang="en-CA" err="1"/>
              <a:t>erferia</a:t>
            </a:r>
            <a:r>
              <a:rPr lang="en-CA"/>
              <a:t> </a:t>
            </a:r>
            <a:r>
              <a:rPr lang="en-CA" err="1"/>
              <a:t>doluptas</a:t>
            </a:r>
            <a:r>
              <a:rPr lang="en-CA"/>
              <a:t> </a:t>
            </a:r>
            <a:r>
              <a:rPr lang="en-CA" err="1"/>
              <a:t>alis</a:t>
            </a:r>
            <a:r>
              <a:rPr lang="en-CA"/>
              <a:t> alia </a:t>
            </a:r>
            <a:r>
              <a:rPr lang="en-CA" err="1"/>
              <a:t>volland</a:t>
            </a:r>
            <a:r>
              <a:rPr lang="en-CA"/>
              <a:t> </a:t>
            </a:r>
            <a:r>
              <a:rPr lang="en-CA" err="1"/>
              <a:t>iciataecta</a:t>
            </a:r>
            <a:r>
              <a:rPr lang="en-CA"/>
              <a:t> </a:t>
            </a:r>
            <a:r>
              <a:rPr lang="en-CA" err="1"/>
              <a:t>nonsectionse</a:t>
            </a:r>
            <a:r>
              <a:rPr lang="en-CA"/>
              <a:t> </a:t>
            </a:r>
            <a:r>
              <a:rPr lang="en-CA" err="1"/>
              <a:t>doloresto</a:t>
            </a:r>
            <a:r>
              <a:rPr lang="en-CA"/>
              <a:t> et vid qui </a:t>
            </a:r>
            <a:r>
              <a:rPr lang="en-CA" err="1"/>
              <a:t>velis</a:t>
            </a:r>
            <a:r>
              <a:rPr lang="en-CA"/>
              <a:t> ped que pa </a:t>
            </a:r>
            <a:r>
              <a:rPr lang="en-CA" err="1"/>
              <a:t>audi</a:t>
            </a:r>
            <a:r>
              <a:rPr lang="en-CA"/>
              <a:t> quid </a:t>
            </a:r>
            <a:r>
              <a:rPr lang="en-CA" err="1"/>
              <a:t>quis</a:t>
            </a:r>
            <a:r>
              <a:rPr lang="en-CA"/>
              <a:t> mi, </a:t>
            </a:r>
            <a:r>
              <a:rPr lang="en-CA" err="1"/>
              <a:t>optatio</a:t>
            </a:r>
            <a:r>
              <a:rPr lang="en-CA"/>
              <a:t> </a:t>
            </a:r>
            <a:r>
              <a:rPr lang="en-CA" err="1"/>
              <a:t>ilignis</a:t>
            </a:r>
            <a:r>
              <a:rPr lang="en-CA"/>
              <a:t> </a:t>
            </a:r>
            <a:r>
              <a:rPr lang="en-CA" err="1"/>
              <a:t>dessimpori</a:t>
            </a:r>
            <a:r>
              <a:rPr lang="en-CA"/>
              <a:t> </a:t>
            </a:r>
            <a:r>
              <a:rPr lang="en-CA" err="1"/>
              <a:t>ommoluptiur</a:t>
            </a:r>
            <a:r>
              <a:rPr lang="en-CA"/>
              <a:t> </a:t>
            </a:r>
            <a:r>
              <a:rPr lang="en-CA" err="1"/>
              <a:t>audisquasit</a:t>
            </a:r>
            <a:r>
              <a:rPr lang="en-CA"/>
              <a:t>, </a:t>
            </a:r>
            <a:r>
              <a:rPr lang="en-CA" err="1"/>
              <a:t>officia</a:t>
            </a:r>
            <a:r>
              <a:rPr lang="en-CA"/>
              <a:t> idem </a:t>
            </a:r>
            <a:r>
              <a:rPr lang="en-CA" err="1"/>
              <a:t>restia</a:t>
            </a:r>
            <a:r>
              <a:rPr lang="en-CA"/>
              <a:t> as </a:t>
            </a:r>
            <a:r>
              <a:rPr lang="en-CA" err="1"/>
              <a:t>ulparci</a:t>
            </a:r>
            <a:r>
              <a:rPr lang="en-CA"/>
              <a:t> </a:t>
            </a:r>
            <a:r>
              <a:rPr lang="en-CA" err="1"/>
              <a:t>asperate</a:t>
            </a:r>
            <a:r>
              <a:rPr lang="en-CA"/>
              <a:t> </a:t>
            </a:r>
            <a:r>
              <a:rPr lang="en-CA" err="1"/>
              <a:t>quidell</a:t>
            </a:r>
            <a:r>
              <a:rPr lang="en-CA"/>
              <a:t> estrum que </a:t>
            </a:r>
            <a:r>
              <a:rPr lang="en-CA" err="1"/>
              <a:t>plitiatem</a:t>
            </a:r>
            <a:r>
              <a:rPr lang="en-CA"/>
              <a:t>. </a:t>
            </a:r>
            <a:r>
              <a:rPr lang="en-CA" err="1"/>
              <a:t>Alitem</a:t>
            </a:r>
            <a:r>
              <a:rPr lang="en-CA"/>
              <a:t> </a:t>
            </a:r>
            <a:r>
              <a:rPr lang="en-CA" err="1"/>
              <a:t>eario</a:t>
            </a:r>
            <a:r>
              <a:rPr lang="en-CA"/>
              <a:t> </a:t>
            </a:r>
            <a:r>
              <a:rPr lang="en-CA" err="1"/>
              <a:t>ipsapic</a:t>
            </a:r>
            <a:r>
              <a:rPr lang="en-CA"/>
              <a:t> </a:t>
            </a:r>
            <a:r>
              <a:rPr lang="en-CA" err="1"/>
              <a:t>totas</a:t>
            </a:r>
            <a:r>
              <a:rPr lang="en-CA"/>
              <a:t> a </a:t>
            </a:r>
            <a:r>
              <a:rPr lang="en-CA" err="1"/>
              <a:t>sitatur</a:t>
            </a:r>
            <a:r>
              <a:rPr lang="en-CA"/>
              <a:t> </a:t>
            </a:r>
            <a:r>
              <a:rPr lang="en-CA" err="1"/>
              <a:t>simporpost</a:t>
            </a:r>
            <a:r>
              <a:rPr lang="en-CA"/>
              <a:t>, cum </a:t>
            </a:r>
            <a:r>
              <a:rPr lang="en-CA" err="1"/>
              <a:t>cor</a:t>
            </a:r>
            <a:r>
              <a:rPr lang="en-CA"/>
              <a:t> </a:t>
            </a:r>
            <a:r>
              <a:rPr lang="en-CA" err="1"/>
              <a:t>maximag</a:t>
            </a:r>
            <a:r>
              <a:rPr lang="en-CA"/>
              <a:t> </a:t>
            </a:r>
            <a:r>
              <a:rPr lang="en-CA" err="1"/>
              <a:t>nihici</a:t>
            </a:r>
            <a:r>
              <a:rPr lang="en-CA"/>
              <a:t> </a:t>
            </a:r>
            <a:r>
              <a:rPr lang="en-CA" err="1"/>
              <a:t>sanda</a:t>
            </a:r>
            <a:r>
              <a:rPr lang="en-CA"/>
              <a:t> </a:t>
            </a:r>
            <a:r>
              <a:rPr lang="en-CA" err="1"/>
              <a:t>voluptatiis</a:t>
            </a:r>
            <a:r>
              <a:rPr lang="en-CA"/>
              <a:t> </a:t>
            </a:r>
            <a:r>
              <a:rPr lang="en-CA" err="1"/>
              <a:t>volorit</a:t>
            </a:r>
            <a:r>
              <a:rPr lang="en-CA"/>
              <a:t> </a:t>
            </a:r>
            <a:r>
              <a:rPr lang="en-CA" err="1"/>
              <a:t>quas</a:t>
            </a:r>
            <a:r>
              <a:rPr lang="en-CA"/>
              <a:t> et </a:t>
            </a:r>
            <a:r>
              <a:rPr lang="en-CA" err="1"/>
              <a:t>ut</a:t>
            </a:r>
            <a:r>
              <a:rPr lang="en-CA"/>
              <a:t> </a:t>
            </a:r>
            <a:r>
              <a:rPr lang="en-CA" err="1"/>
              <a:t>volorrum</a:t>
            </a:r>
            <a:r>
              <a:rPr lang="en-CA"/>
              <a:t> qui </a:t>
            </a:r>
            <a:r>
              <a:rPr lang="en-CA" err="1"/>
              <a:t>ut</a:t>
            </a:r>
            <a:r>
              <a:rPr lang="en-CA"/>
              <a:t> </a:t>
            </a:r>
            <a:r>
              <a:rPr lang="en-CA" err="1"/>
              <a:t>fuga</a:t>
            </a:r>
            <a:r>
              <a:rPr lang="en-CA"/>
              <a:t>. </a:t>
            </a:r>
            <a:r>
              <a:rPr lang="en-CA" err="1"/>
              <a:t>Rere</a:t>
            </a:r>
            <a:r>
              <a:rPr lang="en-CA"/>
              <a:t>, </a:t>
            </a:r>
            <a:r>
              <a:rPr lang="en-CA" err="1"/>
              <a:t>cullat</a:t>
            </a:r>
            <a:r>
              <a:rPr lang="en-CA"/>
              <a:t> que del </a:t>
            </a:r>
            <a:r>
              <a:rPr lang="en-CA" err="1"/>
              <a:t>inulpa</a:t>
            </a:r>
            <a:r>
              <a:rPr lang="en-CA"/>
              <a:t> </a:t>
            </a:r>
            <a:r>
              <a:rPr lang="en-CA" err="1"/>
              <a:t>nonsend</a:t>
            </a:r>
            <a:r>
              <a:rPr lang="en-CA"/>
              <a:t> </a:t>
            </a:r>
            <a:r>
              <a:rPr lang="en-CA" err="1"/>
              <a:t>istotatiis</a:t>
            </a:r>
            <a:r>
              <a:rPr lang="en-CA"/>
              <a:t> </a:t>
            </a:r>
            <a:r>
              <a:rPr lang="en-CA" err="1"/>
              <a:t>inis</a:t>
            </a:r>
            <a:r>
              <a:rPr lang="en-CA"/>
              <a:t> </a:t>
            </a:r>
            <a:r>
              <a:rPr lang="en-CA" err="1"/>
              <a:t>aliati</a:t>
            </a:r>
            <a:r>
              <a:rPr lang="en-CA"/>
              <a:t> </a:t>
            </a:r>
            <a:r>
              <a:rPr lang="en-CA" err="1"/>
              <a:t>cullore</a:t>
            </a:r>
            <a:r>
              <a:rPr lang="en-CA"/>
              <a:t> </a:t>
            </a:r>
            <a:r>
              <a:rPr lang="en-CA" err="1"/>
              <a:t>dolores</a:t>
            </a:r>
            <a:r>
              <a:rPr lang="en-CA"/>
              <a:t> </a:t>
            </a:r>
            <a:r>
              <a:rPr lang="en-CA" err="1"/>
              <a:t>utatur</a:t>
            </a:r>
            <a:r>
              <a:rPr lang="en-CA"/>
              <a:t> sae cum </a:t>
            </a:r>
            <a:r>
              <a:rPr lang="en-CA" err="1"/>
              <a:t>quas</a:t>
            </a:r>
            <a:r>
              <a:rPr lang="en-CA"/>
              <a:t> </a:t>
            </a:r>
            <a:r>
              <a:rPr lang="en-CA" err="1"/>
              <a:t>essunt</a:t>
            </a:r>
            <a:r>
              <a:rPr lang="en-CA"/>
              <a:t> </a:t>
            </a:r>
            <a:r>
              <a:rPr lang="en-CA" err="1"/>
              <a:t>hilit</a:t>
            </a:r>
            <a:r>
              <a:rPr lang="en-CA"/>
              <a:t> ma </a:t>
            </a:r>
            <a:r>
              <a:rPr lang="en-CA" err="1"/>
              <a:t>voluptas</a:t>
            </a:r>
            <a:r>
              <a:rPr lang="en-CA"/>
              <a:t> ne nis </a:t>
            </a:r>
            <a:r>
              <a:rPr lang="en-CA" err="1"/>
              <a:t>acest</a:t>
            </a:r>
            <a:r>
              <a:rPr lang="en-CA"/>
              <a:t>, </a:t>
            </a:r>
            <a:r>
              <a:rPr lang="en-CA" err="1"/>
              <a:t>offictore</a:t>
            </a:r>
            <a:r>
              <a:rPr lang="en-CA"/>
              <a:t> </a:t>
            </a:r>
            <a:r>
              <a:rPr lang="en-CA" err="1"/>
              <a:t>optis</a:t>
            </a:r>
            <a:r>
              <a:rPr lang="en-CA"/>
              <a:t> </a:t>
            </a:r>
            <a:r>
              <a:rPr lang="en-CA" err="1"/>
              <a:t>nostio</a:t>
            </a:r>
            <a:r>
              <a:rPr lang="en-CA"/>
              <a:t> </a:t>
            </a:r>
            <a:r>
              <a:rPr lang="en-CA" err="1"/>
              <a:t>iste</a:t>
            </a:r>
            <a:r>
              <a:rPr lang="en-CA"/>
              <a:t> </a:t>
            </a:r>
            <a:r>
              <a:rPr lang="en-CA" err="1"/>
              <a:t>secto</a:t>
            </a:r>
            <a:r>
              <a:rPr lang="en-CA"/>
              <a:t> </a:t>
            </a:r>
            <a:r>
              <a:rPr lang="en-CA" err="1"/>
              <a:t>blandae</a:t>
            </a:r>
            <a:r>
              <a:rPr lang="en-CA"/>
              <a:t> </a:t>
            </a:r>
            <a:r>
              <a:rPr lang="en-CA" err="1"/>
              <a:t>dolorum</a:t>
            </a:r>
            <a:r>
              <a:rPr lang="en-CA"/>
              <a:t>, que </a:t>
            </a:r>
            <a:r>
              <a:rPr lang="en-CA" err="1"/>
              <a:t>odit</a:t>
            </a:r>
            <a:r>
              <a:rPr lang="en-CA"/>
              <a:t> re et qui </a:t>
            </a:r>
            <a:r>
              <a:rPr lang="en-CA" err="1"/>
              <a:t>odia</a:t>
            </a:r>
            <a:r>
              <a:rPr lang="en-CA"/>
              <a:t> am, </a:t>
            </a:r>
            <a:r>
              <a:rPr lang="en-CA" err="1"/>
              <a:t>utatur</a:t>
            </a:r>
            <a:r>
              <a:rPr lang="en-CA"/>
              <a:t> </a:t>
            </a:r>
            <a:r>
              <a:rPr lang="en-CA" err="1"/>
              <a:t>magnimus</a:t>
            </a:r>
            <a:r>
              <a:rPr lang="en-CA"/>
              <a:t> </a:t>
            </a:r>
            <a:r>
              <a:rPr lang="en-CA" err="1"/>
              <a:t>aut</a:t>
            </a:r>
            <a:r>
              <a:rPr lang="en-CA"/>
              <a:t> </a:t>
            </a:r>
            <a:r>
              <a:rPr lang="en-CA" err="1"/>
              <a:t>voloreh</a:t>
            </a:r>
            <a:r>
              <a:rPr lang="en-CA"/>
              <a:t> </a:t>
            </a:r>
            <a:r>
              <a:rPr lang="en-CA" err="1"/>
              <a:t>enisque</a:t>
            </a:r>
            <a:r>
              <a:rPr lang="en-CA"/>
              <a:t> </a:t>
            </a:r>
            <a:r>
              <a:rPr lang="en-CA" err="1"/>
              <a:t>excea</a:t>
            </a:r>
            <a:r>
              <a:rPr lang="en-CA"/>
              <a:t> qui </a:t>
            </a:r>
            <a:r>
              <a:rPr lang="en-CA" err="1"/>
              <a:t>berunt</a:t>
            </a:r>
            <a:r>
              <a:rPr lang="en-CA"/>
              <a:t> quo </a:t>
            </a:r>
            <a:r>
              <a:rPr lang="en-CA" err="1"/>
              <a:t>occum</a:t>
            </a:r>
            <a:r>
              <a:rPr lang="en-CA"/>
              <a:t> </a:t>
            </a:r>
            <a:r>
              <a:rPr lang="en-CA" err="1"/>
              <a:t>erferia</a:t>
            </a:r>
            <a:r>
              <a:rPr lang="en-CA"/>
              <a:t> </a:t>
            </a:r>
            <a:r>
              <a:rPr lang="en-CA" err="1"/>
              <a:t>doluptas</a:t>
            </a:r>
            <a:r>
              <a:rPr lang="en-CA"/>
              <a:t> </a:t>
            </a:r>
            <a:r>
              <a:rPr lang="en-CA" err="1"/>
              <a:t>alis</a:t>
            </a:r>
            <a:r>
              <a:rPr lang="en-CA"/>
              <a:t> alia </a:t>
            </a:r>
            <a:r>
              <a:rPr lang="en-CA" err="1"/>
              <a:t>volland</a:t>
            </a:r>
            <a:r>
              <a:rPr lang="en-CA"/>
              <a:t> </a:t>
            </a:r>
            <a:r>
              <a:rPr lang="en-CA" err="1"/>
              <a:t>iciataecta</a:t>
            </a:r>
            <a:r>
              <a:rPr lang="en-CA"/>
              <a:t> </a:t>
            </a:r>
            <a:r>
              <a:rPr lang="en-CA" err="1"/>
              <a:t>nonsectionse</a:t>
            </a:r>
            <a:r>
              <a:rPr lang="en-CA"/>
              <a:t> </a:t>
            </a:r>
            <a:r>
              <a:rPr lang="en-CA" err="1"/>
              <a:t>doloresto</a:t>
            </a:r>
            <a:r>
              <a:rPr lang="en-CA"/>
              <a:t> et vid qui </a:t>
            </a:r>
            <a:r>
              <a:rPr lang="en-CA" err="1"/>
              <a:t>velis</a:t>
            </a:r>
            <a:r>
              <a:rPr lang="en-CA"/>
              <a:t> ped que pa </a:t>
            </a:r>
            <a:r>
              <a:rPr lang="en-CA" err="1"/>
              <a:t>audi</a:t>
            </a:r>
            <a:r>
              <a:rPr lang="en-CA"/>
              <a:t> quid </a:t>
            </a:r>
            <a:r>
              <a:rPr lang="en-CA" err="1"/>
              <a:t>quis</a:t>
            </a:r>
            <a:r>
              <a:rPr lang="en-CA"/>
              <a:t> mi.</a:t>
            </a:r>
          </a:p>
          <a:p>
            <a:pPr lvl="0"/>
            <a:endParaRPr lang="en-CA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9FDCE055-A851-DED1-FC0B-F84FCCD3637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09600" y="1976381"/>
            <a:ext cx="3320453" cy="454137"/>
          </a:xfrm>
          <a:prstGeom prst="rect">
            <a:avLst/>
          </a:prstGeom>
        </p:spPr>
        <p:txBody>
          <a:bodyPr lIns="0" tIns="0" bIns="0"/>
          <a:lstStyle>
            <a:lvl1pPr algn="l">
              <a:defRPr sz="1400" b="1"/>
            </a:lvl1pPr>
          </a:lstStyle>
          <a:p>
            <a:pPr lvl="0"/>
            <a:r>
              <a:rPr lang="en-US"/>
              <a:t>Headline stating the trend, maximum two lines</a:t>
            </a:r>
          </a:p>
        </p:txBody>
      </p:sp>
      <p:sp>
        <p:nvSpPr>
          <p:cNvPr id="14" name="Text Placeholder 24">
            <a:extLst>
              <a:ext uri="{FF2B5EF4-FFF2-40B4-BE49-F238E27FC236}">
                <a16:creationId xmlns:a16="http://schemas.microsoft.com/office/drawing/2014/main" id="{A1947E42-B101-C966-BD22-74A95C775FB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314825" y="2472418"/>
            <a:ext cx="3320453" cy="3812972"/>
          </a:xfrm>
          <a:prstGeom prst="rect">
            <a:avLst/>
          </a:prstGeom>
        </p:spPr>
        <p:txBody>
          <a:bodyPr lIns="0" tIns="0" rIns="182880" bIns="0"/>
          <a:lstStyle>
            <a:lvl1pPr marL="0" indent="0" algn="l">
              <a:lnSpc>
                <a:spcPts val="1200"/>
              </a:lnSpc>
              <a:buFont typeface="Open Sans" panose="020B0606030504020204" pitchFamily="34" charset="0"/>
              <a:buNone/>
              <a:defRPr sz="1000"/>
            </a:lvl1pPr>
            <a:lvl2pPr marL="180975" indent="-180975">
              <a:lnSpc>
                <a:spcPct val="120000"/>
              </a:lnSpc>
              <a:buFont typeface="Open Sans" panose="020B0606030504020204" pitchFamily="34" charset="0"/>
              <a:buChar char="–"/>
              <a:defRPr sz="1100"/>
            </a:lvl2pPr>
            <a:lvl3pPr marL="361950" indent="-180975">
              <a:lnSpc>
                <a:spcPct val="120000"/>
              </a:lnSpc>
              <a:buFont typeface="Open Sans" panose="020B0606030504020204" pitchFamily="34" charset="0"/>
              <a:buChar char="–"/>
              <a:defRPr sz="1100"/>
            </a:lvl3pPr>
            <a:lvl4pPr marL="534988" indent="-173038">
              <a:lnSpc>
                <a:spcPct val="120000"/>
              </a:lnSpc>
              <a:buFont typeface="Open Sans" panose="020B0606030504020204" pitchFamily="34" charset="0"/>
              <a:buChar char="–"/>
              <a:defRPr sz="1100"/>
            </a:lvl4pPr>
            <a:lvl5pPr marL="715963" indent="-180975">
              <a:lnSpc>
                <a:spcPct val="120000"/>
              </a:lnSpc>
              <a:buFont typeface="Open Sans" panose="020B0606030504020204" pitchFamily="34" charset="0"/>
              <a:buChar char="–"/>
              <a:defRPr sz="1100"/>
            </a:lvl5pPr>
          </a:lstStyle>
          <a:p>
            <a:pPr marL="0" marR="0" lvl="0" indent="0" algn="l" defTabSz="914400" rtl="0" eaLnBrk="1" fontAlgn="auto" latinLnBrk="0" hangingPunct="1">
              <a:lnSpc>
                <a:spcPts val="12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Open Sans" panose="020B0606030504020204" pitchFamily="34" charset="0"/>
              <a:buNone/>
              <a:tabLst/>
              <a:defRPr/>
            </a:pPr>
            <a:r>
              <a:rPr lang="en-CA" err="1"/>
              <a:t>Alitem</a:t>
            </a:r>
            <a:r>
              <a:rPr lang="en-CA"/>
              <a:t> </a:t>
            </a:r>
            <a:r>
              <a:rPr lang="en-CA" err="1"/>
              <a:t>eario</a:t>
            </a:r>
            <a:r>
              <a:rPr lang="en-CA"/>
              <a:t> </a:t>
            </a:r>
            <a:r>
              <a:rPr lang="en-CA" err="1"/>
              <a:t>ipsapic</a:t>
            </a:r>
            <a:r>
              <a:rPr lang="en-CA"/>
              <a:t> </a:t>
            </a:r>
            <a:r>
              <a:rPr lang="en-CA" err="1"/>
              <a:t>totas</a:t>
            </a:r>
            <a:r>
              <a:rPr lang="en-CA"/>
              <a:t> a </a:t>
            </a:r>
            <a:r>
              <a:rPr lang="en-CA" err="1"/>
              <a:t>sitatur</a:t>
            </a:r>
            <a:r>
              <a:rPr lang="en-CA"/>
              <a:t> </a:t>
            </a:r>
            <a:r>
              <a:rPr lang="en-CA" err="1"/>
              <a:t>simporpost</a:t>
            </a:r>
            <a:r>
              <a:rPr lang="en-CA"/>
              <a:t>, cum </a:t>
            </a:r>
            <a:r>
              <a:rPr lang="en-CA" err="1"/>
              <a:t>cor</a:t>
            </a:r>
            <a:r>
              <a:rPr lang="en-CA"/>
              <a:t> </a:t>
            </a:r>
            <a:r>
              <a:rPr lang="en-CA" err="1"/>
              <a:t>maximag</a:t>
            </a:r>
            <a:r>
              <a:rPr lang="en-CA"/>
              <a:t> </a:t>
            </a:r>
            <a:r>
              <a:rPr lang="en-CA" err="1"/>
              <a:t>nihici</a:t>
            </a:r>
            <a:r>
              <a:rPr lang="en-CA"/>
              <a:t> </a:t>
            </a:r>
            <a:r>
              <a:rPr lang="en-CA" err="1"/>
              <a:t>sanda</a:t>
            </a:r>
            <a:r>
              <a:rPr lang="en-CA"/>
              <a:t> </a:t>
            </a:r>
            <a:r>
              <a:rPr lang="en-CA" err="1"/>
              <a:t>voluptatiis</a:t>
            </a:r>
            <a:r>
              <a:rPr lang="en-CA"/>
              <a:t> </a:t>
            </a:r>
            <a:r>
              <a:rPr lang="en-CA" err="1"/>
              <a:t>volorit</a:t>
            </a:r>
            <a:r>
              <a:rPr lang="en-CA"/>
              <a:t> </a:t>
            </a:r>
            <a:r>
              <a:rPr lang="en-CA" err="1"/>
              <a:t>quas</a:t>
            </a:r>
            <a:r>
              <a:rPr lang="en-CA"/>
              <a:t> et </a:t>
            </a:r>
            <a:r>
              <a:rPr lang="en-CA" err="1"/>
              <a:t>ut</a:t>
            </a:r>
            <a:r>
              <a:rPr lang="en-CA"/>
              <a:t> </a:t>
            </a:r>
            <a:r>
              <a:rPr lang="en-CA" err="1"/>
              <a:t>volorrum</a:t>
            </a:r>
            <a:r>
              <a:rPr lang="en-CA"/>
              <a:t> qui </a:t>
            </a:r>
            <a:r>
              <a:rPr lang="en-CA" err="1"/>
              <a:t>ut</a:t>
            </a:r>
            <a:r>
              <a:rPr lang="en-CA"/>
              <a:t> </a:t>
            </a:r>
            <a:r>
              <a:rPr lang="en-CA" err="1"/>
              <a:t>fuga</a:t>
            </a:r>
            <a:r>
              <a:rPr lang="en-CA"/>
              <a:t>. </a:t>
            </a:r>
            <a:r>
              <a:rPr lang="en-CA" err="1"/>
              <a:t>Rere</a:t>
            </a:r>
            <a:r>
              <a:rPr lang="en-CA"/>
              <a:t>, </a:t>
            </a:r>
            <a:r>
              <a:rPr lang="en-CA" err="1"/>
              <a:t>cullat</a:t>
            </a:r>
            <a:r>
              <a:rPr lang="en-CA"/>
              <a:t> que del </a:t>
            </a:r>
            <a:r>
              <a:rPr lang="en-CA" err="1"/>
              <a:t>inulpa</a:t>
            </a:r>
            <a:r>
              <a:rPr lang="en-CA"/>
              <a:t> </a:t>
            </a:r>
            <a:r>
              <a:rPr lang="en-CA" err="1"/>
              <a:t>nonsend</a:t>
            </a:r>
            <a:r>
              <a:rPr lang="en-CA"/>
              <a:t> </a:t>
            </a:r>
            <a:r>
              <a:rPr lang="en-CA" err="1"/>
              <a:t>istotatiis</a:t>
            </a:r>
            <a:r>
              <a:rPr lang="en-CA"/>
              <a:t> </a:t>
            </a:r>
            <a:r>
              <a:rPr lang="en-CA" err="1"/>
              <a:t>inis</a:t>
            </a:r>
            <a:r>
              <a:rPr lang="en-CA"/>
              <a:t> </a:t>
            </a:r>
            <a:r>
              <a:rPr lang="en-CA" err="1"/>
              <a:t>aliati</a:t>
            </a:r>
            <a:r>
              <a:rPr lang="en-CA"/>
              <a:t> </a:t>
            </a:r>
            <a:r>
              <a:rPr lang="en-CA" err="1"/>
              <a:t>cullore</a:t>
            </a:r>
            <a:r>
              <a:rPr lang="en-CA"/>
              <a:t> </a:t>
            </a:r>
            <a:r>
              <a:rPr lang="en-CA" err="1"/>
              <a:t>dolores</a:t>
            </a:r>
            <a:r>
              <a:rPr lang="en-CA"/>
              <a:t> </a:t>
            </a:r>
            <a:r>
              <a:rPr lang="en-CA" err="1"/>
              <a:t>utatur</a:t>
            </a:r>
            <a:r>
              <a:rPr lang="en-CA"/>
              <a:t> sae cum </a:t>
            </a:r>
            <a:r>
              <a:rPr lang="en-CA" err="1"/>
              <a:t>quas</a:t>
            </a:r>
            <a:r>
              <a:rPr lang="en-CA"/>
              <a:t> </a:t>
            </a:r>
            <a:r>
              <a:rPr lang="en-CA" err="1"/>
              <a:t>essunt</a:t>
            </a:r>
            <a:r>
              <a:rPr lang="en-CA"/>
              <a:t> </a:t>
            </a:r>
            <a:r>
              <a:rPr lang="en-CA" err="1"/>
              <a:t>hilit</a:t>
            </a:r>
            <a:r>
              <a:rPr lang="en-CA"/>
              <a:t> ma </a:t>
            </a:r>
            <a:r>
              <a:rPr lang="en-CA" err="1"/>
              <a:t>voluptas</a:t>
            </a:r>
            <a:r>
              <a:rPr lang="en-CA"/>
              <a:t> ne nis </a:t>
            </a:r>
            <a:r>
              <a:rPr lang="en-CA" err="1"/>
              <a:t>acest</a:t>
            </a:r>
            <a:r>
              <a:rPr lang="en-CA"/>
              <a:t>, </a:t>
            </a:r>
            <a:r>
              <a:rPr lang="en-CA" err="1"/>
              <a:t>offictore</a:t>
            </a:r>
            <a:r>
              <a:rPr lang="en-CA"/>
              <a:t> </a:t>
            </a:r>
            <a:r>
              <a:rPr lang="en-CA" err="1"/>
              <a:t>optis</a:t>
            </a:r>
            <a:r>
              <a:rPr lang="en-CA"/>
              <a:t> </a:t>
            </a:r>
            <a:r>
              <a:rPr lang="en-CA" err="1"/>
              <a:t>nostio</a:t>
            </a:r>
            <a:r>
              <a:rPr lang="en-CA"/>
              <a:t> </a:t>
            </a:r>
            <a:r>
              <a:rPr lang="en-CA" err="1"/>
              <a:t>iste</a:t>
            </a:r>
            <a:r>
              <a:rPr lang="en-CA"/>
              <a:t> </a:t>
            </a:r>
            <a:r>
              <a:rPr lang="en-CA" err="1"/>
              <a:t>secto</a:t>
            </a:r>
            <a:r>
              <a:rPr lang="en-CA"/>
              <a:t> </a:t>
            </a:r>
            <a:r>
              <a:rPr lang="en-CA" err="1"/>
              <a:t>blandae</a:t>
            </a:r>
            <a:r>
              <a:rPr lang="en-CA"/>
              <a:t> </a:t>
            </a:r>
            <a:r>
              <a:rPr lang="en-CA" err="1"/>
              <a:t>dolorum</a:t>
            </a:r>
            <a:r>
              <a:rPr lang="en-CA"/>
              <a:t>, que </a:t>
            </a:r>
            <a:r>
              <a:rPr lang="en-CA" err="1"/>
              <a:t>odit</a:t>
            </a:r>
            <a:r>
              <a:rPr lang="en-CA"/>
              <a:t> re et qui </a:t>
            </a:r>
            <a:r>
              <a:rPr lang="en-CA" err="1"/>
              <a:t>odia</a:t>
            </a:r>
            <a:r>
              <a:rPr lang="en-CA"/>
              <a:t> am, </a:t>
            </a:r>
            <a:r>
              <a:rPr lang="en-CA" err="1"/>
              <a:t>utatur</a:t>
            </a:r>
            <a:r>
              <a:rPr lang="en-CA"/>
              <a:t> </a:t>
            </a:r>
            <a:r>
              <a:rPr lang="en-CA" err="1"/>
              <a:t>magnimus</a:t>
            </a:r>
            <a:r>
              <a:rPr lang="en-CA"/>
              <a:t> </a:t>
            </a:r>
            <a:r>
              <a:rPr lang="en-CA" err="1"/>
              <a:t>aut</a:t>
            </a:r>
            <a:r>
              <a:rPr lang="en-CA"/>
              <a:t> </a:t>
            </a:r>
            <a:r>
              <a:rPr lang="en-CA" err="1"/>
              <a:t>voloreh</a:t>
            </a:r>
            <a:r>
              <a:rPr lang="en-CA"/>
              <a:t> </a:t>
            </a:r>
            <a:r>
              <a:rPr lang="en-CA" err="1"/>
              <a:t>enisque</a:t>
            </a:r>
            <a:r>
              <a:rPr lang="en-CA"/>
              <a:t> </a:t>
            </a:r>
            <a:r>
              <a:rPr lang="en-CA" err="1"/>
              <a:t>excea</a:t>
            </a:r>
            <a:r>
              <a:rPr lang="en-CA"/>
              <a:t> qui </a:t>
            </a:r>
            <a:r>
              <a:rPr lang="en-CA" err="1"/>
              <a:t>berunt</a:t>
            </a:r>
            <a:r>
              <a:rPr lang="en-CA"/>
              <a:t> quo </a:t>
            </a:r>
            <a:r>
              <a:rPr lang="en-CA" err="1"/>
              <a:t>occum</a:t>
            </a:r>
            <a:r>
              <a:rPr lang="en-CA"/>
              <a:t> </a:t>
            </a:r>
            <a:r>
              <a:rPr lang="en-CA" err="1"/>
              <a:t>erferia</a:t>
            </a:r>
            <a:r>
              <a:rPr lang="en-CA"/>
              <a:t> </a:t>
            </a:r>
            <a:r>
              <a:rPr lang="en-CA" err="1"/>
              <a:t>doluptas</a:t>
            </a:r>
            <a:r>
              <a:rPr lang="en-CA"/>
              <a:t> </a:t>
            </a:r>
            <a:r>
              <a:rPr lang="en-CA" err="1"/>
              <a:t>alis</a:t>
            </a:r>
            <a:r>
              <a:rPr lang="en-CA"/>
              <a:t> alia </a:t>
            </a:r>
            <a:r>
              <a:rPr lang="en-CA" err="1"/>
              <a:t>volland</a:t>
            </a:r>
            <a:r>
              <a:rPr lang="en-CA"/>
              <a:t> </a:t>
            </a:r>
            <a:r>
              <a:rPr lang="en-CA" err="1"/>
              <a:t>iciataecta</a:t>
            </a:r>
            <a:r>
              <a:rPr lang="en-CA"/>
              <a:t> </a:t>
            </a:r>
            <a:r>
              <a:rPr lang="en-CA" err="1"/>
              <a:t>nonsectionse</a:t>
            </a:r>
            <a:r>
              <a:rPr lang="en-CA"/>
              <a:t> </a:t>
            </a:r>
            <a:r>
              <a:rPr lang="en-CA" err="1"/>
              <a:t>doloresto</a:t>
            </a:r>
            <a:r>
              <a:rPr lang="en-CA"/>
              <a:t> et vid qui </a:t>
            </a:r>
            <a:r>
              <a:rPr lang="en-CA" err="1"/>
              <a:t>velis</a:t>
            </a:r>
            <a:r>
              <a:rPr lang="en-CA"/>
              <a:t> ped que pa </a:t>
            </a:r>
            <a:r>
              <a:rPr lang="en-CA" err="1"/>
              <a:t>audi</a:t>
            </a:r>
            <a:r>
              <a:rPr lang="en-CA"/>
              <a:t> quid </a:t>
            </a:r>
            <a:r>
              <a:rPr lang="en-CA" err="1"/>
              <a:t>quis</a:t>
            </a:r>
            <a:r>
              <a:rPr lang="en-CA"/>
              <a:t> mi, </a:t>
            </a:r>
            <a:r>
              <a:rPr lang="en-CA" err="1"/>
              <a:t>optatio</a:t>
            </a:r>
            <a:r>
              <a:rPr lang="en-CA"/>
              <a:t> </a:t>
            </a:r>
            <a:r>
              <a:rPr lang="en-CA" err="1"/>
              <a:t>ilignis</a:t>
            </a:r>
            <a:r>
              <a:rPr lang="en-CA"/>
              <a:t> </a:t>
            </a:r>
            <a:r>
              <a:rPr lang="en-CA" err="1"/>
              <a:t>dessimpori</a:t>
            </a:r>
            <a:r>
              <a:rPr lang="en-CA"/>
              <a:t> </a:t>
            </a:r>
            <a:r>
              <a:rPr lang="en-CA" err="1"/>
              <a:t>ommoluptiur</a:t>
            </a:r>
            <a:r>
              <a:rPr lang="en-CA"/>
              <a:t> </a:t>
            </a:r>
            <a:r>
              <a:rPr lang="en-CA" err="1"/>
              <a:t>audisquasit</a:t>
            </a:r>
            <a:r>
              <a:rPr lang="en-CA"/>
              <a:t>, </a:t>
            </a:r>
            <a:r>
              <a:rPr lang="en-CA" err="1"/>
              <a:t>officia</a:t>
            </a:r>
            <a:r>
              <a:rPr lang="en-CA"/>
              <a:t> idem </a:t>
            </a:r>
            <a:r>
              <a:rPr lang="en-CA" err="1"/>
              <a:t>restia</a:t>
            </a:r>
            <a:r>
              <a:rPr lang="en-CA"/>
              <a:t> as </a:t>
            </a:r>
            <a:r>
              <a:rPr lang="en-CA" err="1"/>
              <a:t>ulparci</a:t>
            </a:r>
            <a:r>
              <a:rPr lang="en-CA"/>
              <a:t> </a:t>
            </a:r>
            <a:r>
              <a:rPr lang="en-CA" err="1"/>
              <a:t>asperate</a:t>
            </a:r>
            <a:r>
              <a:rPr lang="en-CA"/>
              <a:t> </a:t>
            </a:r>
            <a:r>
              <a:rPr lang="en-CA" err="1"/>
              <a:t>quidell</a:t>
            </a:r>
            <a:r>
              <a:rPr lang="en-CA"/>
              <a:t> estrum que </a:t>
            </a:r>
            <a:r>
              <a:rPr lang="en-CA" err="1"/>
              <a:t>plitiatem</a:t>
            </a:r>
            <a:r>
              <a:rPr lang="en-CA"/>
              <a:t>. </a:t>
            </a:r>
            <a:r>
              <a:rPr lang="en-CA" err="1"/>
              <a:t>Alitem</a:t>
            </a:r>
            <a:r>
              <a:rPr lang="en-CA"/>
              <a:t> </a:t>
            </a:r>
            <a:r>
              <a:rPr lang="en-CA" err="1"/>
              <a:t>eario</a:t>
            </a:r>
            <a:r>
              <a:rPr lang="en-CA"/>
              <a:t> </a:t>
            </a:r>
            <a:r>
              <a:rPr lang="en-CA" err="1"/>
              <a:t>ipsapic</a:t>
            </a:r>
            <a:r>
              <a:rPr lang="en-CA"/>
              <a:t> </a:t>
            </a:r>
            <a:r>
              <a:rPr lang="en-CA" err="1"/>
              <a:t>totas</a:t>
            </a:r>
            <a:r>
              <a:rPr lang="en-CA"/>
              <a:t> a </a:t>
            </a:r>
            <a:r>
              <a:rPr lang="en-CA" err="1"/>
              <a:t>sitatur</a:t>
            </a:r>
            <a:r>
              <a:rPr lang="en-CA"/>
              <a:t> </a:t>
            </a:r>
            <a:r>
              <a:rPr lang="en-CA" err="1"/>
              <a:t>simporpost</a:t>
            </a:r>
            <a:r>
              <a:rPr lang="en-CA"/>
              <a:t>, cum </a:t>
            </a:r>
            <a:r>
              <a:rPr lang="en-CA" err="1"/>
              <a:t>cor</a:t>
            </a:r>
            <a:r>
              <a:rPr lang="en-CA"/>
              <a:t> </a:t>
            </a:r>
            <a:r>
              <a:rPr lang="en-CA" err="1"/>
              <a:t>maximag</a:t>
            </a:r>
            <a:r>
              <a:rPr lang="en-CA"/>
              <a:t> </a:t>
            </a:r>
            <a:r>
              <a:rPr lang="en-CA" err="1"/>
              <a:t>nihici</a:t>
            </a:r>
            <a:r>
              <a:rPr lang="en-CA"/>
              <a:t> </a:t>
            </a:r>
            <a:r>
              <a:rPr lang="en-CA" err="1"/>
              <a:t>sanda</a:t>
            </a:r>
            <a:r>
              <a:rPr lang="en-CA"/>
              <a:t> </a:t>
            </a:r>
            <a:r>
              <a:rPr lang="en-CA" err="1"/>
              <a:t>voluptatiis</a:t>
            </a:r>
            <a:r>
              <a:rPr lang="en-CA"/>
              <a:t> </a:t>
            </a:r>
            <a:r>
              <a:rPr lang="en-CA" err="1"/>
              <a:t>volorit</a:t>
            </a:r>
            <a:r>
              <a:rPr lang="en-CA"/>
              <a:t> </a:t>
            </a:r>
            <a:r>
              <a:rPr lang="en-CA" err="1"/>
              <a:t>quas</a:t>
            </a:r>
            <a:r>
              <a:rPr lang="en-CA"/>
              <a:t> et </a:t>
            </a:r>
            <a:r>
              <a:rPr lang="en-CA" err="1"/>
              <a:t>ut</a:t>
            </a:r>
            <a:r>
              <a:rPr lang="en-CA"/>
              <a:t> </a:t>
            </a:r>
            <a:r>
              <a:rPr lang="en-CA" err="1"/>
              <a:t>volorrum</a:t>
            </a:r>
            <a:r>
              <a:rPr lang="en-CA"/>
              <a:t> qui </a:t>
            </a:r>
            <a:r>
              <a:rPr lang="en-CA" err="1"/>
              <a:t>ut</a:t>
            </a:r>
            <a:r>
              <a:rPr lang="en-CA"/>
              <a:t> </a:t>
            </a:r>
            <a:r>
              <a:rPr lang="en-CA" err="1"/>
              <a:t>fuga</a:t>
            </a:r>
            <a:r>
              <a:rPr lang="en-CA"/>
              <a:t>. </a:t>
            </a:r>
            <a:r>
              <a:rPr lang="en-CA" err="1"/>
              <a:t>Rere</a:t>
            </a:r>
            <a:r>
              <a:rPr lang="en-CA"/>
              <a:t>, </a:t>
            </a:r>
            <a:r>
              <a:rPr lang="en-CA" err="1"/>
              <a:t>cullat</a:t>
            </a:r>
            <a:r>
              <a:rPr lang="en-CA"/>
              <a:t> que del </a:t>
            </a:r>
            <a:r>
              <a:rPr lang="en-CA" err="1"/>
              <a:t>inulpa</a:t>
            </a:r>
            <a:r>
              <a:rPr lang="en-CA"/>
              <a:t> </a:t>
            </a:r>
            <a:r>
              <a:rPr lang="en-CA" err="1"/>
              <a:t>nonsend</a:t>
            </a:r>
            <a:r>
              <a:rPr lang="en-CA"/>
              <a:t> </a:t>
            </a:r>
            <a:r>
              <a:rPr lang="en-CA" err="1"/>
              <a:t>istotatiis</a:t>
            </a:r>
            <a:r>
              <a:rPr lang="en-CA"/>
              <a:t> </a:t>
            </a:r>
            <a:r>
              <a:rPr lang="en-CA" err="1"/>
              <a:t>inis</a:t>
            </a:r>
            <a:r>
              <a:rPr lang="en-CA"/>
              <a:t> </a:t>
            </a:r>
            <a:r>
              <a:rPr lang="en-CA" err="1"/>
              <a:t>aliati</a:t>
            </a:r>
            <a:r>
              <a:rPr lang="en-CA"/>
              <a:t> </a:t>
            </a:r>
            <a:r>
              <a:rPr lang="en-CA" err="1"/>
              <a:t>cullore</a:t>
            </a:r>
            <a:r>
              <a:rPr lang="en-CA"/>
              <a:t> </a:t>
            </a:r>
            <a:r>
              <a:rPr lang="en-CA" err="1"/>
              <a:t>dolores</a:t>
            </a:r>
            <a:r>
              <a:rPr lang="en-CA"/>
              <a:t> </a:t>
            </a:r>
            <a:r>
              <a:rPr lang="en-CA" err="1"/>
              <a:t>utatur</a:t>
            </a:r>
            <a:r>
              <a:rPr lang="en-CA"/>
              <a:t> sae cum </a:t>
            </a:r>
            <a:r>
              <a:rPr lang="en-CA" err="1"/>
              <a:t>quas</a:t>
            </a:r>
            <a:r>
              <a:rPr lang="en-CA"/>
              <a:t> </a:t>
            </a:r>
            <a:r>
              <a:rPr lang="en-CA" err="1"/>
              <a:t>essunt</a:t>
            </a:r>
            <a:r>
              <a:rPr lang="en-CA"/>
              <a:t> </a:t>
            </a:r>
            <a:r>
              <a:rPr lang="en-CA" err="1"/>
              <a:t>hilit</a:t>
            </a:r>
            <a:r>
              <a:rPr lang="en-CA"/>
              <a:t> ma </a:t>
            </a:r>
            <a:r>
              <a:rPr lang="en-CA" err="1"/>
              <a:t>voluptas</a:t>
            </a:r>
            <a:r>
              <a:rPr lang="en-CA"/>
              <a:t> ne nis </a:t>
            </a:r>
            <a:r>
              <a:rPr lang="en-CA" err="1"/>
              <a:t>acest</a:t>
            </a:r>
            <a:r>
              <a:rPr lang="en-CA"/>
              <a:t>, </a:t>
            </a:r>
            <a:r>
              <a:rPr lang="en-CA" err="1"/>
              <a:t>offictore</a:t>
            </a:r>
            <a:r>
              <a:rPr lang="en-CA"/>
              <a:t> </a:t>
            </a:r>
            <a:r>
              <a:rPr lang="en-CA" err="1"/>
              <a:t>optis</a:t>
            </a:r>
            <a:r>
              <a:rPr lang="en-CA"/>
              <a:t> </a:t>
            </a:r>
            <a:r>
              <a:rPr lang="en-CA" err="1"/>
              <a:t>nostio</a:t>
            </a:r>
            <a:r>
              <a:rPr lang="en-CA"/>
              <a:t> </a:t>
            </a:r>
            <a:r>
              <a:rPr lang="en-CA" err="1"/>
              <a:t>iste</a:t>
            </a:r>
            <a:r>
              <a:rPr lang="en-CA"/>
              <a:t> </a:t>
            </a:r>
            <a:r>
              <a:rPr lang="en-CA" err="1"/>
              <a:t>secto</a:t>
            </a:r>
            <a:r>
              <a:rPr lang="en-CA"/>
              <a:t> </a:t>
            </a:r>
            <a:r>
              <a:rPr lang="en-CA" err="1"/>
              <a:t>blandae</a:t>
            </a:r>
            <a:r>
              <a:rPr lang="en-CA"/>
              <a:t> </a:t>
            </a:r>
            <a:r>
              <a:rPr lang="en-CA" err="1"/>
              <a:t>dolorum</a:t>
            </a:r>
            <a:r>
              <a:rPr lang="en-CA"/>
              <a:t>, que </a:t>
            </a:r>
            <a:r>
              <a:rPr lang="en-CA" err="1"/>
              <a:t>odit</a:t>
            </a:r>
            <a:r>
              <a:rPr lang="en-CA"/>
              <a:t> re et qui </a:t>
            </a:r>
            <a:r>
              <a:rPr lang="en-CA" err="1"/>
              <a:t>odia</a:t>
            </a:r>
            <a:r>
              <a:rPr lang="en-CA"/>
              <a:t> am, </a:t>
            </a:r>
            <a:r>
              <a:rPr lang="en-CA" err="1"/>
              <a:t>utatur</a:t>
            </a:r>
            <a:r>
              <a:rPr lang="en-CA"/>
              <a:t> </a:t>
            </a:r>
            <a:r>
              <a:rPr lang="en-CA" err="1"/>
              <a:t>magnimus</a:t>
            </a:r>
            <a:r>
              <a:rPr lang="en-CA"/>
              <a:t> </a:t>
            </a:r>
            <a:r>
              <a:rPr lang="en-CA" err="1"/>
              <a:t>aut</a:t>
            </a:r>
            <a:r>
              <a:rPr lang="en-CA"/>
              <a:t> </a:t>
            </a:r>
            <a:r>
              <a:rPr lang="en-CA" err="1"/>
              <a:t>voloreh</a:t>
            </a:r>
            <a:r>
              <a:rPr lang="en-CA"/>
              <a:t> </a:t>
            </a:r>
            <a:r>
              <a:rPr lang="en-CA" err="1"/>
              <a:t>enisque</a:t>
            </a:r>
            <a:r>
              <a:rPr lang="en-CA"/>
              <a:t> </a:t>
            </a:r>
            <a:r>
              <a:rPr lang="en-CA" err="1"/>
              <a:t>excea</a:t>
            </a:r>
            <a:r>
              <a:rPr lang="en-CA"/>
              <a:t> qui </a:t>
            </a:r>
            <a:r>
              <a:rPr lang="en-CA" err="1"/>
              <a:t>berunt</a:t>
            </a:r>
            <a:r>
              <a:rPr lang="en-CA"/>
              <a:t> quo </a:t>
            </a:r>
            <a:r>
              <a:rPr lang="en-CA" err="1"/>
              <a:t>occum</a:t>
            </a:r>
            <a:r>
              <a:rPr lang="en-CA"/>
              <a:t> </a:t>
            </a:r>
            <a:r>
              <a:rPr lang="en-CA" err="1"/>
              <a:t>erferia</a:t>
            </a:r>
            <a:r>
              <a:rPr lang="en-CA"/>
              <a:t> </a:t>
            </a:r>
            <a:r>
              <a:rPr lang="en-CA" err="1"/>
              <a:t>doluptas</a:t>
            </a:r>
            <a:r>
              <a:rPr lang="en-CA"/>
              <a:t> </a:t>
            </a:r>
            <a:r>
              <a:rPr lang="en-CA" err="1"/>
              <a:t>alis</a:t>
            </a:r>
            <a:r>
              <a:rPr lang="en-CA"/>
              <a:t> alia </a:t>
            </a:r>
            <a:r>
              <a:rPr lang="en-CA" err="1"/>
              <a:t>volland</a:t>
            </a:r>
            <a:r>
              <a:rPr lang="en-CA"/>
              <a:t> </a:t>
            </a:r>
            <a:r>
              <a:rPr lang="en-CA" err="1"/>
              <a:t>iciataecta</a:t>
            </a:r>
            <a:r>
              <a:rPr lang="en-CA"/>
              <a:t> </a:t>
            </a:r>
            <a:r>
              <a:rPr lang="en-CA" err="1"/>
              <a:t>nonsectionse</a:t>
            </a:r>
            <a:r>
              <a:rPr lang="en-CA"/>
              <a:t> </a:t>
            </a:r>
            <a:r>
              <a:rPr lang="en-CA" err="1"/>
              <a:t>doloresto</a:t>
            </a:r>
            <a:r>
              <a:rPr lang="en-CA"/>
              <a:t> et vid qui </a:t>
            </a:r>
            <a:r>
              <a:rPr lang="en-CA" err="1"/>
              <a:t>velis</a:t>
            </a:r>
            <a:r>
              <a:rPr lang="en-CA"/>
              <a:t> ped que pa </a:t>
            </a:r>
            <a:r>
              <a:rPr lang="en-CA" err="1"/>
              <a:t>audi</a:t>
            </a:r>
            <a:r>
              <a:rPr lang="en-CA"/>
              <a:t> quid </a:t>
            </a:r>
            <a:r>
              <a:rPr lang="en-CA" err="1"/>
              <a:t>quis</a:t>
            </a:r>
            <a:r>
              <a:rPr lang="en-CA"/>
              <a:t> mi.</a:t>
            </a:r>
          </a:p>
          <a:p>
            <a:pPr lvl="0"/>
            <a:endParaRPr lang="en-CA"/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FA485222-4693-83B8-1DEC-DD925E306796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314824" y="1976381"/>
            <a:ext cx="3320453" cy="454137"/>
          </a:xfrm>
          <a:prstGeom prst="rect">
            <a:avLst/>
          </a:prstGeom>
        </p:spPr>
        <p:txBody>
          <a:bodyPr lIns="0" tIns="0" bIns="0"/>
          <a:lstStyle>
            <a:lvl1pPr algn="l">
              <a:defRPr sz="1400" b="1"/>
            </a:lvl1pPr>
          </a:lstStyle>
          <a:p>
            <a:pPr lvl="0"/>
            <a:r>
              <a:rPr lang="en-US"/>
              <a:t>Headline stating the trend, maximum two lines</a:t>
            </a:r>
          </a:p>
        </p:txBody>
      </p:sp>
      <p:sp>
        <p:nvSpPr>
          <p:cNvPr id="16" name="Text Placeholder 24">
            <a:extLst>
              <a:ext uri="{FF2B5EF4-FFF2-40B4-BE49-F238E27FC236}">
                <a16:creationId xmlns:a16="http://schemas.microsoft.com/office/drawing/2014/main" id="{6F0049DF-D9C2-C651-2DD9-F46DADCF1299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404822" y="2472418"/>
            <a:ext cx="3177578" cy="3812972"/>
          </a:xfrm>
          <a:prstGeom prst="rect">
            <a:avLst/>
          </a:prstGeom>
        </p:spPr>
        <p:txBody>
          <a:bodyPr lIns="0" tIns="0" rIns="182880" bIns="0"/>
          <a:lstStyle>
            <a:lvl1pPr marL="0" indent="0" algn="l">
              <a:lnSpc>
                <a:spcPts val="1200"/>
              </a:lnSpc>
              <a:buFont typeface="Open Sans" panose="020B0606030504020204" pitchFamily="34" charset="0"/>
              <a:buNone/>
              <a:defRPr sz="1000"/>
            </a:lvl1pPr>
            <a:lvl2pPr marL="180975" indent="-180975">
              <a:lnSpc>
                <a:spcPct val="120000"/>
              </a:lnSpc>
              <a:buFont typeface="Open Sans" panose="020B0606030504020204" pitchFamily="34" charset="0"/>
              <a:buChar char="–"/>
              <a:defRPr sz="1100"/>
            </a:lvl2pPr>
            <a:lvl3pPr marL="361950" indent="-180975">
              <a:lnSpc>
                <a:spcPct val="120000"/>
              </a:lnSpc>
              <a:buFont typeface="Open Sans" panose="020B0606030504020204" pitchFamily="34" charset="0"/>
              <a:buChar char="–"/>
              <a:defRPr sz="1100"/>
            </a:lvl3pPr>
            <a:lvl4pPr marL="534988" indent="-173038">
              <a:lnSpc>
                <a:spcPct val="120000"/>
              </a:lnSpc>
              <a:buFont typeface="Open Sans" panose="020B0606030504020204" pitchFamily="34" charset="0"/>
              <a:buChar char="–"/>
              <a:defRPr sz="1100"/>
            </a:lvl4pPr>
            <a:lvl5pPr marL="715963" indent="-180975">
              <a:lnSpc>
                <a:spcPct val="120000"/>
              </a:lnSpc>
              <a:buFont typeface="Open Sans" panose="020B0606030504020204" pitchFamily="34" charset="0"/>
              <a:buChar char="–"/>
              <a:defRPr sz="1100"/>
            </a:lvl5pPr>
          </a:lstStyle>
          <a:p>
            <a:pPr marL="0" marR="0" lvl="0" indent="0" algn="l" defTabSz="914400" rtl="0" eaLnBrk="1" fontAlgn="auto" latinLnBrk="0" hangingPunct="1">
              <a:lnSpc>
                <a:spcPts val="12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Open Sans" panose="020B0606030504020204" pitchFamily="34" charset="0"/>
              <a:buNone/>
              <a:tabLst/>
              <a:defRPr/>
            </a:pPr>
            <a:r>
              <a:rPr lang="en-CA" err="1"/>
              <a:t>Alitem</a:t>
            </a:r>
            <a:r>
              <a:rPr lang="en-CA"/>
              <a:t> </a:t>
            </a:r>
            <a:r>
              <a:rPr lang="en-CA" err="1"/>
              <a:t>eario</a:t>
            </a:r>
            <a:r>
              <a:rPr lang="en-CA"/>
              <a:t> </a:t>
            </a:r>
            <a:r>
              <a:rPr lang="en-CA" err="1"/>
              <a:t>ipsapic</a:t>
            </a:r>
            <a:r>
              <a:rPr lang="en-CA"/>
              <a:t> </a:t>
            </a:r>
            <a:r>
              <a:rPr lang="en-CA" err="1"/>
              <a:t>totas</a:t>
            </a:r>
            <a:r>
              <a:rPr lang="en-CA"/>
              <a:t> a </a:t>
            </a:r>
            <a:r>
              <a:rPr lang="en-CA" err="1"/>
              <a:t>sitatur</a:t>
            </a:r>
            <a:r>
              <a:rPr lang="en-CA"/>
              <a:t> </a:t>
            </a:r>
            <a:r>
              <a:rPr lang="en-CA" err="1"/>
              <a:t>simporpost</a:t>
            </a:r>
            <a:r>
              <a:rPr lang="en-CA"/>
              <a:t>, cum </a:t>
            </a:r>
            <a:r>
              <a:rPr lang="en-CA" err="1"/>
              <a:t>cor</a:t>
            </a:r>
            <a:r>
              <a:rPr lang="en-CA"/>
              <a:t> </a:t>
            </a:r>
            <a:r>
              <a:rPr lang="en-CA" err="1"/>
              <a:t>maximag</a:t>
            </a:r>
            <a:r>
              <a:rPr lang="en-CA"/>
              <a:t> </a:t>
            </a:r>
            <a:r>
              <a:rPr lang="en-CA" err="1"/>
              <a:t>nihici</a:t>
            </a:r>
            <a:r>
              <a:rPr lang="en-CA"/>
              <a:t> </a:t>
            </a:r>
            <a:r>
              <a:rPr lang="en-CA" err="1"/>
              <a:t>sanda</a:t>
            </a:r>
            <a:r>
              <a:rPr lang="en-CA"/>
              <a:t> </a:t>
            </a:r>
            <a:r>
              <a:rPr lang="en-CA" err="1"/>
              <a:t>voluptatiis</a:t>
            </a:r>
            <a:r>
              <a:rPr lang="en-CA"/>
              <a:t> </a:t>
            </a:r>
            <a:r>
              <a:rPr lang="en-CA" err="1"/>
              <a:t>volorit</a:t>
            </a:r>
            <a:r>
              <a:rPr lang="en-CA"/>
              <a:t> </a:t>
            </a:r>
            <a:r>
              <a:rPr lang="en-CA" err="1"/>
              <a:t>quas</a:t>
            </a:r>
            <a:r>
              <a:rPr lang="en-CA"/>
              <a:t> et </a:t>
            </a:r>
            <a:r>
              <a:rPr lang="en-CA" err="1"/>
              <a:t>ut</a:t>
            </a:r>
            <a:r>
              <a:rPr lang="en-CA"/>
              <a:t> </a:t>
            </a:r>
            <a:r>
              <a:rPr lang="en-CA" err="1"/>
              <a:t>volorrum</a:t>
            </a:r>
            <a:r>
              <a:rPr lang="en-CA"/>
              <a:t> qui </a:t>
            </a:r>
            <a:r>
              <a:rPr lang="en-CA" err="1"/>
              <a:t>ut</a:t>
            </a:r>
            <a:r>
              <a:rPr lang="en-CA"/>
              <a:t> </a:t>
            </a:r>
            <a:r>
              <a:rPr lang="en-CA" err="1"/>
              <a:t>fuga</a:t>
            </a:r>
            <a:r>
              <a:rPr lang="en-CA"/>
              <a:t>. </a:t>
            </a:r>
            <a:r>
              <a:rPr lang="en-CA" err="1"/>
              <a:t>Rere</a:t>
            </a:r>
            <a:r>
              <a:rPr lang="en-CA"/>
              <a:t>, </a:t>
            </a:r>
            <a:r>
              <a:rPr lang="en-CA" err="1"/>
              <a:t>cullat</a:t>
            </a:r>
            <a:r>
              <a:rPr lang="en-CA"/>
              <a:t> que del </a:t>
            </a:r>
            <a:r>
              <a:rPr lang="en-CA" err="1"/>
              <a:t>inulpa</a:t>
            </a:r>
            <a:r>
              <a:rPr lang="en-CA"/>
              <a:t> </a:t>
            </a:r>
            <a:r>
              <a:rPr lang="en-CA" err="1"/>
              <a:t>nonsend</a:t>
            </a:r>
            <a:r>
              <a:rPr lang="en-CA"/>
              <a:t> </a:t>
            </a:r>
            <a:r>
              <a:rPr lang="en-CA" err="1"/>
              <a:t>istotatiis</a:t>
            </a:r>
            <a:r>
              <a:rPr lang="en-CA"/>
              <a:t> </a:t>
            </a:r>
            <a:r>
              <a:rPr lang="en-CA" err="1"/>
              <a:t>inis</a:t>
            </a:r>
            <a:r>
              <a:rPr lang="en-CA"/>
              <a:t> </a:t>
            </a:r>
            <a:r>
              <a:rPr lang="en-CA" err="1"/>
              <a:t>aliati</a:t>
            </a:r>
            <a:r>
              <a:rPr lang="en-CA"/>
              <a:t> </a:t>
            </a:r>
            <a:r>
              <a:rPr lang="en-CA" err="1"/>
              <a:t>cullore</a:t>
            </a:r>
            <a:r>
              <a:rPr lang="en-CA"/>
              <a:t> </a:t>
            </a:r>
            <a:r>
              <a:rPr lang="en-CA" err="1"/>
              <a:t>dolores</a:t>
            </a:r>
            <a:r>
              <a:rPr lang="en-CA"/>
              <a:t> </a:t>
            </a:r>
            <a:r>
              <a:rPr lang="en-CA" err="1"/>
              <a:t>utatur</a:t>
            </a:r>
            <a:r>
              <a:rPr lang="en-CA"/>
              <a:t> sae cum </a:t>
            </a:r>
            <a:r>
              <a:rPr lang="en-CA" err="1"/>
              <a:t>quas</a:t>
            </a:r>
            <a:r>
              <a:rPr lang="en-CA"/>
              <a:t> </a:t>
            </a:r>
            <a:r>
              <a:rPr lang="en-CA" err="1"/>
              <a:t>essunt</a:t>
            </a:r>
            <a:r>
              <a:rPr lang="en-CA"/>
              <a:t> </a:t>
            </a:r>
            <a:r>
              <a:rPr lang="en-CA" err="1"/>
              <a:t>hilit</a:t>
            </a:r>
            <a:r>
              <a:rPr lang="en-CA"/>
              <a:t> ma </a:t>
            </a:r>
            <a:r>
              <a:rPr lang="en-CA" err="1"/>
              <a:t>voluptas</a:t>
            </a:r>
            <a:r>
              <a:rPr lang="en-CA"/>
              <a:t> ne nis </a:t>
            </a:r>
            <a:r>
              <a:rPr lang="en-CA" err="1"/>
              <a:t>acest</a:t>
            </a:r>
            <a:r>
              <a:rPr lang="en-CA"/>
              <a:t>, </a:t>
            </a:r>
            <a:r>
              <a:rPr lang="en-CA" err="1"/>
              <a:t>offictore</a:t>
            </a:r>
            <a:r>
              <a:rPr lang="en-CA"/>
              <a:t> </a:t>
            </a:r>
            <a:r>
              <a:rPr lang="en-CA" err="1"/>
              <a:t>optis</a:t>
            </a:r>
            <a:r>
              <a:rPr lang="en-CA"/>
              <a:t> </a:t>
            </a:r>
            <a:r>
              <a:rPr lang="en-CA" err="1"/>
              <a:t>nostio</a:t>
            </a:r>
            <a:r>
              <a:rPr lang="en-CA"/>
              <a:t> </a:t>
            </a:r>
            <a:r>
              <a:rPr lang="en-CA" err="1"/>
              <a:t>iste</a:t>
            </a:r>
            <a:r>
              <a:rPr lang="en-CA"/>
              <a:t> </a:t>
            </a:r>
            <a:r>
              <a:rPr lang="en-CA" err="1"/>
              <a:t>secto</a:t>
            </a:r>
            <a:r>
              <a:rPr lang="en-CA"/>
              <a:t> </a:t>
            </a:r>
            <a:r>
              <a:rPr lang="en-CA" err="1"/>
              <a:t>blandae</a:t>
            </a:r>
            <a:r>
              <a:rPr lang="en-CA"/>
              <a:t> </a:t>
            </a:r>
            <a:r>
              <a:rPr lang="en-CA" err="1"/>
              <a:t>dolorum</a:t>
            </a:r>
            <a:r>
              <a:rPr lang="en-CA"/>
              <a:t>, que </a:t>
            </a:r>
            <a:r>
              <a:rPr lang="en-CA" err="1"/>
              <a:t>odit</a:t>
            </a:r>
            <a:r>
              <a:rPr lang="en-CA"/>
              <a:t> re et qui </a:t>
            </a:r>
            <a:r>
              <a:rPr lang="en-CA" err="1"/>
              <a:t>odia</a:t>
            </a:r>
            <a:r>
              <a:rPr lang="en-CA"/>
              <a:t> am, </a:t>
            </a:r>
            <a:r>
              <a:rPr lang="en-CA" err="1"/>
              <a:t>utatur</a:t>
            </a:r>
            <a:r>
              <a:rPr lang="en-CA"/>
              <a:t> </a:t>
            </a:r>
            <a:r>
              <a:rPr lang="en-CA" err="1"/>
              <a:t>magnimus</a:t>
            </a:r>
            <a:r>
              <a:rPr lang="en-CA"/>
              <a:t> </a:t>
            </a:r>
            <a:r>
              <a:rPr lang="en-CA" err="1"/>
              <a:t>aut</a:t>
            </a:r>
            <a:r>
              <a:rPr lang="en-CA"/>
              <a:t> </a:t>
            </a:r>
            <a:r>
              <a:rPr lang="en-CA" err="1"/>
              <a:t>voloreh</a:t>
            </a:r>
            <a:r>
              <a:rPr lang="en-CA"/>
              <a:t> </a:t>
            </a:r>
            <a:r>
              <a:rPr lang="en-CA" err="1"/>
              <a:t>enisque</a:t>
            </a:r>
            <a:r>
              <a:rPr lang="en-CA"/>
              <a:t> </a:t>
            </a:r>
            <a:r>
              <a:rPr lang="en-CA" err="1"/>
              <a:t>excea</a:t>
            </a:r>
            <a:r>
              <a:rPr lang="en-CA"/>
              <a:t> qui </a:t>
            </a:r>
            <a:r>
              <a:rPr lang="en-CA" err="1"/>
              <a:t>berunt</a:t>
            </a:r>
            <a:r>
              <a:rPr lang="en-CA"/>
              <a:t> quo </a:t>
            </a:r>
            <a:r>
              <a:rPr lang="en-CA" err="1"/>
              <a:t>occum</a:t>
            </a:r>
            <a:r>
              <a:rPr lang="en-CA"/>
              <a:t> </a:t>
            </a:r>
            <a:r>
              <a:rPr lang="en-CA" err="1"/>
              <a:t>erferia</a:t>
            </a:r>
            <a:r>
              <a:rPr lang="en-CA"/>
              <a:t> </a:t>
            </a:r>
            <a:r>
              <a:rPr lang="en-CA" err="1"/>
              <a:t>doluptas</a:t>
            </a:r>
            <a:r>
              <a:rPr lang="en-CA"/>
              <a:t> </a:t>
            </a:r>
            <a:r>
              <a:rPr lang="en-CA" err="1"/>
              <a:t>alis</a:t>
            </a:r>
            <a:r>
              <a:rPr lang="en-CA"/>
              <a:t> alia </a:t>
            </a:r>
            <a:r>
              <a:rPr lang="en-CA" err="1"/>
              <a:t>volland</a:t>
            </a:r>
            <a:r>
              <a:rPr lang="en-CA"/>
              <a:t> </a:t>
            </a:r>
            <a:r>
              <a:rPr lang="en-CA" err="1"/>
              <a:t>iciataecta</a:t>
            </a:r>
            <a:r>
              <a:rPr lang="en-CA"/>
              <a:t> </a:t>
            </a:r>
            <a:r>
              <a:rPr lang="en-CA" err="1"/>
              <a:t>nonsectionse</a:t>
            </a:r>
            <a:r>
              <a:rPr lang="en-CA"/>
              <a:t> </a:t>
            </a:r>
            <a:r>
              <a:rPr lang="en-CA" err="1"/>
              <a:t>doloresto</a:t>
            </a:r>
            <a:r>
              <a:rPr lang="en-CA"/>
              <a:t> et vid qui </a:t>
            </a:r>
            <a:r>
              <a:rPr lang="en-CA" err="1"/>
              <a:t>velis</a:t>
            </a:r>
            <a:r>
              <a:rPr lang="en-CA"/>
              <a:t> ped que pa </a:t>
            </a:r>
            <a:r>
              <a:rPr lang="en-CA" err="1"/>
              <a:t>audi</a:t>
            </a:r>
            <a:r>
              <a:rPr lang="en-CA"/>
              <a:t> quid </a:t>
            </a:r>
            <a:r>
              <a:rPr lang="en-CA" err="1"/>
              <a:t>quis</a:t>
            </a:r>
            <a:r>
              <a:rPr lang="en-CA"/>
              <a:t> mi, </a:t>
            </a:r>
            <a:r>
              <a:rPr lang="en-CA" err="1"/>
              <a:t>optatio</a:t>
            </a:r>
            <a:r>
              <a:rPr lang="en-CA"/>
              <a:t> </a:t>
            </a:r>
            <a:r>
              <a:rPr lang="en-CA" err="1"/>
              <a:t>ilignis</a:t>
            </a:r>
            <a:r>
              <a:rPr lang="en-CA"/>
              <a:t> </a:t>
            </a:r>
            <a:r>
              <a:rPr lang="en-CA" err="1"/>
              <a:t>dessimpori</a:t>
            </a:r>
            <a:r>
              <a:rPr lang="en-CA"/>
              <a:t> </a:t>
            </a:r>
            <a:r>
              <a:rPr lang="en-CA" err="1"/>
              <a:t>ommoluptiur</a:t>
            </a:r>
            <a:r>
              <a:rPr lang="en-CA"/>
              <a:t> </a:t>
            </a:r>
            <a:r>
              <a:rPr lang="en-CA" err="1"/>
              <a:t>audisquasit</a:t>
            </a:r>
            <a:r>
              <a:rPr lang="en-CA"/>
              <a:t>, </a:t>
            </a:r>
            <a:r>
              <a:rPr lang="en-CA" err="1"/>
              <a:t>officia</a:t>
            </a:r>
            <a:r>
              <a:rPr lang="en-CA"/>
              <a:t> idem </a:t>
            </a:r>
            <a:r>
              <a:rPr lang="en-CA" err="1"/>
              <a:t>restia</a:t>
            </a:r>
            <a:r>
              <a:rPr lang="en-CA"/>
              <a:t> as </a:t>
            </a:r>
            <a:r>
              <a:rPr lang="en-CA" err="1"/>
              <a:t>ulparci</a:t>
            </a:r>
            <a:r>
              <a:rPr lang="en-CA"/>
              <a:t> </a:t>
            </a:r>
            <a:r>
              <a:rPr lang="en-CA" err="1"/>
              <a:t>asperate</a:t>
            </a:r>
            <a:r>
              <a:rPr lang="en-CA"/>
              <a:t> </a:t>
            </a:r>
            <a:r>
              <a:rPr lang="en-CA" err="1"/>
              <a:t>quidell</a:t>
            </a:r>
            <a:r>
              <a:rPr lang="en-CA"/>
              <a:t> estrum que </a:t>
            </a:r>
            <a:r>
              <a:rPr lang="en-CA" err="1"/>
              <a:t>plitiatem</a:t>
            </a:r>
            <a:r>
              <a:rPr lang="en-CA"/>
              <a:t>. </a:t>
            </a:r>
            <a:r>
              <a:rPr lang="en-CA" err="1"/>
              <a:t>Alitem</a:t>
            </a:r>
            <a:r>
              <a:rPr lang="en-CA"/>
              <a:t> </a:t>
            </a:r>
            <a:r>
              <a:rPr lang="en-CA" err="1"/>
              <a:t>eario</a:t>
            </a:r>
            <a:r>
              <a:rPr lang="en-CA"/>
              <a:t> </a:t>
            </a:r>
            <a:r>
              <a:rPr lang="en-CA" err="1"/>
              <a:t>ipsapic</a:t>
            </a:r>
            <a:r>
              <a:rPr lang="en-CA"/>
              <a:t> </a:t>
            </a:r>
            <a:r>
              <a:rPr lang="en-CA" err="1"/>
              <a:t>totas</a:t>
            </a:r>
            <a:r>
              <a:rPr lang="en-CA"/>
              <a:t> a </a:t>
            </a:r>
            <a:r>
              <a:rPr lang="en-CA" err="1"/>
              <a:t>sitatur</a:t>
            </a:r>
            <a:r>
              <a:rPr lang="en-CA"/>
              <a:t> </a:t>
            </a:r>
            <a:r>
              <a:rPr lang="en-CA" err="1"/>
              <a:t>simporpost</a:t>
            </a:r>
            <a:r>
              <a:rPr lang="en-CA"/>
              <a:t>, cum </a:t>
            </a:r>
            <a:r>
              <a:rPr lang="en-CA" err="1"/>
              <a:t>cor</a:t>
            </a:r>
            <a:r>
              <a:rPr lang="en-CA"/>
              <a:t> </a:t>
            </a:r>
            <a:r>
              <a:rPr lang="en-CA" err="1"/>
              <a:t>maximag</a:t>
            </a:r>
            <a:r>
              <a:rPr lang="en-CA"/>
              <a:t> </a:t>
            </a:r>
            <a:r>
              <a:rPr lang="en-CA" err="1"/>
              <a:t>nihici</a:t>
            </a:r>
            <a:r>
              <a:rPr lang="en-CA"/>
              <a:t> </a:t>
            </a:r>
            <a:r>
              <a:rPr lang="en-CA" err="1"/>
              <a:t>sanda</a:t>
            </a:r>
            <a:r>
              <a:rPr lang="en-CA"/>
              <a:t> </a:t>
            </a:r>
            <a:r>
              <a:rPr lang="en-CA" err="1"/>
              <a:t>voluptatiis</a:t>
            </a:r>
            <a:r>
              <a:rPr lang="en-CA"/>
              <a:t> </a:t>
            </a:r>
            <a:r>
              <a:rPr lang="en-CA" err="1"/>
              <a:t>volorit</a:t>
            </a:r>
            <a:r>
              <a:rPr lang="en-CA"/>
              <a:t> </a:t>
            </a:r>
            <a:r>
              <a:rPr lang="en-CA" err="1"/>
              <a:t>quas</a:t>
            </a:r>
            <a:r>
              <a:rPr lang="en-CA"/>
              <a:t> et </a:t>
            </a:r>
            <a:r>
              <a:rPr lang="en-CA" err="1"/>
              <a:t>ut</a:t>
            </a:r>
            <a:r>
              <a:rPr lang="en-CA"/>
              <a:t> </a:t>
            </a:r>
            <a:r>
              <a:rPr lang="en-CA" err="1"/>
              <a:t>volorrum</a:t>
            </a:r>
            <a:r>
              <a:rPr lang="en-CA"/>
              <a:t> qui </a:t>
            </a:r>
            <a:r>
              <a:rPr lang="en-CA" err="1"/>
              <a:t>ut</a:t>
            </a:r>
            <a:r>
              <a:rPr lang="en-CA"/>
              <a:t> </a:t>
            </a:r>
            <a:r>
              <a:rPr lang="en-CA" err="1"/>
              <a:t>fuga</a:t>
            </a:r>
            <a:r>
              <a:rPr lang="en-CA"/>
              <a:t>. </a:t>
            </a:r>
            <a:r>
              <a:rPr lang="en-CA" err="1"/>
              <a:t>Rere</a:t>
            </a:r>
            <a:r>
              <a:rPr lang="en-CA"/>
              <a:t>, </a:t>
            </a:r>
            <a:r>
              <a:rPr lang="en-CA" err="1"/>
              <a:t>cullat</a:t>
            </a:r>
            <a:r>
              <a:rPr lang="en-CA"/>
              <a:t> que del </a:t>
            </a:r>
            <a:r>
              <a:rPr lang="en-CA" err="1"/>
              <a:t>inulpa</a:t>
            </a:r>
            <a:r>
              <a:rPr lang="en-CA"/>
              <a:t> </a:t>
            </a:r>
            <a:r>
              <a:rPr lang="en-CA" err="1"/>
              <a:t>nonsend</a:t>
            </a:r>
            <a:r>
              <a:rPr lang="en-CA"/>
              <a:t> </a:t>
            </a:r>
            <a:r>
              <a:rPr lang="en-CA" err="1"/>
              <a:t>istotatiis</a:t>
            </a:r>
            <a:r>
              <a:rPr lang="en-CA"/>
              <a:t> </a:t>
            </a:r>
            <a:r>
              <a:rPr lang="en-CA" err="1"/>
              <a:t>inis</a:t>
            </a:r>
            <a:r>
              <a:rPr lang="en-CA"/>
              <a:t> </a:t>
            </a:r>
            <a:r>
              <a:rPr lang="en-CA" err="1"/>
              <a:t>aliati</a:t>
            </a:r>
            <a:r>
              <a:rPr lang="en-CA"/>
              <a:t> </a:t>
            </a:r>
            <a:r>
              <a:rPr lang="en-CA" err="1"/>
              <a:t>cullore</a:t>
            </a:r>
            <a:r>
              <a:rPr lang="en-CA"/>
              <a:t> </a:t>
            </a:r>
            <a:r>
              <a:rPr lang="en-CA" err="1"/>
              <a:t>dolores</a:t>
            </a:r>
            <a:r>
              <a:rPr lang="en-CA"/>
              <a:t> </a:t>
            </a:r>
            <a:r>
              <a:rPr lang="en-CA" err="1"/>
              <a:t>utatur</a:t>
            </a:r>
            <a:r>
              <a:rPr lang="en-CA"/>
              <a:t> sae cum </a:t>
            </a:r>
            <a:r>
              <a:rPr lang="en-CA" err="1"/>
              <a:t>quas</a:t>
            </a:r>
            <a:r>
              <a:rPr lang="en-CA"/>
              <a:t> </a:t>
            </a:r>
            <a:r>
              <a:rPr lang="en-CA" err="1"/>
              <a:t>essunt</a:t>
            </a:r>
            <a:r>
              <a:rPr lang="en-CA"/>
              <a:t> </a:t>
            </a:r>
            <a:r>
              <a:rPr lang="en-CA" err="1"/>
              <a:t>hilit</a:t>
            </a:r>
            <a:r>
              <a:rPr lang="en-CA"/>
              <a:t> ma </a:t>
            </a:r>
            <a:r>
              <a:rPr lang="en-CA" err="1"/>
              <a:t>voluptas</a:t>
            </a:r>
            <a:r>
              <a:rPr lang="en-CA"/>
              <a:t> ne nis </a:t>
            </a:r>
            <a:r>
              <a:rPr lang="en-CA" err="1"/>
              <a:t>acest</a:t>
            </a:r>
            <a:r>
              <a:rPr lang="en-CA"/>
              <a:t>, </a:t>
            </a:r>
            <a:r>
              <a:rPr lang="en-CA" err="1"/>
              <a:t>offictore</a:t>
            </a:r>
            <a:r>
              <a:rPr lang="en-CA"/>
              <a:t> </a:t>
            </a:r>
            <a:r>
              <a:rPr lang="en-CA" err="1"/>
              <a:t>optis</a:t>
            </a:r>
            <a:r>
              <a:rPr lang="en-CA"/>
              <a:t> </a:t>
            </a:r>
            <a:r>
              <a:rPr lang="en-CA" err="1"/>
              <a:t>nostio</a:t>
            </a:r>
            <a:r>
              <a:rPr lang="en-CA"/>
              <a:t> </a:t>
            </a:r>
            <a:r>
              <a:rPr lang="en-CA" err="1"/>
              <a:t>iste</a:t>
            </a:r>
            <a:r>
              <a:rPr lang="en-CA"/>
              <a:t> </a:t>
            </a:r>
            <a:r>
              <a:rPr lang="en-CA" err="1"/>
              <a:t>secto</a:t>
            </a:r>
            <a:r>
              <a:rPr lang="en-CA"/>
              <a:t> </a:t>
            </a:r>
            <a:r>
              <a:rPr lang="en-CA" err="1"/>
              <a:t>blandae</a:t>
            </a:r>
            <a:r>
              <a:rPr lang="en-CA"/>
              <a:t> </a:t>
            </a:r>
            <a:r>
              <a:rPr lang="en-CA" err="1"/>
              <a:t>dolorum</a:t>
            </a:r>
            <a:r>
              <a:rPr lang="en-CA"/>
              <a:t>, que </a:t>
            </a:r>
            <a:r>
              <a:rPr lang="en-CA" err="1"/>
              <a:t>odit</a:t>
            </a:r>
            <a:r>
              <a:rPr lang="en-CA"/>
              <a:t> re et qui </a:t>
            </a:r>
            <a:r>
              <a:rPr lang="en-CA" err="1"/>
              <a:t>odia</a:t>
            </a:r>
            <a:r>
              <a:rPr lang="en-CA"/>
              <a:t> am, </a:t>
            </a:r>
            <a:r>
              <a:rPr lang="en-CA" err="1"/>
              <a:t>utatur</a:t>
            </a:r>
            <a:r>
              <a:rPr lang="en-CA"/>
              <a:t> </a:t>
            </a:r>
            <a:r>
              <a:rPr lang="en-CA" err="1"/>
              <a:t>magnimus</a:t>
            </a:r>
            <a:r>
              <a:rPr lang="en-CA"/>
              <a:t> </a:t>
            </a:r>
            <a:r>
              <a:rPr lang="en-CA" err="1"/>
              <a:t>aut</a:t>
            </a:r>
            <a:r>
              <a:rPr lang="en-CA"/>
              <a:t> </a:t>
            </a:r>
            <a:r>
              <a:rPr lang="en-CA" err="1"/>
              <a:t>voloreh</a:t>
            </a:r>
            <a:r>
              <a:rPr lang="en-CA"/>
              <a:t> </a:t>
            </a:r>
            <a:r>
              <a:rPr lang="en-CA" err="1"/>
              <a:t>enisque</a:t>
            </a:r>
            <a:r>
              <a:rPr lang="en-CA"/>
              <a:t> </a:t>
            </a:r>
            <a:r>
              <a:rPr lang="en-CA" err="1"/>
              <a:t>excea</a:t>
            </a:r>
            <a:r>
              <a:rPr lang="en-CA"/>
              <a:t> qui </a:t>
            </a:r>
            <a:r>
              <a:rPr lang="en-CA" err="1"/>
              <a:t>berunt</a:t>
            </a:r>
            <a:r>
              <a:rPr lang="en-CA"/>
              <a:t> quo </a:t>
            </a:r>
            <a:r>
              <a:rPr lang="en-CA" err="1"/>
              <a:t>occum</a:t>
            </a:r>
            <a:r>
              <a:rPr lang="en-CA"/>
              <a:t> </a:t>
            </a:r>
            <a:r>
              <a:rPr lang="en-CA" err="1"/>
              <a:t>erferia</a:t>
            </a:r>
            <a:r>
              <a:rPr lang="en-CA"/>
              <a:t> </a:t>
            </a:r>
            <a:r>
              <a:rPr lang="en-CA" err="1"/>
              <a:t>doluptas</a:t>
            </a:r>
            <a:r>
              <a:rPr lang="en-CA"/>
              <a:t> </a:t>
            </a:r>
            <a:r>
              <a:rPr lang="en-CA" err="1"/>
              <a:t>alis</a:t>
            </a:r>
            <a:r>
              <a:rPr lang="en-CA"/>
              <a:t> alia </a:t>
            </a:r>
            <a:r>
              <a:rPr lang="en-CA" err="1"/>
              <a:t>volland</a:t>
            </a:r>
            <a:r>
              <a:rPr lang="en-CA"/>
              <a:t> </a:t>
            </a:r>
            <a:r>
              <a:rPr lang="en-CA" err="1"/>
              <a:t>iciataecta</a:t>
            </a:r>
            <a:r>
              <a:rPr lang="en-CA"/>
              <a:t> </a:t>
            </a:r>
            <a:r>
              <a:rPr lang="en-CA" err="1"/>
              <a:t>nonsectionse</a:t>
            </a:r>
            <a:r>
              <a:rPr lang="en-CA"/>
              <a:t> </a:t>
            </a:r>
            <a:r>
              <a:rPr lang="en-CA" err="1"/>
              <a:t>doloresto</a:t>
            </a:r>
            <a:r>
              <a:rPr lang="en-CA"/>
              <a:t> et vid qui </a:t>
            </a:r>
            <a:r>
              <a:rPr lang="en-CA" err="1"/>
              <a:t>velis</a:t>
            </a:r>
            <a:r>
              <a:rPr lang="en-CA"/>
              <a:t> ped que pa </a:t>
            </a:r>
            <a:r>
              <a:rPr lang="en-CA" err="1"/>
              <a:t>audi</a:t>
            </a:r>
            <a:r>
              <a:rPr lang="en-CA"/>
              <a:t> quid </a:t>
            </a:r>
            <a:r>
              <a:rPr lang="en-CA" err="1"/>
              <a:t>quis</a:t>
            </a:r>
            <a:r>
              <a:rPr lang="en-CA"/>
              <a:t> mi.</a:t>
            </a:r>
          </a:p>
          <a:p>
            <a:pPr lvl="0"/>
            <a:endParaRPr lang="en-CA"/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1ED75FE0-D1EA-C1F9-86A7-C8B691131A2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404821" y="1976381"/>
            <a:ext cx="3177578" cy="454137"/>
          </a:xfrm>
          <a:prstGeom prst="rect">
            <a:avLst/>
          </a:prstGeom>
        </p:spPr>
        <p:txBody>
          <a:bodyPr lIns="0" tIns="0" bIns="0"/>
          <a:lstStyle>
            <a:lvl1pPr algn="l">
              <a:defRPr sz="1400" b="1"/>
            </a:lvl1pPr>
          </a:lstStyle>
          <a:p>
            <a:pPr lvl="0"/>
            <a:r>
              <a:rPr lang="en-US"/>
              <a:t>Headline stating the trend, maximum two lines</a:t>
            </a:r>
          </a:p>
        </p:txBody>
      </p:sp>
    </p:spTree>
    <p:extLst>
      <p:ext uri="{BB962C8B-B14F-4D97-AF65-F5344CB8AC3E}">
        <p14:creationId xmlns:p14="http://schemas.microsoft.com/office/powerpoint/2010/main" val="13183374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264" userDrawn="1">
          <p15:clr>
            <a:srgbClr val="FBAE40"/>
          </p15:clr>
        </p15:guide>
        <p15:guide id="2" pos="384" userDrawn="1">
          <p15:clr>
            <a:srgbClr val="FBAE40"/>
          </p15:clr>
        </p15:guide>
        <p15:guide id="3" orient="horz" pos="4080" userDrawn="1">
          <p15:clr>
            <a:srgbClr val="FBAE40"/>
          </p15:clr>
        </p15:guide>
        <p15:guide id="4" pos="7296" userDrawn="1">
          <p15:clr>
            <a:srgbClr val="FBAE40"/>
          </p15:clr>
        </p15:guide>
        <p15:guide id="5" orient="horz" pos="432" userDrawn="1">
          <p15:clr>
            <a:srgbClr val="FBAE40"/>
          </p15:clr>
        </p15:guide>
        <p15:guide id="6" orient="horz" pos="3744" userDrawn="1">
          <p15:clr>
            <a:srgbClr val="FBAE40"/>
          </p15:clr>
        </p15:guide>
        <p15:guide id="7" orient="horz" pos="840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3F0BEF0-F91C-1D15-990E-8EED185797A1}"/>
              </a:ext>
            </a:extLst>
          </p:cNvPr>
          <p:cNvSpPr/>
          <p:nvPr userDrawn="1"/>
        </p:nvSpPr>
        <p:spPr>
          <a:xfrm>
            <a:off x="8020050" y="0"/>
            <a:ext cx="4171950" cy="6858000"/>
          </a:xfrm>
          <a:prstGeom prst="rect">
            <a:avLst/>
          </a:prstGeom>
          <a:solidFill>
            <a:srgbClr val="E9E9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F5E147EC-4EE7-1B4D-6C9D-7F6FAF38858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9600" y="685800"/>
            <a:ext cx="10972800" cy="338328"/>
          </a:xfrm>
          <a:prstGeom prst="rect">
            <a:avLst/>
          </a:prstGeom>
        </p:spPr>
        <p:txBody>
          <a:bodyPr lIns="0" rIns="45720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Open Sans" panose="020B0606030504020204" pitchFamily="34" charset="0"/>
              <a:buNone/>
              <a:defRPr lang="en-US" sz="24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Open Sans" panose="020B0606030504020204" pitchFamily="34" charset="0"/>
              <a:buNone/>
              <a:defRPr lang="en-US" sz="2400" b="1" kern="1200" dirty="0" smtClean="0">
                <a:solidFill>
                  <a:schemeClr val="tx1"/>
                </a:solidFill>
                <a:highlight>
                  <a:srgbClr val="FFFFFF"/>
                </a:highlight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Open Sans" panose="020B0606030504020204" pitchFamily="34" charset="0"/>
              <a:buNone/>
              <a:defRPr lang="en-US" sz="2400" b="1" kern="1200" dirty="0" smtClean="0">
                <a:solidFill>
                  <a:schemeClr val="tx1"/>
                </a:solidFill>
                <a:highlight>
                  <a:srgbClr val="FFFFFF"/>
                </a:highlight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Open Sans" panose="020B0606030504020204" pitchFamily="34" charset="0"/>
              <a:buNone/>
              <a:defRPr lang="en-US" sz="2400" b="1" kern="1200" dirty="0" smtClean="0">
                <a:solidFill>
                  <a:schemeClr val="tx1"/>
                </a:solidFill>
                <a:highlight>
                  <a:srgbClr val="FFFFFF"/>
                </a:highlight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Open Sans" panose="020B0606030504020204" pitchFamily="34" charset="0"/>
              <a:buNone/>
              <a:defRPr lang="en-US" sz="2400" b="1" kern="1200" dirty="0">
                <a:solidFill>
                  <a:schemeClr val="tx1"/>
                </a:solidFill>
                <a:highlight>
                  <a:srgbClr val="FFFFFF"/>
                </a:highlight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CA"/>
              <a:t>[Market] submarket map</a:t>
            </a:r>
          </a:p>
        </p:txBody>
      </p:sp>
      <p:sp>
        <p:nvSpPr>
          <p:cNvPr id="2" name="Text Placeholder 24">
            <a:extLst>
              <a:ext uri="{FF2B5EF4-FFF2-40B4-BE49-F238E27FC236}">
                <a16:creationId xmlns:a16="http://schemas.microsoft.com/office/drawing/2014/main" id="{B457BB1D-617D-59E5-954D-EDD21897111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09598" y="2815967"/>
            <a:ext cx="3320453" cy="3160353"/>
          </a:xfrm>
          <a:prstGeom prst="rect">
            <a:avLst/>
          </a:prstGeom>
        </p:spPr>
        <p:txBody>
          <a:bodyPr lIns="0" tIns="0" rIns="182880" bIns="0"/>
          <a:lstStyle>
            <a:lvl1pPr marL="0" indent="0" algn="l">
              <a:lnSpc>
                <a:spcPts val="1500"/>
              </a:lnSpc>
              <a:buFont typeface="Open Sans" panose="020B0606030504020204" pitchFamily="34" charset="0"/>
              <a:buNone/>
              <a:defRPr sz="1100"/>
            </a:lvl1pPr>
            <a:lvl2pPr marL="180975" indent="-180975">
              <a:lnSpc>
                <a:spcPct val="120000"/>
              </a:lnSpc>
              <a:buFont typeface="Open Sans" panose="020B0606030504020204" pitchFamily="34" charset="0"/>
              <a:buChar char="–"/>
              <a:defRPr sz="1100"/>
            </a:lvl2pPr>
            <a:lvl3pPr marL="361950" indent="-180975">
              <a:lnSpc>
                <a:spcPct val="120000"/>
              </a:lnSpc>
              <a:buFont typeface="Open Sans" panose="020B0606030504020204" pitchFamily="34" charset="0"/>
              <a:buChar char="–"/>
              <a:defRPr sz="1100"/>
            </a:lvl3pPr>
            <a:lvl4pPr marL="534988" indent="-173038">
              <a:lnSpc>
                <a:spcPct val="120000"/>
              </a:lnSpc>
              <a:buFont typeface="Open Sans" panose="020B0606030504020204" pitchFamily="34" charset="0"/>
              <a:buChar char="–"/>
              <a:defRPr sz="1100"/>
            </a:lvl4pPr>
            <a:lvl5pPr marL="715963" indent="-180975">
              <a:lnSpc>
                <a:spcPct val="120000"/>
              </a:lnSpc>
              <a:buFont typeface="Open Sans" panose="020B0606030504020204" pitchFamily="34" charset="0"/>
              <a:buChar char="–"/>
              <a:defRPr sz="1100"/>
            </a:lvl5pPr>
          </a:lstStyle>
          <a:p>
            <a:pPr lvl="0"/>
            <a:r>
              <a:rPr lang="en-CA" err="1"/>
              <a:t>Alitem</a:t>
            </a:r>
            <a:r>
              <a:rPr lang="en-CA"/>
              <a:t> </a:t>
            </a:r>
            <a:r>
              <a:rPr lang="en-CA" err="1"/>
              <a:t>eario</a:t>
            </a:r>
            <a:r>
              <a:rPr lang="en-CA"/>
              <a:t> </a:t>
            </a:r>
            <a:r>
              <a:rPr lang="en-CA" err="1"/>
              <a:t>ipsapic</a:t>
            </a:r>
            <a:r>
              <a:rPr lang="en-CA"/>
              <a:t> </a:t>
            </a:r>
            <a:r>
              <a:rPr lang="en-CA" err="1"/>
              <a:t>totas</a:t>
            </a:r>
            <a:r>
              <a:rPr lang="en-CA"/>
              <a:t> a </a:t>
            </a:r>
            <a:r>
              <a:rPr lang="en-CA" err="1"/>
              <a:t>sitatur</a:t>
            </a:r>
            <a:r>
              <a:rPr lang="en-CA"/>
              <a:t> </a:t>
            </a:r>
            <a:r>
              <a:rPr lang="en-CA" err="1"/>
              <a:t>simporpost</a:t>
            </a:r>
            <a:r>
              <a:rPr lang="en-CA"/>
              <a:t>, cum </a:t>
            </a:r>
            <a:r>
              <a:rPr lang="en-CA" err="1"/>
              <a:t>cor</a:t>
            </a:r>
            <a:r>
              <a:rPr lang="en-CA"/>
              <a:t> </a:t>
            </a:r>
            <a:r>
              <a:rPr lang="en-CA" err="1"/>
              <a:t>maximag</a:t>
            </a:r>
            <a:r>
              <a:rPr lang="en-CA"/>
              <a:t> </a:t>
            </a:r>
            <a:r>
              <a:rPr lang="en-CA" err="1"/>
              <a:t>nihici</a:t>
            </a:r>
            <a:r>
              <a:rPr lang="en-CA"/>
              <a:t> </a:t>
            </a:r>
            <a:r>
              <a:rPr lang="en-CA" err="1"/>
              <a:t>sanda</a:t>
            </a:r>
            <a:r>
              <a:rPr lang="en-CA"/>
              <a:t> </a:t>
            </a:r>
            <a:r>
              <a:rPr lang="en-CA" err="1"/>
              <a:t>voluptatiis</a:t>
            </a:r>
            <a:r>
              <a:rPr lang="en-CA"/>
              <a:t> </a:t>
            </a:r>
            <a:r>
              <a:rPr lang="en-CA" err="1"/>
              <a:t>volorit</a:t>
            </a:r>
            <a:r>
              <a:rPr lang="en-CA"/>
              <a:t> </a:t>
            </a:r>
            <a:r>
              <a:rPr lang="en-CA" err="1"/>
              <a:t>quas</a:t>
            </a:r>
            <a:r>
              <a:rPr lang="en-CA"/>
              <a:t> et </a:t>
            </a:r>
            <a:r>
              <a:rPr lang="en-CA" err="1"/>
              <a:t>ut</a:t>
            </a:r>
            <a:r>
              <a:rPr lang="en-CA"/>
              <a:t> </a:t>
            </a:r>
            <a:r>
              <a:rPr lang="en-CA" err="1"/>
              <a:t>volorrum</a:t>
            </a:r>
            <a:r>
              <a:rPr lang="en-CA"/>
              <a:t> qui </a:t>
            </a:r>
            <a:r>
              <a:rPr lang="en-CA" err="1"/>
              <a:t>ut</a:t>
            </a:r>
            <a:r>
              <a:rPr lang="en-CA"/>
              <a:t> </a:t>
            </a:r>
            <a:r>
              <a:rPr lang="en-CA" err="1"/>
              <a:t>fuga</a:t>
            </a:r>
            <a:r>
              <a:rPr lang="en-CA"/>
              <a:t>. </a:t>
            </a:r>
            <a:r>
              <a:rPr lang="en-CA" err="1"/>
              <a:t>Rere</a:t>
            </a:r>
            <a:r>
              <a:rPr lang="en-CA"/>
              <a:t>, </a:t>
            </a:r>
            <a:r>
              <a:rPr lang="en-CA" err="1"/>
              <a:t>cullat</a:t>
            </a:r>
            <a:r>
              <a:rPr lang="en-CA"/>
              <a:t> que del </a:t>
            </a:r>
            <a:r>
              <a:rPr lang="en-CA" err="1"/>
              <a:t>inulpa</a:t>
            </a:r>
            <a:r>
              <a:rPr lang="en-CA"/>
              <a:t> </a:t>
            </a:r>
            <a:r>
              <a:rPr lang="en-CA" err="1"/>
              <a:t>nonsend</a:t>
            </a:r>
            <a:r>
              <a:rPr lang="en-CA"/>
              <a:t> </a:t>
            </a:r>
            <a:r>
              <a:rPr lang="en-CA" err="1"/>
              <a:t>istotatiis</a:t>
            </a:r>
            <a:r>
              <a:rPr lang="en-CA"/>
              <a:t> </a:t>
            </a:r>
            <a:r>
              <a:rPr lang="en-CA" err="1"/>
              <a:t>inis</a:t>
            </a:r>
            <a:r>
              <a:rPr lang="en-CA"/>
              <a:t> </a:t>
            </a:r>
            <a:r>
              <a:rPr lang="en-CA" err="1"/>
              <a:t>aliati</a:t>
            </a:r>
            <a:r>
              <a:rPr lang="en-CA"/>
              <a:t> </a:t>
            </a:r>
            <a:r>
              <a:rPr lang="en-CA" err="1"/>
              <a:t>cullore</a:t>
            </a:r>
            <a:r>
              <a:rPr lang="en-CA"/>
              <a:t> </a:t>
            </a:r>
            <a:r>
              <a:rPr lang="en-CA" err="1"/>
              <a:t>dolores</a:t>
            </a:r>
            <a:r>
              <a:rPr lang="en-CA"/>
              <a:t> </a:t>
            </a:r>
            <a:r>
              <a:rPr lang="en-CA" err="1"/>
              <a:t>utatur</a:t>
            </a:r>
            <a:r>
              <a:rPr lang="en-CA"/>
              <a:t> sae cum </a:t>
            </a:r>
            <a:r>
              <a:rPr lang="en-CA" err="1"/>
              <a:t>quas</a:t>
            </a:r>
            <a:r>
              <a:rPr lang="en-CA"/>
              <a:t> </a:t>
            </a:r>
            <a:r>
              <a:rPr lang="en-CA" err="1"/>
              <a:t>essunt</a:t>
            </a:r>
            <a:r>
              <a:rPr lang="en-CA"/>
              <a:t> </a:t>
            </a:r>
            <a:r>
              <a:rPr lang="en-CA" err="1"/>
              <a:t>hilit</a:t>
            </a:r>
            <a:r>
              <a:rPr lang="en-CA"/>
              <a:t> ma </a:t>
            </a:r>
            <a:r>
              <a:rPr lang="en-CA" err="1"/>
              <a:t>voluptas</a:t>
            </a:r>
            <a:r>
              <a:rPr lang="en-CA"/>
              <a:t> ne nis </a:t>
            </a:r>
            <a:r>
              <a:rPr lang="en-CA" err="1"/>
              <a:t>acest</a:t>
            </a:r>
            <a:r>
              <a:rPr lang="en-CA"/>
              <a:t>, </a:t>
            </a:r>
            <a:r>
              <a:rPr lang="en-CA" err="1"/>
              <a:t>offictore</a:t>
            </a:r>
            <a:r>
              <a:rPr lang="en-CA"/>
              <a:t> </a:t>
            </a:r>
            <a:r>
              <a:rPr lang="en-CA" err="1"/>
              <a:t>optis</a:t>
            </a:r>
            <a:r>
              <a:rPr lang="en-CA"/>
              <a:t> </a:t>
            </a:r>
            <a:r>
              <a:rPr lang="en-CA" err="1"/>
              <a:t>nostio</a:t>
            </a:r>
            <a:r>
              <a:rPr lang="en-CA"/>
              <a:t> </a:t>
            </a:r>
            <a:r>
              <a:rPr lang="en-CA" err="1"/>
              <a:t>iste</a:t>
            </a:r>
            <a:r>
              <a:rPr lang="en-CA"/>
              <a:t> </a:t>
            </a:r>
            <a:r>
              <a:rPr lang="en-CA" err="1"/>
              <a:t>secto</a:t>
            </a:r>
            <a:r>
              <a:rPr lang="en-CA"/>
              <a:t> </a:t>
            </a:r>
            <a:r>
              <a:rPr lang="en-CA" err="1"/>
              <a:t>blandae</a:t>
            </a:r>
            <a:r>
              <a:rPr lang="en-CA"/>
              <a:t> </a:t>
            </a:r>
            <a:r>
              <a:rPr lang="en-CA" err="1"/>
              <a:t>dolorum</a:t>
            </a:r>
            <a:r>
              <a:rPr lang="en-CA"/>
              <a:t>, que </a:t>
            </a:r>
            <a:r>
              <a:rPr lang="en-CA" err="1"/>
              <a:t>odit</a:t>
            </a:r>
            <a:r>
              <a:rPr lang="en-CA"/>
              <a:t> re et qui </a:t>
            </a:r>
            <a:r>
              <a:rPr lang="en-CA" err="1"/>
              <a:t>odia</a:t>
            </a:r>
            <a:r>
              <a:rPr lang="en-CA"/>
              <a:t> am, </a:t>
            </a:r>
            <a:r>
              <a:rPr lang="en-CA" err="1"/>
              <a:t>utatur</a:t>
            </a:r>
            <a:r>
              <a:rPr lang="en-CA"/>
              <a:t> </a:t>
            </a:r>
            <a:r>
              <a:rPr lang="en-CA" err="1"/>
              <a:t>magnimus</a:t>
            </a:r>
            <a:r>
              <a:rPr lang="en-CA"/>
              <a:t> </a:t>
            </a:r>
            <a:r>
              <a:rPr lang="en-CA" err="1"/>
              <a:t>aut</a:t>
            </a:r>
            <a:r>
              <a:rPr lang="en-CA"/>
              <a:t> </a:t>
            </a:r>
            <a:r>
              <a:rPr lang="en-CA" err="1"/>
              <a:t>voloreh</a:t>
            </a:r>
            <a:r>
              <a:rPr lang="en-CA"/>
              <a:t> </a:t>
            </a:r>
            <a:r>
              <a:rPr lang="en-CA" err="1"/>
              <a:t>enisque</a:t>
            </a:r>
            <a:r>
              <a:rPr lang="en-CA"/>
              <a:t> </a:t>
            </a:r>
            <a:r>
              <a:rPr lang="en-CA" err="1"/>
              <a:t>excea</a:t>
            </a:r>
            <a:r>
              <a:rPr lang="en-CA"/>
              <a:t> qui </a:t>
            </a:r>
            <a:r>
              <a:rPr lang="en-CA" err="1"/>
              <a:t>berunt</a:t>
            </a:r>
            <a:r>
              <a:rPr lang="en-CA"/>
              <a:t> quo </a:t>
            </a:r>
            <a:r>
              <a:rPr lang="en-CA" err="1"/>
              <a:t>occum</a:t>
            </a:r>
            <a:r>
              <a:rPr lang="en-CA"/>
              <a:t> </a:t>
            </a:r>
            <a:r>
              <a:rPr lang="en-CA" err="1"/>
              <a:t>erferia</a:t>
            </a:r>
            <a:r>
              <a:rPr lang="en-CA"/>
              <a:t> </a:t>
            </a:r>
            <a:r>
              <a:rPr lang="en-CA" err="1"/>
              <a:t>doluptas</a:t>
            </a:r>
            <a:r>
              <a:rPr lang="en-CA"/>
              <a:t> </a:t>
            </a:r>
            <a:r>
              <a:rPr lang="en-CA" err="1"/>
              <a:t>alis</a:t>
            </a:r>
            <a:r>
              <a:rPr lang="en-CA"/>
              <a:t> alia </a:t>
            </a:r>
            <a:r>
              <a:rPr lang="en-CA" err="1"/>
              <a:t>volland</a:t>
            </a:r>
            <a:r>
              <a:rPr lang="en-CA"/>
              <a:t> </a:t>
            </a:r>
            <a:r>
              <a:rPr lang="en-CA" err="1"/>
              <a:t>iciataecta</a:t>
            </a:r>
            <a:r>
              <a:rPr lang="en-CA"/>
              <a:t> </a:t>
            </a:r>
            <a:r>
              <a:rPr lang="en-CA" err="1"/>
              <a:t>nonsectionse</a:t>
            </a:r>
            <a:r>
              <a:rPr lang="en-CA"/>
              <a:t> </a:t>
            </a:r>
            <a:r>
              <a:rPr lang="en-CA" err="1"/>
              <a:t>doloresto</a:t>
            </a:r>
            <a:r>
              <a:rPr lang="en-CA"/>
              <a:t> et vid qui </a:t>
            </a:r>
            <a:r>
              <a:rPr lang="en-CA" err="1"/>
              <a:t>velis</a:t>
            </a:r>
            <a:r>
              <a:rPr lang="en-CA"/>
              <a:t> ped que pa </a:t>
            </a:r>
            <a:r>
              <a:rPr lang="en-CA" err="1"/>
              <a:t>audi</a:t>
            </a:r>
            <a:r>
              <a:rPr lang="en-CA"/>
              <a:t> quid </a:t>
            </a:r>
            <a:r>
              <a:rPr lang="en-CA" err="1"/>
              <a:t>quis</a:t>
            </a:r>
            <a:r>
              <a:rPr lang="en-CA"/>
              <a:t> mi, </a:t>
            </a:r>
            <a:r>
              <a:rPr lang="en-CA" err="1"/>
              <a:t>optatio</a:t>
            </a:r>
            <a:r>
              <a:rPr lang="en-CA"/>
              <a:t> </a:t>
            </a:r>
            <a:r>
              <a:rPr lang="en-CA" err="1"/>
              <a:t>ilignis</a:t>
            </a:r>
            <a:r>
              <a:rPr lang="en-CA"/>
              <a:t> </a:t>
            </a:r>
            <a:r>
              <a:rPr lang="en-CA" err="1"/>
              <a:t>dessimpori</a:t>
            </a:r>
            <a:r>
              <a:rPr lang="en-CA"/>
              <a:t> </a:t>
            </a:r>
            <a:r>
              <a:rPr lang="en-CA" err="1"/>
              <a:t>ommoluptiur</a:t>
            </a:r>
            <a:r>
              <a:rPr lang="en-CA"/>
              <a:t> </a:t>
            </a:r>
            <a:r>
              <a:rPr lang="en-CA" err="1"/>
              <a:t>audisquasit</a:t>
            </a:r>
            <a:r>
              <a:rPr lang="en-CA"/>
              <a:t>, </a:t>
            </a:r>
            <a:r>
              <a:rPr lang="en-CA" err="1"/>
              <a:t>officia</a:t>
            </a:r>
            <a:r>
              <a:rPr lang="en-CA"/>
              <a:t> idem </a:t>
            </a:r>
            <a:r>
              <a:rPr lang="en-CA" err="1"/>
              <a:t>restia</a:t>
            </a:r>
            <a:r>
              <a:rPr lang="en-CA"/>
              <a:t> as </a:t>
            </a:r>
            <a:r>
              <a:rPr lang="en-CA" err="1"/>
              <a:t>ulparci</a:t>
            </a:r>
            <a:r>
              <a:rPr lang="en-CA"/>
              <a:t> </a:t>
            </a:r>
            <a:r>
              <a:rPr lang="en-CA" err="1"/>
              <a:t>asperate</a:t>
            </a:r>
            <a:r>
              <a:rPr lang="en-CA"/>
              <a:t> </a:t>
            </a:r>
            <a:r>
              <a:rPr lang="en-CA" err="1"/>
              <a:t>quidell</a:t>
            </a:r>
            <a:r>
              <a:rPr lang="en-CA"/>
              <a:t> estrum que </a:t>
            </a:r>
            <a:r>
              <a:rPr lang="en-CA" err="1"/>
              <a:t>plitiatem</a:t>
            </a:r>
            <a:r>
              <a:rPr lang="en-CA"/>
              <a:t>.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F0BEFC-906E-AF74-3FCE-B350B21D6FBE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09597" y="2222248"/>
            <a:ext cx="3320453" cy="454137"/>
          </a:xfrm>
          <a:prstGeom prst="rect">
            <a:avLst/>
          </a:prstGeom>
        </p:spPr>
        <p:txBody>
          <a:bodyPr lIns="0" tIns="0" bIns="0"/>
          <a:lstStyle>
            <a:lvl1pPr algn="l">
              <a:defRPr b="1"/>
            </a:lvl1pPr>
          </a:lstStyle>
          <a:p>
            <a:pPr lvl="0"/>
            <a:r>
              <a:rPr lang="en-US"/>
              <a:t>Headline stating the trend, maximum two lines</a:t>
            </a:r>
          </a:p>
        </p:txBody>
      </p:sp>
      <p:sp>
        <p:nvSpPr>
          <p:cNvPr id="5" name="Text Placeholder 24">
            <a:extLst>
              <a:ext uri="{FF2B5EF4-FFF2-40B4-BE49-F238E27FC236}">
                <a16:creationId xmlns:a16="http://schemas.microsoft.com/office/drawing/2014/main" id="{0949D49A-2467-4BB8-0B9B-CED7F36103DA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4314824" y="2836210"/>
            <a:ext cx="3278909" cy="3140110"/>
          </a:xfrm>
          <a:prstGeom prst="rect">
            <a:avLst/>
          </a:prstGeom>
        </p:spPr>
        <p:txBody>
          <a:bodyPr lIns="0" tIns="0" rIns="182880" bIns="0"/>
          <a:lstStyle>
            <a:lvl1pPr marL="0" indent="0" algn="l">
              <a:lnSpc>
                <a:spcPts val="1500"/>
              </a:lnSpc>
              <a:buFont typeface="Open Sans" panose="020B0606030504020204" pitchFamily="34" charset="0"/>
              <a:buNone/>
              <a:defRPr sz="1100"/>
            </a:lvl1pPr>
            <a:lvl2pPr marL="180975" indent="-180975">
              <a:lnSpc>
                <a:spcPct val="120000"/>
              </a:lnSpc>
              <a:buFont typeface="Open Sans" panose="020B0606030504020204" pitchFamily="34" charset="0"/>
              <a:buChar char="–"/>
              <a:defRPr sz="1100"/>
            </a:lvl2pPr>
            <a:lvl3pPr marL="361950" indent="-180975">
              <a:lnSpc>
                <a:spcPct val="120000"/>
              </a:lnSpc>
              <a:buFont typeface="Open Sans" panose="020B0606030504020204" pitchFamily="34" charset="0"/>
              <a:buChar char="–"/>
              <a:defRPr sz="1100"/>
            </a:lvl3pPr>
            <a:lvl4pPr marL="534988" indent="-173038">
              <a:lnSpc>
                <a:spcPct val="120000"/>
              </a:lnSpc>
              <a:buFont typeface="Open Sans" panose="020B0606030504020204" pitchFamily="34" charset="0"/>
              <a:buChar char="–"/>
              <a:defRPr sz="1100"/>
            </a:lvl4pPr>
            <a:lvl5pPr marL="715963" indent="-180975">
              <a:lnSpc>
                <a:spcPct val="120000"/>
              </a:lnSpc>
              <a:buFont typeface="Open Sans" panose="020B0606030504020204" pitchFamily="34" charset="0"/>
              <a:buChar char="–"/>
              <a:defRPr sz="1100"/>
            </a:lvl5pPr>
          </a:lstStyle>
          <a:p>
            <a:pPr lvl="0"/>
            <a:r>
              <a:rPr lang="en-CA" err="1"/>
              <a:t>Alitem</a:t>
            </a:r>
            <a:r>
              <a:rPr lang="en-CA"/>
              <a:t> </a:t>
            </a:r>
            <a:r>
              <a:rPr lang="en-CA" err="1"/>
              <a:t>eario</a:t>
            </a:r>
            <a:r>
              <a:rPr lang="en-CA"/>
              <a:t> </a:t>
            </a:r>
            <a:r>
              <a:rPr lang="en-CA" err="1"/>
              <a:t>ipsapic</a:t>
            </a:r>
            <a:r>
              <a:rPr lang="en-CA"/>
              <a:t> </a:t>
            </a:r>
            <a:r>
              <a:rPr lang="en-CA" err="1"/>
              <a:t>totas</a:t>
            </a:r>
            <a:r>
              <a:rPr lang="en-CA"/>
              <a:t> a </a:t>
            </a:r>
            <a:r>
              <a:rPr lang="en-CA" err="1"/>
              <a:t>sitatur</a:t>
            </a:r>
            <a:r>
              <a:rPr lang="en-CA"/>
              <a:t> </a:t>
            </a:r>
            <a:r>
              <a:rPr lang="en-CA" err="1"/>
              <a:t>simporpost</a:t>
            </a:r>
            <a:r>
              <a:rPr lang="en-CA"/>
              <a:t>, cum </a:t>
            </a:r>
            <a:r>
              <a:rPr lang="en-CA" err="1"/>
              <a:t>cor</a:t>
            </a:r>
            <a:r>
              <a:rPr lang="en-CA"/>
              <a:t> </a:t>
            </a:r>
            <a:r>
              <a:rPr lang="en-CA" err="1"/>
              <a:t>maximag</a:t>
            </a:r>
            <a:r>
              <a:rPr lang="en-CA"/>
              <a:t> </a:t>
            </a:r>
            <a:r>
              <a:rPr lang="en-CA" err="1"/>
              <a:t>nihici</a:t>
            </a:r>
            <a:r>
              <a:rPr lang="en-CA"/>
              <a:t> </a:t>
            </a:r>
            <a:r>
              <a:rPr lang="en-CA" err="1"/>
              <a:t>sanda</a:t>
            </a:r>
            <a:r>
              <a:rPr lang="en-CA"/>
              <a:t> </a:t>
            </a:r>
            <a:r>
              <a:rPr lang="en-CA" err="1"/>
              <a:t>voluptatiis</a:t>
            </a:r>
            <a:r>
              <a:rPr lang="en-CA"/>
              <a:t> </a:t>
            </a:r>
            <a:r>
              <a:rPr lang="en-CA" err="1"/>
              <a:t>volorit</a:t>
            </a:r>
            <a:r>
              <a:rPr lang="en-CA"/>
              <a:t> </a:t>
            </a:r>
            <a:r>
              <a:rPr lang="en-CA" err="1"/>
              <a:t>quas</a:t>
            </a:r>
            <a:r>
              <a:rPr lang="en-CA"/>
              <a:t> et </a:t>
            </a:r>
            <a:r>
              <a:rPr lang="en-CA" err="1"/>
              <a:t>ut</a:t>
            </a:r>
            <a:r>
              <a:rPr lang="en-CA"/>
              <a:t> </a:t>
            </a:r>
            <a:r>
              <a:rPr lang="en-CA" err="1"/>
              <a:t>volorrum</a:t>
            </a:r>
            <a:r>
              <a:rPr lang="en-CA"/>
              <a:t> qui </a:t>
            </a:r>
            <a:r>
              <a:rPr lang="en-CA" err="1"/>
              <a:t>ut</a:t>
            </a:r>
            <a:r>
              <a:rPr lang="en-CA"/>
              <a:t> </a:t>
            </a:r>
            <a:r>
              <a:rPr lang="en-CA" err="1"/>
              <a:t>fuga</a:t>
            </a:r>
            <a:r>
              <a:rPr lang="en-CA"/>
              <a:t>. </a:t>
            </a:r>
            <a:r>
              <a:rPr lang="en-CA" err="1"/>
              <a:t>Rere</a:t>
            </a:r>
            <a:r>
              <a:rPr lang="en-CA"/>
              <a:t>, </a:t>
            </a:r>
            <a:r>
              <a:rPr lang="en-CA" err="1"/>
              <a:t>cullat</a:t>
            </a:r>
            <a:r>
              <a:rPr lang="en-CA"/>
              <a:t> que del </a:t>
            </a:r>
            <a:r>
              <a:rPr lang="en-CA" err="1"/>
              <a:t>inulpa</a:t>
            </a:r>
            <a:r>
              <a:rPr lang="en-CA"/>
              <a:t> </a:t>
            </a:r>
            <a:r>
              <a:rPr lang="en-CA" err="1"/>
              <a:t>nonsend</a:t>
            </a:r>
            <a:r>
              <a:rPr lang="en-CA"/>
              <a:t> </a:t>
            </a:r>
            <a:r>
              <a:rPr lang="en-CA" err="1"/>
              <a:t>istotatiis</a:t>
            </a:r>
            <a:r>
              <a:rPr lang="en-CA"/>
              <a:t> </a:t>
            </a:r>
            <a:r>
              <a:rPr lang="en-CA" err="1"/>
              <a:t>inis</a:t>
            </a:r>
            <a:r>
              <a:rPr lang="en-CA"/>
              <a:t> </a:t>
            </a:r>
            <a:r>
              <a:rPr lang="en-CA" err="1"/>
              <a:t>aliati</a:t>
            </a:r>
            <a:r>
              <a:rPr lang="en-CA"/>
              <a:t> </a:t>
            </a:r>
            <a:r>
              <a:rPr lang="en-CA" err="1"/>
              <a:t>cullore</a:t>
            </a:r>
            <a:r>
              <a:rPr lang="en-CA"/>
              <a:t> </a:t>
            </a:r>
            <a:r>
              <a:rPr lang="en-CA" err="1"/>
              <a:t>dolores</a:t>
            </a:r>
            <a:r>
              <a:rPr lang="en-CA"/>
              <a:t> </a:t>
            </a:r>
            <a:r>
              <a:rPr lang="en-CA" err="1"/>
              <a:t>utatur</a:t>
            </a:r>
            <a:r>
              <a:rPr lang="en-CA"/>
              <a:t> sae cum </a:t>
            </a:r>
            <a:r>
              <a:rPr lang="en-CA" err="1"/>
              <a:t>quas</a:t>
            </a:r>
            <a:r>
              <a:rPr lang="en-CA"/>
              <a:t> </a:t>
            </a:r>
            <a:r>
              <a:rPr lang="en-CA" err="1"/>
              <a:t>essunt</a:t>
            </a:r>
            <a:r>
              <a:rPr lang="en-CA"/>
              <a:t> </a:t>
            </a:r>
            <a:r>
              <a:rPr lang="en-CA" err="1"/>
              <a:t>hilit</a:t>
            </a:r>
            <a:r>
              <a:rPr lang="en-CA"/>
              <a:t> ma </a:t>
            </a:r>
            <a:r>
              <a:rPr lang="en-CA" err="1"/>
              <a:t>voluptas</a:t>
            </a:r>
            <a:r>
              <a:rPr lang="en-CA"/>
              <a:t> ne nis </a:t>
            </a:r>
            <a:r>
              <a:rPr lang="en-CA" err="1"/>
              <a:t>acest</a:t>
            </a:r>
            <a:r>
              <a:rPr lang="en-CA"/>
              <a:t>, </a:t>
            </a:r>
            <a:r>
              <a:rPr lang="en-CA" err="1"/>
              <a:t>offictore</a:t>
            </a:r>
            <a:r>
              <a:rPr lang="en-CA"/>
              <a:t> </a:t>
            </a:r>
            <a:r>
              <a:rPr lang="en-CA" err="1"/>
              <a:t>optis</a:t>
            </a:r>
            <a:r>
              <a:rPr lang="en-CA"/>
              <a:t> </a:t>
            </a:r>
            <a:r>
              <a:rPr lang="en-CA" err="1"/>
              <a:t>nostio</a:t>
            </a:r>
            <a:r>
              <a:rPr lang="en-CA"/>
              <a:t> </a:t>
            </a:r>
            <a:r>
              <a:rPr lang="en-CA" err="1"/>
              <a:t>iste</a:t>
            </a:r>
            <a:r>
              <a:rPr lang="en-CA"/>
              <a:t> </a:t>
            </a:r>
            <a:r>
              <a:rPr lang="en-CA" err="1"/>
              <a:t>secto</a:t>
            </a:r>
            <a:r>
              <a:rPr lang="en-CA"/>
              <a:t> </a:t>
            </a:r>
            <a:r>
              <a:rPr lang="en-CA" err="1"/>
              <a:t>blandae</a:t>
            </a:r>
            <a:r>
              <a:rPr lang="en-CA"/>
              <a:t> </a:t>
            </a:r>
            <a:r>
              <a:rPr lang="en-CA" err="1"/>
              <a:t>dolorum</a:t>
            </a:r>
            <a:r>
              <a:rPr lang="en-CA"/>
              <a:t>, que </a:t>
            </a:r>
            <a:r>
              <a:rPr lang="en-CA" err="1"/>
              <a:t>odit</a:t>
            </a:r>
            <a:r>
              <a:rPr lang="en-CA"/>
              <a:t> re et qui </a:t>
            </a:r>
            <a:r>
              <a:rPr lang="en-CA" err="1"/>
              <a:t>odia</a:t>
            </a:r>
            <a:r>
              <a:rPr lang="en-CA"/>
              <a:t> am, </a:t>
            </a:r>
            <a:r>
              <a:rPr lang="en-CA" err="1"/>
              <a:t>utatur</a:t>
            </a:r>
            <a:r>
              <a:rPr lang="en-CA"/>
              <a:t> </a:t>
            </a:r>
            <a:r>
              <a:rPr lang="en-CA" err="1"/>
              <a:t>magnimus</a:t>
            </a:r>
            <a:r>
              <a:rPr lang="en-CA"/>
              <a:t> </a:t>
            </a:r>
            <a:r>
              <a:rPr lang="en-CA" err="1"/>
              <a:t>aut</a:t>
            </a:r>
            <a:r>
              <a:rPr lang="en-CA"/>
              <a:t> </a:t>
            </a:r>
            <a:r>
              <a:rPr lang="en-CA" err="1"/>
              <a:t>voloreh</a:t>
            </a:r>
            <a:r>
              <a:rPr lang="en-CA"/>
              <a:t> </a:t>
            </a:r>
            <a:r>
              <a:rPr lang="en-CA" err="1"/>
              <a:t>enisque</a:t>
            </a:r>
            <a:r>
              <a:rPr lang="en-CA"/>
              <a:t> </a:t>
            </a:r>
            <a:r>
              <a:rPr lang="en-CA" err="1"/>
              <a:t>excea</a:t>
            </a:r>
            <a:r>
              <a:rPr lang="en-CA"/>
              <a:t> qui </a:t>
            </a:r>
            <a:r>
              <a:rPr lang="en-CA" err="1"/>
              <a:t>berunt</a:t>
            </a:r>
            <a:r>
              <a:rPr lang="en-CA"/>
              <a:t> quo </a:t>
            </a:r>
            <a:r>
              <a:rPr lang="en-CA" err="1"/>
              <a:t>occum</a:t>
            </a:r>
            <a:r>
              <a:rPr lang="en-CA"/>
              <a:t> </a:t>
            </a:r>
            <a:r>
              <a:rPr lang="en-CA" err="1"/>
              <a:t>erferia</a:t>
            </a:r>
            <a:r>
              <a:rPr lang="en-CA"/>
              <a:t> </a:t>
            </a:r>
            <a:r>
              <a:rPr lang="en-CA" err="1"/>
              <a:t>doluptas</a:t>
            </a:r>
            <a:r>
              <a:rPr lang="en-CA"/>
              <a:t> </a:t>
            </a:r>
            <a:r>
              <a:rPr lang="en-CA" err="1"/>
              <a:t>alis</a:t>
            </a:r>
            <a:r>
              <a:rPr lang="en-CA"/>
              <a:t> alia </a:t>
            </a:r>
            <a:r>
              <a:rPr lang="en-CA" err="1"/>
              <a:t>volland</a:t>
            </a:r>
            <a:r>
              <a:rPr lang="en-CA"/>
              <a:t> </a:t>
            </a:r>
            <a:r>
              <a:rPr lang="en-CA" err="1"/>
              <a:t>iciataecta</a:t>
            </a:r>
            <a:r>
              <a:rPr lang="en-CA"/>
              <a:t> </a:t>
            </a:r>
            <a:r>
              <a:rPr lang="en-CA" err="1"/>
              <a:t>nonsectionse</a:t>
            </a:r>
            <a:r>
              <a:rPr lang="en-CA"/>
              <a:t> </a:t>
            </a:r>
            <a:r>
              <a:rPr lang="en-CA" err="1"/>
              <a:t>doloresto</a:t>
            </a:r>
            <a:r>
              <a:rPr lang="en-CA"/>
              <a:t> et vid qui </a:t>
            </a:r>
            <a:r>
              <a:rPr lang="en-CA" err="1"/>
              <a:t>velis</a:t>
            </a:r>
            <a:r>
              <a:rPr lang="en-CA"/>
              <a:t> ped que pa </a:t>
            </a:r>
            <a:r>
              <a:rPr lang="en-CA" err="1"/>
              <a:t>audi</a:t>
            </a:r>
            <a:r>
              <a:rPr lang="en-CA"/>
              <a:t> quid </a:t>
            </a:r>
            <a:r>
              <a:rPr lang="en-CA" err="1"/>
              <a:t>quis</a:t>
            </a:r>
            <a:r>
              <a:rPr lang="en-CA"/>
              <a:t> mi, </a:t>
            </a:r>
            <a:r>
              <a:rPr lang="en-CA" err="1"/>
              <a:t>optatio</a:t>
            </a:r>
            <a:r>
              <a:rPr lang="en-CA"/>
              <a:t> </a:t>
            </a:r>
            <a:r>
              <a:rPr lang="en-CA" err="1"/>
              <a:t>ilignis</a:t>
            </a:r>
            <a:r>
              <a:rPr lang="en-CA"/>
              <a:t> </a:t>
            </a:r>
            <a:r>
              <a:rPr lang="en-CA" err="1"/>
              <a:t>dessimpori</a:t>
            </a:r>
            <a:r>
              <a:rPr lang="en-CA"/>
              <a:t> </a:t>
            </a:r>
            <a:r>
              <a:rPr lang="en-CA" err="1"/>
              <a:t>ommoluptiur</a:t>
            </a:r>
            <a:r>
              <a:rPr lang="en-CA"/>
              <a:t> </a:t>
            </a:r>
            <a:r>
              <a:rPr lang="en-CA" err="1"/>
              <a:t>audisquasit</a:t>
            </a:r>
            <a:r>
              <a:rPr lang="en-CA"/>
              <a:t>, </a:t>
            </a:r>
            <a:r>
              <a:rPr lang="en-CA" err="1"/>
              <a:t>officia</a:t>
            </a:r>
            <a:r>
              <a:rPr lang="en-CA"/>
              <a:t> idem </a:t>
            </a:r>
            <a:r>
              <a:rPr lang="en-CA" err="1"/>
              <a:t>restia</a:t>
            </a:r>
            <a:r>
              <a:rPr lang="en-CA"/>
              <a:t> as </a:t>
            </a:r>
            <a:r>
              <a:rPr lang="en-CA" err="1"/>
              <a:t>ulparci</a:t>
            </a:r>
            <a:r>
              <a:rPr lang="en-CA"/>
              <a:t> </a:t>
            </a:r>
            <a:r>
              <a:rPr lang="en-CA" err="1"/>
              <a:t>asperate</a:t>
            </a:r>
            <a:r>
              <a:rPr lang="en-CA"/>
              <a:t> </a:t>
            </a:r>
            <a:r>
              <a:rPr lang="en-CA" err="1"/>
              <a:t>quidell</a:t>
            </a:r>
            <a:r>
              <a:rPr lang="en-CA"/>
              <a:t> estrum que </a:t>
            </a:r>
            <a:r>
              <a:rPr lang="en-CA" err="1"/>
              <a:t>plitiatem</a:t>
            </a:r>
            <a:r>
              <a:rPr lang="en-CA"/>
              <a:t>. 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1B078349-08AA-0726-754C-561F76588371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314823" y="2242491"/>
            <a:ext cx="3278909" cy="454137"/>
          </a:xfrm>
          <a:prstGeom prst="rect">
            <a:avLst/>
          </a:prstGeom>
        </p:spPr>
        <p:txBody>
          <a:bodyPr lIns="0" tIns="0" bIns="0"/>
          <a:lstStyle>
            <a:lvl1pPr algn="l">
              <a:defRPr b="1"/>
            </a:lvl1pPr>
          </a:lstStyle>
          <a:p>
            <a:pPr lvl="0"/>
            <a:r>
              <a:rPr lang="en-US"/>
              <a:t>Headline stating the trend, maximum two lines</a:t>
            </a:r>
          </a:p>
        </p:txBody>
      </p:sp>
      <p:sp>
        <p:nvSpPr>
          <p:cNvPr id="7" name="Text Placeholder 24">
            <a:extLst>
              <a:ext uri="{FF2B5EF4-FFF2-40B4-BE49-F238E27FC236}">
                <a16:creationId xmlns:a16="http://schemas.microsoft.com/office/drawing/2014/main" id="{2066E4F3-3D47-D2E4-FDF8-5F6846F1BB7D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8476106" y="2815967"/>
            <a:ext cx="3106294" cy="3160353"/>
          </a:xfrm>
          <a:prstGeom prst="rect">
            <a:avLst/>
          </a:prstGeom>
        </p:spPr>
        <p:txBody>
          <a:bodyPr lIns="0" tIns="0" rIns="182880" bIns="0"/>
          <a:lstStyle>
            <a:lvl1pPr marL="0" indent="0" algn="l">
              <a:lnSpc>
                <a:spcPts val="1500"/>
              </a:lnSpc>
              <a:buFont typeface="Open Sans" panose="020B0606030504020204" pitchFamily="34" charset="0"/>
              <a:buNone/>
              <a:defRPr sz="1100"/>
            </a:lvl1pPr>
            <a:lvl2pPr marL="180975" indent="-180975">
              <a:lnSpc>
                <a:spcPct val="120000"/>
              </a:lnSpc>
              <a:buFont typeface="Open Sans" panose="020B0606030504020204" pitchFamily="34" charset="0"/>
              <a:buChar char="–"/>
              <a:defRPr sz="1100"/>
            </a:lvl2pPr>
            <a:lvl3pPr marL="361950" indent="-180975">
              <a:lnSpc>
                <a:spcPct val="120000"/>
              </a:lnSpc>
              <a:buFont typeface="Open Sans" panose="020B0606030504020204" pitchFamily="34" charset="0"/>
              <a:buChar char="–"/>
              <a:defRPr sz="1100"/>
            </a:lvl3pPr>
            <a:lvl4pPr marL="534988" indent="-173038">
              <a:lnSpc>
                <a:spcPct val="120000"/>
              </a:lnSpc>
              <a:buFont typeface="Open Sans" panose="020B0606030504020204" pitchFamily="34" charset="0"/>
              <a:buChar char="–"/>
              <a:defRPr sz="1100"/>
            </a:lvl4pPr>
            <a:lvl5pPr marL="715963" indent="-180975">
              <a:lnSpc>
                <a:spcPct val="120000"/>
              </a:lnSpc>
              <a:buFont typeface="Open Sans" panose="020B0606030504020204" pitchFamily="34" charset="0"/>
              <a:buChar char="–"/>
              <a:defRPr sz="1100"/>
            </a:lvl5pPr>
          </a:lstStyle>
          <a:p>
            <a:pPr lvl="0"/>
            <a:r>
              <a:rPr lang="en-CA" err="1"/>
              <a:t>Alitem</a:t>
            </a:r>
            <a:r>
              <a:rPr lang="en-CA"/>
              <a:t> </a:t>
            </a:r>
            <a:r>
              <a:rPr lang="en-CA" err="1"/>
              <a:t>eario</a:t>
            </a:r>
            <a:r>
              <a:rPr lang="en-CA"/>
              <a:t> </a:t>
            </a:r>
            <a:r>
              <a:rPr lang="en-CA" err="1"/>
              <a:t>ipsapic</a:t>
            </a:r>
            <a:r>
              <a:rPr lang="en-CA"/>
              <a:t> </a:t>
            </a:r>
            <a:r>
              <a:rPr lang="en-CA" err="1"/>
              <a:t>totas</a:t>
            </a:r>
            <a:r>
              <a:rPr lang="en-CA"/>
              <a:t> a </a:t>
            </a:r>
            <a:r>
              <a:rPr lang="en-CA" err="1"/>
              <a:t>sitatur</a:t>
            </a:r>
            <a:r>
              <a:rPr lang="en-CA"/>
              <a:t> </a:t>
            </a:r>
            <a:r>
              <a:rPr lang="en-CA" err="1"/>
              <a:t>simporpost</a:t>
            </a:r>
            <a:r>
              <a:rPr lang="en-CA"/>
              <a:t>, cum </a:t>
            </a:r>
            <a:r>
              <a:rPr lang="en-CA" err="1"/>
              <a:t>cor</a:t>
            </a:r>
            <a:r>
              <a:rPr lang="en-CA"/>
              <a:t> </a:t>
            </a:r>
            <a:r>
              <a:rPr lang="en-CA" err="1"/>
              <a:t>maximag</a:t>
            </a:r>
            <a:r>
              <a:rPr lang="en-CA"/>
              <a:t> </a:t>
            </a:r>
            <a:r>
              <a:rPr lang="en-CA" err="1"/>
              <a:t>nihici</a:t>
            </a:r>
            <a:r>
              <a:rPr lang="en-CA"/>
              <a:t> </a:t>
            </a:r>
            <a:r>
              <a:rPr lang="en-CA" err="1"/>
              <a:t>sanda</a:t>
            </a:r>
            <a:r>
              <a:rPr lang="en-CA"/>
              <a:t> </a:t>
            </a:r>
            <a:r>
              <a:rPr lang="en-CA" err="1"/>
              <a:t>voluptatiis</a:t>
            </a:r>
            <a:r>
              <a:rPr lang="en-CA"/>
              <a:t> </a:t>
            </a:r>
            <a:r>
              <a:rPr lang="en-CA" err="1"/>
              <a:t>volorit</a:t>
            </a:r>
            <a:r>
              <a:rPr lang="en-CA"/>
              <a:t> </a:t>
            </a:r>
            <a:r>
              <a:rPr lang="en-CA" err="1"/>
              <a:t>quas</a:t>
            </a:r>
            <a:r>
              <a:rPr lang="en-CA"/>
              <a:t> et </a:t>
            </a:r>
            <a:r>
              <a:rPr lang="en-CA" err="1"/>
              <a:t>ut</a:t>
            </a:r>
            <a:r>
              <a:rPr lang="en-CA"/>
              <a:t> </a:t>
            </a:r>
            <a:r>
              <a:rPr lang="en-CA" err="1"/>
              <a:t>volorrum</a:t>
            </a:r>
            <a:r>
              <a:rPr lang="en-CA"/>
              <a:t> qui </a:t>
            </a:r>
            <a:r>
              <a:rPr lang="en-CA" err="1"/>
              <a:t>ut</a:t>
            </a:r>
            <a:r>
              <a:rPr lang="en-CA"/>
              <a:t> </a:t>
            </a:r>
            <a:r>
              <a:rPr lang="en-CA" err="1"/>
              <a:t>fuga</a:t>
            </a:r>
            <a:r>
              <a:rPr lang="en-CA"/>
              <a:t>. </a:t>
            </a:r>
            <a:r>
              <a:rPr lang="en-CA" err="1"/>
              <a:t>Rere</a:t>
            </a:r>
            <a:r>
              <a:rPr lang="en-CA"/>
              <a:t>, </a:t>
            </a:r>
            <a:r>
              <a:rPr lang="en-CA" err="1"/>
              <a:t>cullat</a:t>
            </a:r>
            <a:r>
              <a:rPr lang="en-CA"/>
              <a:t> que del </a:t>
            </a:r>
            <a:r>
              <a:rPr lang="en-CA" err="1"/>
              <a:t>inulpa</a:t>
            </a:r>
            <a:r>
              <a:rPr lang="en-CA"/>
              <a:t> </a:t>
            </a:r>
            <a:r>
              <a:rPr lang="en-CA" err="1"/>
              <a:t>nonsend</a:t>
            </a:r>
            <a:r>
              <a:rPr lang="en-CA"/>
              <a:t> </a:t>
            </a:r>
            <a:r>
              <a:rPr lang="en-CA" err="1"/>
              <a:t>istotatiis</a:t>
            </a:r>
            <a:r>
              <a:rPr lang="en-CA"/>
              <a:t> </a:t>
            </a:r>
            <a:r>
              <a:rPr lang="en-CA" err="1"/>
              <a:t>inis</a:t>
            </a:r>
            <a:r>
              <a:rPr lang="en-CA"/>
              <a:t> </a:t>
            </a:r>
            <a:r>
              <a:rPr lang="en-CA" err="1"/>
              <a:t>aliati</a:t>
            </a:r>
            <a:r>
              <a:rPr lang="en-CA"/>
              <a:t> </a:t>
            </a:r>
            <a:r>
              <a:rPr lang="en-CA" err="1"/>
              <a:t>cullore</a:t>
            </a:r>
            <a:r>
              <a:rPr lang="en-CA"/>
              <a:t> </a:t>
            </a:r>
            <a:r>
              <a:rPr lang="en-CA" err="1"/>
              <a:t>dolores</a:t>
            </a:r>
            <a:r>
              <a:rPr lang="en-CA"/>
              <a:t> </a:t>
            </a:r>
            <a:r>
              <a:rPr lang="en-CA" err="1"/>
              <a:t>utatur</a:t>
            </a:r>
            <a:r>
              <a:rPr lang="en-CA"/>
              <a:t> sae cum </a:t>
            </a:r>
            <a:r>
              <a:rPr lang="en-CA" err="1"/>
              <a:t>quas</a:t>
            </a:r>
            <a:r>
              <a:rPr lang="en-CA"/>
              <a:t> </a:t>
            </a:r>
            <a:r>
              <a:rPr lang="en-CA" err="1"/>
              <a:t>essunt</a:t>
            </a:r>
            <a:r>
              <a:rPr lang="en-CA"/>
              <a:t> </a:t>
            </a:r>
            <a:r>
              <a:rPr lang="en-CA" err="1"/>
              <a:t>hilit</a:t>
            </a:r>
            <a:r>
              <a:rPr lang="en-CA"/>
              <a:t> ma </a:t>
            </a:r>
            <a:r>
              <a:rPr lang="en-CA" err="1"/>
              <a:t>voluptas</a:t>
            </a:r>
            <a:r>
              <a:rPr lang="en-CA"/>
              <a:t> ne nis </a:t>
            </a:r>
            <a:r>
              <a:rPr lang="en-CA" err="1"/>
              <a:t>acest</a:t>
            </a:r>
            <a:r>
              <a:rPr lang="en-CA"/>
              <a:t>, </a:t>
            </a:r>
            <a:r>
              <a:rPr lang="en-CA" err="1"/>
              <a:t>offictore</a:t>
            </a:r>
            <a:r>
              <a:rPr lang="en-CA"/>
              <a:t> </a:t>
            </a:r>
            <a:r>
              <a:rPr lang="en-CA" err="1"/>
              <a:t>optis</a:t>
            </a:r>
            <a:r>
              <a:rPr lang="en-CA"/>
              <a:t> </a:t>
            </a:r>
            <a:r>
              <a:rPr lang="en-CA" err="1"/>
              <a:t>nostio</a:t>
            </a:r>
            <a:r>
              <a:rPr lang="en-CA"/>
              <a:t> </a:t>
            </a:r>
            <a:r>
              <a:rPr lang="en-CA" err="1"/>
              <a:t>iste</a:t>
            </a:r>
            <a:r>
              <a:rPr lang="en-CA"/>
              <a:t> </a:t>
            </a:r>
            <a:r>
              <a:rPr lang="en-CA" err="1"/>
              <a:t>secto</a:t>
            </a:r>
            <a:r>
              <a:rPr lang="en-CA"/>
              <a:t> </a:t>
            </a:r>
            <a:r>
              <a:rPr lang="en-CA" err="1"/>
              <a:t>blandae</a:t>
            </a:r>
            <a:r>
              <a:rPr lang="en-CA"/>
              <a:t> </a:t>
            </a:r>
            <a:r>
              <a:rPr lang="en-CA" err="1"/>
              <a:t>dolorum</a:t>
            </a:r>
            <a:r>
              <a:rPr lang="en-CA"/>
              <a:t>, que </a:t>
            </a:r>
            <a:r>
              <a:rPr lang="en-CA" err="1"/>
              <a:t>odit</a:t>
            </a:r>
            <a:r>
              <a:rPr lang="en-CA"/>
              <a:t> re et qui </a:t>
            </a:r>
            <a:r>
              <a:rPr lang="en-CA" err="1"/>
              <a:t>odia</a:t>
            </a:r>
            <a:r>
              <a:rPr lang="en-CA"/>
              <a:t> am, </a:t>
            </a:r>
            <a:r>
              <a:rPr lang="en-CA" err="1"/>
              <a:t>utatur</a:t>
            </a:r>
            <a:r>
              <a:rPr lang="en-CA"/>
              <a:t> </a:t>
            </a:r>
            <a:r>
              <a:rPr lang="en-CA" err="1"/>
              <a:t>magnimus</a:t>
            </a:r>
            <a:r>
              <a:rPr lang="en-CA"/>
              <a:t> </a:t>
            </a:r>
            <a:r>
              <a:rPr lang="en-CA" err="1"/>
              <a:t>aut</a:t>
            </a:r>
            <a:r>
              <a:rPr lang="en-CA"/>
              <a:t> </a:t>
            </a:r>
            <a:r>
              <a:rPr lang="en-CA" err="1"/>
              <a:t>voloreh</a:t>
            </a:r>
            <a:r>
              <a:rPr lang="en-CA"/>
              <a:t> </a:t>
            </a:r>
            <a:r>
              <a:rPr lang="en-CA" err="1"/>
              <a:t>enisque</a:t>
            </a:r>
            <a:r>
              <a:rPr lang="en-CA"/>
              <a:t> </a:t>
            </a:r>
            <a:r>
              <a:rPr lang="en-CA" err="1"/>
              <a:t>excea</a:t>
            </a:r>
            <a:r>
              <a:rPr lang="en-CA"/>
              <a:t> qui </a:t>
            </a:r>
            <a:r>
              <a:rPr lang="en-CA" err="1"/>
              <a:t>berunt</a:t>
            </a:r>
            <a:r>
              <a:rPr lang="en-CA"/>
              <a:t> quo </a:t>
            </a:r>
            <a:r>
              <a:rPr lang="en-CA" err="1"/>
              <a:t>occum</a:t>
            </a:r>
            <a:r>
              <a:rPr lang="en-CA"/>
              <a:t> </a:t>
            </a:r>
            <a:r>
              <a:rPr lang="en-CA" err="1"/>
              <a:t>erferia</a:t>
            </a:r>
            <a:r>
              <a:rPr lang="en-CA"/>
              <a:t> </a:t>
            </a:r>
            <a:r>
              <a:rPr lang="en-CA" err="1"/>
              <a:t>doluptas</a:t>
            </a:r>
            <a:r>
              <a:rPr lang="en-CA"/>
              <a:t> </a:t>
            </a:r>
            <a:r>
              <a:rPr lang="en-CA" err="1"/>
              <a:t>alis</a:t>
            </a:r>
            <a:r>
              <a:rPr lang="en-CA"/>
              <a:t> alia </a:t>
            </a:r>
            <a:r>
              <a:rPr lang="en-CA" err="1"/>
              <a:t>volland</a:t>
            </a:r>
            <a:r>
              <a:rPr lang="en-CA"/>
              <a:t> </a:t>
            </a:r>
            <a:r>
              <a:rPr lang="en-CA" err="1"/>
              <a:t>iciataecta</a:t>
            </a:r>
            <a:r>
              <a:rPr lang="en-CA"/>
              <a:t> </a:t>
            </a:r>
            <a:r>
              <a:rPr lang="en-CA" err="1"/>
              <a:t>nonsectionse</a:t>
            </a:r>
            <a:r>
              <a:rPr lang="en-CA"/>
              <a:t> </a:t>
            </a:r>
            <a:r>
              <a:rPr lang="en-CA" err="1"/>
              <a:t>doloresto</a:t>
            </a:r>
            <a:r>
              <a:rPr lang="en-CA"/>
              <a:t> et vid qui </a:t>
            </a:r>
            <a:r>
              <a:rPr lang="en-CA" err="1"/>
              <a:t>velis</a:t>
            </a:r>
            <a:r>
              <a:rPr lang="en-CA"/>
              <a:t> ped que pa </a:t>
            </a:r>
            <a:r>
              <a:rPr lang="en-CA" err="1"/>
              <a:t>audi</a:t>
            </a:r>
            <a:r>
              <a:rPr lang="en-CA"/>
              <a:t> quid </a:t>
            </a:r>
            <a:r>
              <a:rPr lang="en-CA" err="1"/>
              <a:t>quis</a:t>
            </a:r>
            <a:r>
              <a:rPr lang="en-CA"/>
              <a:t> mi, </a:t>
            </a:r>
            <a:r>
              <a:rPr lang="en-CA" err="1"/>
              <a:t>optatio</a:t>
            </a:r>
            <a:r>
              <a:rPr lang="en-CA"/>
              <a:t> </a:t>
            </a:r>
            <a:r>
              <a:rPr lang="en-CA" err="1"/>
              <a:t>ilignis</a:t>
            </a:r>
            <a:r>
              <a:rPr lang="en-CA"/>
              <a:t> </a:t>
            </a:r>
            <a:r>
              <a:rPr lang="en-CA" err="1"/>
              <a:t>dessimpori</a:t>
            </a:r>
            <a:r>
              <a:rPr lang="en-CA"/>
              <a:t> </a:t>
            </a:r>
            <a:r>
              <a:rPr lang="en-CA" err="1"/>
              <a:t>ommoluptiur</a:t>
            </a:r>
            <a:r>
              <a:rPr lang="en-CA"/>
              <a:t> </a:t>
            </a:r>
            <a:r>
              <a:rPr lang="en-CA" err="1"/>
              <a:t>audisquasit</a:t>
            </a:r>
            <a:r>
              <a:rPr lang="en-CA"/>
              <a:t>, </a:t>
            </a:r>
            <a:r>
              <a:rPr lang="en-CA" err="1"/>
              <a:t>officia</a:t>
            </a:r>
            <a:r>
              <a:rPr lang="en-CA"/>
              <a:t> idem </a:t>
            </a:r>
            <a:r>
              <a:rPr lang="en-CA" err="1"/>
              <a:t>restia</a:t>
            </a:r>
            <a:r>
              <a:rPr lang="en-CA"/>
              <a:t> as </a:t>
            </a:r>
            <a:r>
              <a:rPr lang="en-CA" err="1"/>
              <a:t>ulparci</a:t>
            </a:r>
            <a:r>
              <a:rPr lang="en-CA"/>
              <a:t> </a:t>
            </a:r>
            <a:r>
              <a:rPr lang="en-CA" err="1"/>
              <a:t>asperate</a:t>
            </a:r>
            <a:r>
              <a:rPr lang="en-CA"/>
              <a:t> </a:t>
            </a:r>
            <a:r>
              <a:rPr lang="en-CA" err="1"/>
              <a:t>quidell</a:t>
            </a:r>
            <a:r>
              <a:rPr lang="en-CA"/>
              <a:t> estrum que </a:t>
            </a:r>
            <a:r>
              <a:rPr lang="en-CA" err="1"/>
              <a:t>plitiatem</a:t>
            </a:r>
            <a:r>
              <a:rPr lang="en-CA"/>
              <a:t>. 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1680A44C-2036-636C-FB53-41069E9099F6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8476106" y="2222248"/>
            <a:ext cx="3106294" cy="454137"/>
          </a:xfrm>
          <a:prstGeom prst="rect">
            <a:avLst/>
          </a:prstGeom>
        </p:spPr>
        <p:txBody>
          <a:bodyPr lIns="0" tIns="0" bIns="0"/>
          <a:lstStyle>
            <a:lvl1pPr algn="l">
              <a:defRPr b="1"/>
            </a:lvl1pPr>
          </a:lstStyle>
          <a:p>
            <a:pPr lvl="0"/>
            <a:r>
              <a:rPr lang="en-US"/>
              <a:t>Headline stating the trend, maximum two lines</a:t>
            </a:r>
          </a:p>
        </p:txBody>
      </p:sp>
    </p:spTree>
    <p:extLst>
      <p:ext uri="{BB962C8B-B14F-4D97-AF65-F5344CB8AC3E}">
        <p14:creationId xmlns:p14="http://schemas.microsoft.com/office/powerpoint/2010/main" val="20302304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264" userDrawn="1">
          <p15:clr>
            <a:srgbClr val="FBAE40"/>
          </p15:clr>
        </p15:guide>
        <p15:guide id="2" pos="384" userDrawn="1">
          <p15:clr>
            <a:srgbClr val="FBAE40"/>
          </p15:clr>
        </p15:guide>
        <p15:guide id="3" orient="horz" pos="4080" userDrawn="1">
          <p15:clr>
            <a:srgbClr val="FBAE40"/>
          </p15:clr>
        </p15:guide>
        <p15:guide id="4" pos="7296" userDrawn="1">
          <p15:clr>
            <a:srgbClr val="FBAE40"/>
          </p15:clr>
        </p15:guide>
        <p15:guide id="5" orient="horz" pos="432" userDrawn="1">
          <p15:clr>
            <a:srgbClr val="FBAE40"/>
          </p15:clr>
        </p15:guide>
        <p15:guide id="6" orient="horz" pos="3744" userDrawn="1">
          <p15:clr>
            <a:srgbClr val="FBAE40"/>
          </p15:clr>
        </p15:guide>
        <p15:guide id="7" orient="horz" pos="840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F0BEFC-906E-AF74-3FCE-B350B21D6FBE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09597" y="1709928"/>
            <a:ext cx="3320453" cy="414337"/>
          </a:xfrm>
          <a:prstGeom prst="rect">
            <a:avLst/>
          </a:prstGeom>
        </p:spPr>
        <p:txBody>
          <a:bodyPr lIns="0" tIns="0" bIns="0"/>
          <a:lstStyle>
            <a:lvl1pPr algn="l">
              <a:defRPr sz="1400" b="1"/>
            </a:lvl1pPr>
          </a:lstStyle>
          <a:p>
            <a:pPr lvl="0"/>
            <a:r>
              <a:rPr lang="en-US"/>
              <a:t>Headline stating the trend, maximum two lines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3F0BEF0-F91C-1D15-990E-8EED185797A1}"/>
              </a:ext>
            </a:extLst>
          </p:cNvPr>
          <p:cNvSpPr/>
          <p:nvPr userDrawn="1"/>
        </p:nvSpPr>
        <p:spPr>
          <a:xfrm>
            <a:off x="8020050" y="0"/>
            <a:ext cx="4171950" cy="6858000"/>
          </a:xfrm>
          <a:prstGeom prst="rect">
            <a:avLst/>
          </a:prstGeom>
          <a:solidFill>
            <a:srgbClr val="E9E9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F5E147EC-4EE7-1B4D-6C9D-7F6FAF38858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9600" y="685800"/>
            <a:ext cx="10972800" cy="770688"/>
          </a:xfrm>
          <a:prstGeom prst="rect">
            <a:avLst/>
          </a:prstGeom>
        </p:spPr>
        <p:txBody>
          <a:bodyPr lIns="0" rIns="45720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Open Sans" panose="020B0606030504020204" pitchFamily="34" charset="0"/>
              <a:buNone/>
              <a:defRPr lang="en-US" sz="24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Open Sans" panose="020B0606030504020204" pitchFamily="34" charset="0"/>
              <a:buNone/>
              <a:defRPr lang="en-US" sz="2400" b="1" kern="1200" dirty="0" smtClean="0">
                <a:solidFill>
                  <a:schemeClr val="tx1"/>
                </a:solidFill>
                <a:highlight>
                  <a:srgbClr val="FFFFFF"/>
                </a:highlight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Open Sans" panose="020B0606030504020204" pitchFamily="34" charset="0"/>
              <a:buNone/>
              <a:defRPr lang="en-US" sz="2400" b="1" kern="1200" dirty="0" smtClean="0">
                <a:solidFill>
                  <a:schemeClr val="tx1"/>
                </a:solidFill>
                <a:highlight>
                  <a:srgbClr val="FFFFFF"/>
                </a:highlight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Open Sans" panose="020B0606030504020204" pitchFamily="34" charset="0"/>
              <a:buNone/>
              <a:defRPr lang="en-US" sz="2400" b="1" kern="1200" dirty="0" smtClean="0">
                <a:solidFill>
                  <a:schemeClr val="tx1"/>
                </a:solidFill>
                <a:highlight>
                  <a:srgbClr val="FFFFFF"/>
                </a:highlight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Open Sans" panose="020B0606030504020204" pitchFamily="34" charset="0"/>
              <a:buNone/>
              <a:defRPr lang="en-US" sz="2400" b="1" kern="1200" dirty="0">
                <a:solidFill>
                  <a:schemeClr val="tx1"/>
                </a:solidFill>
                <a:highlight>
                  <a:srgbClr val="FFFFFF"/>
                </a:highlight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CA"/>
              <a:t>[Market] submarket map</a:t>
            </a:r>
          </a:p>
        </p:txBody>
      </p:sp>
      <p:sp>
        <p:nvSpPr>
          <p:cNvPr id="2" name="Text Placeholder 24">
            <a:extLst>
              <a:ext uri="{FF2B5EF4-FFF2-40B4-BE49-F238E27FC236}">
                <a16:creationId xmlns:a16="http://schemas.microsoft.com/office/drawing/2014/main" id="{B457BB1D-617D-59E5-954D-EDD21897111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09597" y="2217277"/>
            <a:ext cx="3320453" cy="3925399"/>
          </a:xfrm>
          <a:prstGeom prst="rect">
            <a:avLst/>
          </a:prstGeom>
        </p:spPr>
        <p:txBody>
          <a:bodyPr lIns="0" tIns="0" rIns="182880" bIns="0"/>
          <a:lstStyle>
            <a:lvl1pPr marL="0" indent="0" algn="l">
              <a:lnSpc>
                <a:spcPts val="1500"/>
              </a:lnSpc>
              <a:buFont typeface="Open Sans" panose="020B0606030504020204" pitchFamily="34" charset="0"/>
              <a:buNone/>
              <a:defRPr sz="1200"/>
            </a:lvl1pPr>
            <a:lvl2pPr marL="180975" indent="-180975">
              <a:lnSpc>
                <a:spcPct val="120000"/>
              </a:lnSpc>
              <a:buFont typeface="Open Sans" panose="020B0606030504020204" pitchFamily="34" charset="0"/>
              <a:buChar char="–"/>
              <a:defRPr sz="1100"/>
            </a:lvl2pPr>
            <a:lvl3pPr marL="361950" indent="-180975">
              <a:lnSpc>
                <a:spcPct val="120000"/>
              </a:lnSpc>
              <a:buFont typeface="Open Sans" panose="020B0606030504020204" pitchFamily="34" charset="0"/>
              <a:buChar char="–"/>
              <a:defRPr sz="1100"/>
            </a:lvl3pPr>
            <a:lvl4pPr marL="534988" indent="-173038">
              <a:lnSpc>
                <a:spcPct val="120000"/>
              </a:lnSpc>
              <a:buFont typeface="Open Sans" panose="020B0606030504020204" pitchFamily="34" charset="0"/>
              <a:buChar char="–"/>
              <a:defRPr sz="1100"/>
            </a:lvl4pPr>
            <a:lvl5pPr marL="715963" indent="-180975">
              <a:lnSpc>
                <a:spcPct val="120000"/>
              </a:lnSpc>
              <a:buFont typeface="Open Sans" panose="020B0606030504020204" pitchFamily="34" charset="0"/>
              <a:buChar char="–"/>
              <a:defRPr sz="1100"/>
            </a:lvl5pPr>
          </a:lstStyle>
          <a:p>
            <a:pPr lvl="0"/>
            <a:r>
              <a:rPr lang="en-CA" err="1"/>
              <a:t>Alitem</a:t>
            </a:r>
            <a:r>
              <a:rPr lang="en-CA"/>
              <a:t> </a:t>
            </a:r>
            <a:r>
              <a:rPr lang="en-CA" err="1"/>
              <a:t>eario</a:t>
            </a:r>
            <a:r>
              <a:rPr lang="en-CA"/>
              <a:t> </a:t>
            </a:r>
            <a:r>
              <a:rPr lang="en-CA" err="1"/>
              <a:t>ipsapic</a:t>
            </a:r>
            <a:r>
              <a:rPr lang="en-CA"/>
              <a:t> </a:t>
            </a:r>
            <a:r>
              <a:rPr lang="en-CA" err="1"/>
              <a:t>totas</a:t>
            </a:r>
            <a:r>
              <a:rPr lang="en-CA"/>
              <a:t> a </a:t>
            </a:r>
            <a:r>
              <a:rPr lang="en-CA" err="1"/>
              <a:t>sitatur</a:t>
            </a:r>
            <a:r>
              <a:rPr lang="en-CA"/>
              <a:t> </a:t>
            </a:r>
            <a:r>
              <a:rPr lang="en-CA" err="1"/>
              <a:t>simporpost</a:t>
            </a:r>
            <a:r>
              <a:rPr lang="en-CA"/>
              <a:t>, cum </a:t>
            </a:r>
            <a:r>
              <a:rPr lang="en-CA" err="1"/>
              <a:t>cor</a:t>
            </a:r>
            <a:r>
              <a:rPr lang="en-CA"/>
              <a:t> </a:t>
            </a:r>
            <a:r>
              <a:rPr lang="en-CA" err="1"/>
              <a:t>maximag</a:t>
            </a:r>
            <a:r>
              <a:rPr lang="en-CA"/>
              <a:t> </a:t>
            </a:r>
            <a:r>
              <a:rPr lang="en-CA" err="1"/>
              <a:t>nihici</a:t>
            </a:r>
            <a:r>
              <a:rPr lang="en-CA"/>
              <a:t> </a:t>
            </a:r>
            <a:r>
              <a:rPr lang="en-CA" err="1"/>
              <a:t>sanda</a:t>
            </a:r>
            <a:r>
              <a:rPr lang="en-CA"/>
              <a:t> </a:t>
            </a:r>
            <a:r>
              <a:rPr lang="en-CA" err="1"/>
              <a:t>voluptatiis</a:t>
            </a:r>
            <a:r>
              <a:rPr lang="en-CA"/>
              <a:t> </a:t>
            </a:r>
            <a:r>
              <a:rPr lang="en-CA" err="1"/>
              <a:t>volorit</a:t>
            </a:r>
            <a:r>
              <a:rPr lang="en-CA"/>
              <a:t> </a:t>
            </a:r>
            <a:r>
              <a:rPr lang="en-CA" err="1"/>
              <a:t>quas</a:t>
            </a:r>
            <a:r>
              <a:rPr lang="en-CA"/>
              <a:t> et </a:t>
            </a:r>
            <a:r>
              <a:rPr lang="en-CA" err="1"/>
              <a:t>ut</a:t>
            </a:r>
            <a:r>
              <a:rPr lang="en-CA"/>
              <a:t> </a:t>
            </a:r>
            <a:r>
              <a:rPr lang="en-CA" err="1"/>
              <a:t>volorrum</a:t>
            </a:r>
            <a:r>
              <a:rPr lang="en-CA"/>
              <a:t> qui </a:t>
            </a:r>
            <a:r>
              <a:rPr lang="en-CA" err="1"/>
              <a:t>ut</a:t>
            </a:r>
            <a:r>
              <a:rPr lang="en-CA"/>
              <a:t> </a:t>
            </a:r>
            <a:r>
              <a:rPr lang="en-CA" err="1"/>
              <a:t>fuga</a:t>
            </a:r>
            <a:r>
              <a:rPr lang="en-CA"/>
              <a:t>. </a:t>
            </a:r>
            <a:r>
              <a:rPr lang="en-CA" err="1"/>
              <a:t>Rere</a:t>
            </a:r>
            <a:r>
              <a:rPr lang="en-CA"/>
              <a:t>, </a:t>
            </a:r>
            <a:r>
              <a:rPr lang="en-CA" err="1"/>
              <a:t>cullat</a:t>
            </a:r>
            <a:r>
              <a:rPr lang="en-CA"/>
              <a:t> que del </a:t>
            </a:r>
            <a:r>
              <a:rPr lang="en-CA" err="1"/>
              <a:t>inulpa</a:t>
            </a:r>
            <a:r>
              <a:rPr lang="en-CA"/>
              <a:t> </a:t>
            </a:r>
            <a:r>
              <a:rPr lang="en-CA" err="1"/>
              <a:t>nonsend</a:t>
            </a:r>
            <a:r>
              <a:rPr lang="en-CA"/>
              <a:t> </a:t>
            </a:r>
            <a:r>
              <a:rPr lang="en-CA" err="1"/>
              <a:t>istotatiis</a:t>
            </a:r>
            <a:r>
              <a:rPr lang="en-CA"/>
              <a:t> </a:t>
            </a:r>
            <a:r>
              <a:rPr lang="en-CA" err="1"/>
              <a:t>inis</a:t>
            </a:r>
            <a:r>
              <a:rPr lang="en-CA"/>
              <a:t> </a:t>
            </a:r>
            <a:r>
              <a:rPr lang="en-CA" err="1"/>
              <a:t>aliati</a:t>
            </a:r>
            <a:r>
              <a:rPr lang="en-CA"/>
              <a:t> </a:t>
            </a:r>
            <a:r>
              <a:rPr lang="en-CA" err="1"/>
              <a:t>cullore</a:t>
            </a:r>
            <a:r>
              <a:rPr lang="en-CA"/>
              <a:t> </a:t>
            </a:r>
            <a:r>
              <a:rPr lang="en-CA" err="1"/>
              <a:t>dolores</a:t>
            </a:r>
            <a:r>
              <a:rPr lang="en-CA"/>
              <a:t> </a:t>
            </a:r>
            <a:r>
              <a:rPr lang="en-CA" err="1"/>
              <a:t>utatur</a:t>
            </a:r>
            <a:r>
              <a:rPr lang="en-CA"/>
              <a:t> sae cum </a:t>
            </a:r>
            <a:r>
              <a:rPr lang="en-CA" err="1"/>
              <a:t>quas</a:t>
            </a:r>
            <a:r>
              <a:rPr lang="en-CA"/>
              <a:t> </a:t>
            </a:r>
            <a:r>
              <a:rPr lang="en-CA" err="1"/>
              <a:t>essunt</a:t>
            </a:r>
            <a:r>
              <a:rPr lang="en-CA"/>
              <a:t> </a:t>
            </a:r>
            <a:r>
              <a:rPr lang="en-CA" err="1"/>
              <a:t>hilit</a:t>
            </a:r>
            <a:r>
              <a:rPr lang="en-CA"/>
              <a:t> ma </a:t>
            </a:r>
            <a:r>
              <a:rPr lang="en-CA" err="1"/>
              <a:t>voluptas</a:t>
            </a:r>
            <a:r>
              <a:rPr lang="en-CA"/>
              <a:t> ne nis </a:t>
            </a:r>
            <a:r>
              <a:rPr lang="en-CA" err="1"/>
              <a:t>acest</a:t>
            </a:r>
            <a:r>
              <a:rPr lang="en-CA"/>
              <a:t>, </a:t>
            </a:r>
            <a:r>
              <a:rPr lang="en-CA" err="1"/>
              <a:t>offictore</a:t>
            </a:r>
            <a:r>
              <a:rPr lang="en-CA"/>
              <a:t> </a:t>
            </a:r>
            <a:r>
              <a:rPr lang="en-CA" err="1"/>
              <a:t>optis</a:t>
            </a:r>
            <a:r>
              <a:rPr lang="en-CA"/>
              <a:t> </a:t>
            </a:r>
            <a:r>
              <a:rPr lang="en-CA" err="1"/>
              <a:t>nostio</a:t>
            </a:r>
            <a:r>
              <a:rPr lang="en-CA"/>
              <a:t> </a:t>
            </a:r>
            <a:r>
              <a:rPr lang="en-CA" err="1"/>
              <a:t>iste</a:t>
            </a:r>
            <a:r>
              <a:rPr lang="en-CA"/>
              <a:t> </a:t>
            </a:r>
            <a:r>
              <a:rPr lang="en-CA" err="1"/>
              <a:t>secto</a:t>
            </a:r>
            <a:r>
              <a:rPr lang="en-CA"/>
              <a:t> </a:t>
            </a:r>
            <a:r>
              <a:rPr lang="en-CA" err="1"/>
              <a:t>blandae</a:t>
            </a:r>
            <a:r>
              <a:rPr lang="en-CA"/>
              <a:t> </a:t>
            </a:r>
            <a:r>
              <a:rPr lang="en-CA" err="1"/>
              <a:t>dolorum</a:t>
            </a:r>
            <a:r>
              <a:rPr lang="en-CA"/>
              <a:t>, que </a:t>
            </a:r>
            <a:r>
              <a:rPr lang="en-CA" err="1"/>
              <a:t>odit</a:t>
            </a:r>
            <a:r>
              <a:rPr lang="en-CA"/>
              <a:t> re et qui </a:t>
            </a:r>
            <a:r>
              <a:rPr lang="en-CA" err="1"/>
              <a:t>odia</a:t>
            </a:r>
            <a:r>
              <a:rPr lang="en-CA"/>
              <a:t> am, </a:t>
            </a:r>
            <a:r>
              <a:rPr lang="en-CA" err="1"/>
              <a:t>utatur</a:t>
            </a:r>
            <a:r>
              <a:rPr lang="en-CA"/>
              <a:t> </a:t>
            </a:r>
            <a:r>
              <a:rPr lang="en-CA" err="1"/>
              <a:t>magnimus</a:t>
            </a:r>
            <a:r>
              <a:rPr lang="en-CA"/>
              <a:t> </a:t>
            </a:r>
            <a:r>
              <a:rPr lang="en-CA" err="1"/>
              <a:t>aut</a:t>
            </a:r>
            <a:r>
              <a:rPr lang="en-CA"/>
              <a:t> </a:t>
            </a:r>
            <a:r>
              <a:rPr lang="en-CA" err="1"/>
              <a:t>voloreh</a:t>
            </a:r>
            <a:r>
              <a:rPr lang="en-CA"/>
              <a:t> </a:t>
            </a:r>
            <a:r>
              <a:rPr lang="en-CA" err="1"/>
              <a:t>enisque</a:t>
            </a:r>
            <a:r>
              <a:rPr lang="en-CA"/>
              <a:t> </a:t>
            </a:r>
            <a:r>
              <a:rPr lang="en-CA" err="1"/>
              <a:t>excea</a:t>
            </a:r>
            <a:r>
              <a:rPr lang="en-CA"/>
              <a:t> qui </a:t>
            </a:r>
            <a:r>
              <a:rPr lang="en-CA" err="1"/>
              <a:t>berunt</a:t>
            </a:r>
            <a:r>
              <a:rPr lang="en-CA"/>
              <a:t> quo </a:t>
            </a:r>
            <a:r>
              <a:rPr lang="en-CA" err="1"/>
              <a:t>occum</a:t>
            </a:r>
            <a:r>
              <a:rPr lang="en-CA"/>
              <a:t> </a:t>
            </a:r>
            <a:r>
              <a:rPr lang="en-CA" err="1"/>
              <a:t>erferia</a:t>
            </a:r>
            <a:r>
              <a:rPr lang="en-CA"/>
              <a:t> </a:t>
            </a:r>
            <a:r>
              <a:rPr lang="en-CA" err="1"/>
              <a:t>doluptas</a:t>
            </a:r>
            <a:r>
              <a:rPr lang="en-CA"/>
              <a:t> </a:t>
            </a:r>
            <a:r>
              <a:rPr lang="en-CA" err="1"/>
              <a:t>alis</a:t>
            </a:r>
            <a:r>
              <a:rPr lang="en-CA"/>
              <a:t> alia </a:t>
            </a:r>
            <a:r>
              <a:rPr lang="en-CA" err="1"/>
              <a:t>volland</a:t>
            </a:r>
            <a:r>
              <a:rPr lang="en-CA"/>
              <a:t> </a:t>
            </a:r>
            <a:r>
              <a:rPr lang="en-CA" err="1"/>
              <a:t>iciataecta</a:t>
            </a:r>
            <a:r>
              <a:rPr lang="en-CA"/>
              <a:t> </a:t>
            </a:r>
            <a:r>
              <a:rPr lang="en-CA" err="1"/>
              <a:t>nonsectionse</a:t>
            </a:r>
            <a:r>
              <a:rPr lang="en-CA"/>
              <a:t> </a:t>
            </a:r>
            <a:r>
              <a:rPr lang="en-CA" err="1"/>
              <a:t>doloresto</a:t>
            </a:r>
            <a:r>
              <a:rPr lang="en-CA"/>
              <a:t> et vid qui </a:t>
            </a:r>
            <a:r>
              <a:rPr lang="en-CA" err="1"/>
              <a:t>velis</a:t>
            </a:r>
            <a:r>
              <a:rPr lang="en-CA"/>
              <a:t> ped que pa </a:t>
            </a:r>
            <a:r>
              <a:rPr lang="en-CA" err="1"/>
              <a:t>audi</a:t>
            </a:r>
            <a:r>
              <a:rPr lang="en-CA"/>
              <a:t> quid </a:t>
            </a:r>
            <a:r>
              <a:rPr lang="en-CA" err="1"/>
              <a:t>quis</a:t>
            </a:r>
            <a:r>
              <a:rPr lang="en-CA"/>
              <a:t> mi, </a:t>
            </a:r>
            <a:r>
              <a:rPr lang="en-CA" err="1"/>
              <a:t>optatio</a:t>
            </a:r>
            <a:r>
              <a:rPr lang="en-CA"/>
              <a:t> </a:t>
            </a:r>
            <a:r>
              <a:rPr lang="en-CA" err="1"/>
              <a:t>ilignis</a:t>
            </a:r>
            <a:r>
              <a:rPr lang="en-CA"/>
              <a:t> </a:t>
            </a:r>
            <a:r>
              <a:rPr lang="en-CA" err="1"/>
              <a:t>dessimpori</a:t>
            </a:r>
            <a:r>
              <a:rPr lang="en-CA"/>
              <a:t> </a:t>
            </a:r>
            <a:r>
              <a:rPr lang="en-CA" err="1"/>
              <a:t>ommoluptiur</a:t>
            </a:r>
            <a:r>
              <a:rPr lang="en-CA"/>
              <a:t> </a:t>
            </a:r>
            <a:r>
              <a:rPr lang="en-CA" err="1"/>
              <a:t>audisquasit</a:t>
            </a:r>
            <a:r>
              <a:rPr lang="en-CA"/>
              <a:t>, </a:t>
            </a:r>
            <a:r>
              <a:rPr lang="en-CA" err="1"/>
              <a:t>officia</a:t>
            </a:r>
            <a:r>
              <a:rPr lang="en-CA"/>
              <a:t> idem </a:t>
            </a:r>
            <a:r>
              <a:rPr lang="en-CA" err="1"/>
              <a:t>restia</a:t>
            </a:r>
            <a:r>
              <a:rPr lang="en-CA"/>
              <a:t> as </a:t>
            </a:r>
            <a:r>
              <a:rPr lang="en-CA" err="1"/>
              <a:t>ulparci</a:t>
            </a:r>
            <a:r>
              <a:rPr lang="en-CA"/>
              <a:t> </a:t>
            </a:r>
            <a:r>
              <a:rPr lang="en-CA" err="1"/>
              <a:t>asperate</a:t>
            </a:r>
            <a:r>
              <a:rPr lang="en-CA"/>
              <a:t> </a:t>
            </a:r>
            <a:r>
              <a:rPr lang="en-CA" err="1"/>
              <a:t>quidell</a:t>
            </a:r>
            <a:r>
              <a:rPr lang="en-CA"/>
              <a:t> estrum que </a:t>
            </a:r>
            <a:r>
              <a:rPr lang="en-CA" err="1"/>
              <a:t>plitiatem</a:t>
            </a:r>
            <a:r>
              <a:rPr lang="en-CA"/>
              <a:t>. 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9655A938-BC87-5ED6-334E-6C8929EF7DBE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4314823" y="1709928"/>
            <a:ext cx="3278909" cy="414337"/>
          </a:xfrm>
          <a:prstGeom prst="rect">
            <a:avLst/>
          </a:prstGeom>
        </p:spPr>
        <p:txBody>
          <a:bodyPr lIns="0" tIns="0" bIns="0"/>
          <a:lstStyle>
            <a:lvl1pPr algn="l">
              <a:defRPr sz="1400" b="1"/>
            </a:lvl1pPr>
          </a:lstStyle>
          <a:p>
            <a:pPr lvl="0"/>
            <a:r>
              <a:rPr lang="en-US"/>
              <a:t>Headline stating the trend, maximum two lines</a:t>
            </a:r>
          </a:p>
        </p:txBody>
      </p:sp>
      <p:sp>
        <p:nvSpPr>
          <p:cNvPr id="19" name="Text Placeholder 24">
            <a:extLst>
              <a:ext uri="{FF2B5EF4-FFF2-40B4-BE49-F238E27FC236}">
                <a16:creationId xmlns:a16="http://schemas.microsoft.com/office/drawing/2014/main" id="{C94CB29A-A286-8263-CC14-C1A39805B8B2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4314824" y="2217277"/>
            <a:ext cx="3278908" cy="1988419"/>
          </a:xfrm>
          <a:prstGeom prst="rect">
            <a:avLst/>
          </a:prstGeom>
        </p:spPr>
        <p:txBody>
          <a:bodyPr lIns="0" tIns="0" rIns="182880" bIns="0"/>
          <a:lstStyle>
            <a:lvl1pPr marL="0" indent="0" algn="l">
              <a:lnSpc>
                <a:spcPts val="1500"/>
              </a:lnSpc>
              <a:buFont typeface="Open Sans" panose="020B0606030504020204" pitchFamily="34" charset="0"/>
              <a:buNone/>
              <a:defRPr sz="1200"/>
            </a:lvl1pPr>
            <a:lvl2pPr marL="180975" indent="-180975">
              <a:lnSpc>
                <a:spcPct val="120000"/>
              </a:lnSpc>
              <a:buFont typeface="Open Sans" panose="020B0606030504020204" pitchFamily="34" charset="0"/>
              <a:buChar char="–"/>
              <a:defRPr sz="1100"/>
            </a:lvl2pPr>
            <a:lvl3pPr marL="361950" indent="-180975">
              <a:lnSpc>
                <a:spcPct val="120000"/>
              </a:lnSpc>
              <a:buFont typeface="Open Sans" panose="020B0606030504020204" pitchFamily="34" charset="0"/>
              <a:buChar char="–"/>
              <a:defRPr sz="1100"/>
            </a:lvl3pPr>
            <a:lvl4pPr marL="534988" indent="-173038">
              <a:lnSpc>
                <a:spcPct val="120000"/>
              </a:lnSpc>
              <a:buFont typeface="Open Sans" panose="020B0606030504020204" pitchFamily="34" charset="0"/>
              <a:buChar char="–"/>
              <a:defRPr sz="1100"/>
            </a:lvl4pPr>
            <a:lvl5pPr marL="715963" indent="-180975">
              <a:lnSpc>
                <a:spcPct val="120000"/>
              </a:lnSpc>
              <a:buFont typeface="Open Sans" panose="020B0606030504020204" pitchFamily="34" charset="0"/>
              <a:buChar char="–"/>
              <a:defRPr sz="1100"/>
            </a:lvl5pPr>
          </a:lstStyle>
          <a:p>
            <a:pPr lvl="0"/>
            <a:r>
              <a:rPr lang="en-CA" err="1"/>
              <a:t>Alitem</a:t>
            </a:r>
            <a:r>
              <a:rPr lang="en-CA"/>
              <a:t> </a:t>
            </a:r>
            <a:r>
              <a:rPr lang="en-CA" err="1"/>
              <a:t>eario</a:t>
            </a:r>
            <a:r>
              <a:rPr lang="en-CA"/>
              <a:t> </a:t>
            </a:r>
            <a:r>
              <a:rPr lang="en-CA" err="1"/>
              <a:t>ipsapic</a:t>
            </a:r>
            <a:r>
              <a:rPr lang="en-CA"/>
              <a:t> </a:t>
            </a:r>
            <a:r>
              <a:rPr lang="en-CA" err="1"/>
              <a:t>totas</a:t>
            </a:r>
            <a:r>
              <a:rPr lang="en-CA"/>
              <a:t> a </a:t>
            </a:r>
            <a:r>
              <a:rPr lang="en-CA" err="1"/>
              <a:t>sitatur</a:t>
            </a:r>
            <a:r>
              <a:rPr lang="en-CA"/>
              <a:t> </a:t>
            </a:r>
            <a:r>
              <a:rPr lang="en-CA" err="1"/>
              <a:t>simporpost</a:t>
            </a:r>
            <a:r>
              <a:rPr lang="en-CA"/>
              <a:t>, cum </a:t>
            </a:r>
            <a:r>
              <a:rPr lang="en-CA" err="1"/>
              <a:t>cor</a:t>
            </a:r>
            <a:r>
              <a:rPr lang="en-CA"/>
              <a:t> </a:t>
            </a:r>
            <a:r>
              <a:rPr lang="en-CA" err="1"/>
              <a:t>maximag</a:t>
            </a:r>
            <a:r>
              <a:rPr lang="en-CA"/>
              <a:t> </a:t>
            </a:r>
            <a:r>
              <a:rPr lang="en-CA" err="1"/>
              <a:t>nihici</a:t>
            </a:r>
            <a:r>
              <a:rPr lang="en-CA"/>
              <a:t> </a:t>
            </a:r>
            <a:r>
              <a:rPr lang="en-CA" err="1"/>
              <a:t>sanda</a:t>
            </a:r>
            <a:r>
              <a:rPr lang="en-CA"/>
              <a:t> </a:t>
            </a:r>
            <a:r>
              <a:rPr lang="en-CA" err="1"/>
              <a:t>voluptatiis</a:t>
            </a:r>
            <a:r>
              <a:rPr lang="en-CA"/>
              <a:t> </a:t>
            </a:r>
            <a:r>
              <a:rPr lang="en-CA" err="1"/>
              <a:t>volorit</a:t>
            </a:r>
            <a:r>
              <a:rPr lang="en-CA"/>
              <a:t> </a:t>
            </a:r>
            <a:r>
              <a:rPr lang="en-CA" err="1"/>
              <a:t>quas</a:t>
            </a:r>
            <a:r>
              <a:rPr lang="en-CA"/>
              <a:t> et </a:t>
            </a:r>
            <a:r>
              <a:rPr lang="en-CA" err="1"/>
              <a:t>ut</a:t>
            </a:r>
            <a:r>
              <a:rPr lang="en-CA"/>
              <a:t> </a:t>
            </a:r>
            <a:r>
              <a:rPr lang="en-CA" err="1"/>
              <a:t>volorrum</a:t>
            </a:r>
            <a:r>
              <a:rPr lang="en-CA"/>
              <a:t> qui </a:t>
            </a:r>
            <a:r>
              <a:rPr lang="en-CA" err="1"/>
              <a:t>ut</a:t>
            </a:r>
            <a:r>
              <a:rPr lang="en-CA"/>
              <a:t> </a:t>
            </a:r>
            <a:r>
              <a:rPr lang="en-CA" err="1"/>
              <a:t>fuga</a:t>
            </a:r>
            <a:r>
              <a:rPr lang="en-CA"/>
              <a:t>. </a:t>
            </a:r>
            <a:r>
              <a:rPr lang="en-CA" err="1"/>
              <a:t>Rere</a:t>
            </a:r>
            <a:r>
              <a:rPr lang="en-CA"/>
              <a:t>, </a:t>
            </a:r>
            <a:r>
              <a:rPr lang="en-CA" err="1"/>
              <a:t>cullat</a:t>
            </a:r>
            <a:r>
              <a:rPr lang="en-CA"/>
              <a:t> que del </a:t>
            </a:r>
            <a:r>
              <a:rPr lang="en-CA" err="1"/>
              <a:t>inulpa</a:t>
            </a:r>
            <a:r>
              <a:rPr lang="en-CA"/>
              <a:t> </a:t>
            </a:r>
            <a:r>
              <a:rPr lang="en-CA" err="1"/>
              <a:t>nonsend</a:t>
            </a:r>
            <a:r>
              <a:rPr lang="en-CA"/>
              <a:t> </a:t>
            </a:r>
            <a:r>
              <a:rPr lang="en-CA" err="1"/>
              <a:t>istotatiis</a:t>
            </a:r>
            <a:r>
              <a:rPr lang="en-CA"/>
              <a:t> </a:t>
            </a:r>
            <a:r>
              <a:rPr lang="en-CA" err="1"/>
              <a:t>inis</a:t>
            </a:r>
            <a:r>
              <a:rPr lang="en-CA"/>
              <a:t> </a:t>
            </a:r>
            <a:r>
              <a:rPr lang="en-CA" err="1"/>
              <a:t>aliati</a:t>
            </a:r>
            <a:r>
              <a:rPr lang="en-CA"/>
              <a:t> </a:t>
            </a:r>
            <a:r>
              <a:rPr lang="en-CA" err="1"/>
              <a:t>cullore</a:t>
            </a:r>
            <a:r>
              <a:rPr lang="en-CA"/>
              <a:t> </a:t>
            </a:r>
            <a:r>
              <a:rPr lang="en-CA" err="1"/>
              <a:t>dolores</a:t>
            </a:r>
            <a:r>
              <a:rPr lang="en-CA"/>
              <a:t> </a:t>
            </a:r>
            <a:r>
              <a:rPr lang="en-CA" err="1"/>
              <a:t>utatur</a:t>
            </a:r>
            <a:r>
              <a:rPr lang="en-CA"/>
              <a:t> sae cum </a:t>
            </a:r>
            <a:r>
              <a:rPr lang="en-CA" err="1"/>
              <a:t>quas</a:t>
            </a:r>
            <a:r>
              <a:rPr lang="en-CA"/>
              <a:t> </a:t>
            </a:r>
            <a:r>
              <a:rPr lang="en-CA" err="1"/>
              <a:t>essunt</a:t>
            </a:r>
            <a:r>
              <a:rPr lang="en-CA"/>
              <a:t> </a:t>
            </a:r>
            <a:r>
              <a:rPr lang="en-CA" err="1"/>
              <a:t>hilit</a:t>
            </a:r>
            <a:r>
              <a:rPr lang="en-CA"/>
              <a:t> ma </a:t>
            </a:r>
            <a:r>
              <a:rPr lang="en-CA" err="1"/>
              <a:t>voluptas</a:t>
            </a:r>
            <a:r>
              <a:rPr lang="en-CA"/>
              <a:t> ne nis </a:t>
            </a:r>
            <a:r>
              <a:rPr lang="en-CA" err="1"/>
              <a:t>acest</a:t>
            </a:r>
            <a:r>
              <a:rPr lang="en-CA"/>
              <a:t>, </a:t>
            </a:r>
            <a:r>
              <a:rPr lang="en-CA" err="1"/>
              <a:t>offictore</a:t>
            </a:r>
            <a:r>
              <a:rPr lang="en-CA"/>
              <a:t> </a:t>
            </a:r>
            <a:r>
              <a:rPr lang="en-CA" err="1"/>
              <a:t>optis</a:t>
            </a:r>
            <a:r>
              <a:rPr lang="en-CA"/>
              <a:t> </a:t>
            </a:r>
            <a:r>
              <a:rPr lang="en-CA" err="1"/>
              <a:t>nostio</a:t>
            </a:r>
            <a:r>
              <a:rPr lang="en-CA"/>
              <a:t> </a:t>
            </a:r>
            <a:r>
              <a:rPr lang="en-CA" err="1"/>
              <a:t>iste</a:t>
            </a:r>
            <a:r>
              <a:rPr lang="en-CA"/>
              <a:t> </a:t>
            </a:r>
            <a:r>
              <a:rPr lang="en-CA" err="1"/>
              <a:t>secto</a:t>
            </a:r>
            <a:r>
              <a:rPr lang="en-CA"/>
              <a:t> </a:t>
            </a:r>
            <a:r>
              <a:rPr lang="en-CA" err="1"/>
              <a:t>blandae</a:t>
            </a:r>
            <a:r>
              <a:rPr lang="en-CA"/>
              <a:t> </a:t>
            </a:r>
            <a:r>
              <a:rPr lang="en-CA" err="1"/>
              <a:t>dolorum</a:t>
            </a:r>
            <a:r>
              <a:rPr lang="en-CA"/>
              <a:t>, que </a:t>
            </a:r>
            <a:r>
              <a:rPr lang="en-CA" err="1"/>
              <a:t>odit</a:t>
            </a:r>
            <a:r>
              <a:rPr lang="en-CA"/>
              <a:t> </a:t>
            </a:r>
            <a:r>
              <a:rPr lang="en-CA" err="1"/>
              <a:t>replitiatem</a:t>
            </a:r>
            <a:r>
              <a:rPr lang="en-CA"/>
              <a:t>. 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3535D629-230B-4006-813F-AEB105DF27E2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8476107" y="1709928"/>
            <a:ext cx="3106294" cy="414337"/>
          </a:xfrm>
          <a:prstGeom prst="rect">
            <a:avLst/>
          </a:prstGeom>
        </p:spPr>
        <p:txBody>
          <a:bodyPr lIns="0" tIns="0" bIns="0"/>
          <a:lstStyle>
            <a:lvl1pPr algn="l">
              <a:defRPr sz="1400" b="1"/>
            </a:lvl1pPr>
          </a:lstStyle>
          <a:p>
            <a:pPr lvl="0"/>
            <a:r>
              <a:rPr lang="en-US"/>
              <a:t>Headline stating the trend, maximum two lines</a:t>
            </a:r>
          </a:p>
        </p:txBody>
      </p:sp>
      <p:sp>
        <p:nvSpPr>
          <p:cNvPr id="23" name="Text Placeholder 24">
            <a:extLst>
              <a:ext uri="{FF2B5EF4-FFF2-40B4-BE49-F238E27FC236}">
                <a16:creationId xmlns:a16="http://schemas.microsoft.com/office/drawing/2014/main" id="{8F8DC842-009F-E240-6CAB-9A7BE10BAFD6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8476107" y="2217277"/>
            <a:ext cx="3106294" cy="3925399"/>
          </a:xfrm>
          <a:prstGeom prst="rect">
            <a:avLst/>
          </a:prstGeom>
        </p:spPr>
        <p:txBody>
          <a:bodyPr lIns="0" tIns="0" rIns="182880" bIns="0"/>
          <a:lstStyle>
            <a:lvl1pPr marL="0" indent="0" algn="l">
              <a:lnSpc>
                <a:spcPts val="1500"/>
              </a:lnSpc>
              <a:buFont typeface="Open Sans" panose="020B0606030504020204" pitchFamily="34" charset="0"/>
              <a:buNone/>
              <a:defRPr sz="1200"/>
            </a:lvl1pPr>
            <a:lvl2pPr marL="180975" indent="-180975">
              <a:lnSpc>
                <a:spcPct val="120000"/>
              </a:lnSpc>
              <a:buFont typeface="Open Sans" panose="020B0606030504020204" pitchFamily="34" charset="0"/>
              <a:buChar char="–"/>
              <a:defRPr sz="1100"/>
            </a:lvl2pPr>
            <a:lvl3pPr marL="361950" indent="-180975">
              <a:lnSpc>
                <a:spcPct val="120000"/>
              </a:lnSpc>
              <a:buFont typeface="Open Sans" panose="020B0606030504020204" pitchFamily="34" charset="0"/>
              <a:buChar char="–"/>
              <a:defRPr sz="1100"/>
            </a:lvl3pPr>
            <a:lvl4pPr marL="534988" indent="-173038">
              <a:lnSpc>
                <a:spcPct val="120000"/>
              </a:lnSpc>
              <a:buFont typeface="Open Sans" panose="020B0606030504020204" pitchFamily="34" charset="0"/>
              <a:buChar char="–"/>
              <a:defRPr sz="1100"/>
            </a:lvl4pPr>
            <a:lvl5pPr marL="715963" indent="-180975">
              <a:lnSpc>
                <a:spcPct val="120000"/>
              </a:lnSpc>
              <a:buFont typeface="Open Sans" panose="020B0606030504020204" pitchFamily="34" charset="0"/>
              <a:buChar char="–"/>
              <a:defRPr sz="1100"/>
            </a:lvl5pPr>
          </a:lstStyle>
          <a:p>
            <a:pPr lvl="0"/>
            <a:r>
              <a:rPr lang="en-CA" err="1"/>
              <a:t>Alitem</a:t>
            </a:r>
            <a:r>
              <a:rPr lang="en-CA"/>
              <a:t> </a:t>
            </a:r>
            <a:r>
              <a:rPr lang="en-CA" err="1"/>
              <a:t>eario</a:t>
            </a:r>
            <a:r>
              <a:rPr lang="en-CA"/>
              <a:t> </a:t>
            </a:r>
            <a:r>
              <a:rPr lang="en-CA" err="1"/>
              <a:t>ipsapic</a:t>
            </a:r>
            <a:r>
              <a:rPr lang="en-CA"/>
              <a:t> </a:t>
            </a:r>
            <a:r>
              <a:rPr lang="en-CA" err="1"/>
              <a:t>totas</a:t>
            </a:r>
            <a:r>
              <a:rPr lang="en-CA"/>
              <a:t> a </a:t>
            </a:r>
            <a:r>
              <a:rPr lang="en-CA" err="1"/>
              <a:t>sitatur</a:t>
            </a:r>
            <a:r>
              <a:rPr lang="en-CA"/>
              <a:t> </a:t>
            </a:r>
            <a:r>
              <a:rPr lang="en-CA" err="1"/>
              <a:t>simporpost</a:t>
            </a:r>
            <a:r>
              <a:rPr lang="en-CA"/>
              <a:t>, cum </a:t>
            </a:r>
            <a:r>
              <a:rPr lang="en-CA" err="1"/>
              <a:t>cor</a:t>
            </a:r>
            <a:r>
              <a:rPr lang="en-CA"/>
              <a:t> </a:t>
            </a:r>
            <a:r>
              <a:rPr lang="en-CA" err="1"/>
              <a:t>maximag</a:t>
            </a:r>
            <a:r>
              <a:rPr lang="en-CA"/>
              <a:t> </a:t>
            </a:r>
            <a:r>
              <a:rPr lang="en-CA" err="1"/>
              <a:t>nihici</a:t>
            </a:r>
            <a:r>
              <a:rPr lang="en-CA"/>
              <a:t> </a:t>
            </a:r>
            <a:r>
              <a:rPr lang="en-CA" err="1"/>
              <a:t>sanda</a:t>
            </a:r>
            <a:r>
              <a:rPr lang="en-CA"/>
              <a:t> </a:t>
            </a:r>
            <a:r>
              <a:rPr lang="en-CA" err="1"/>
              <a:t>voluptatiis</a:t>
            </a:r>
            <a:r>
              <a:rPr lang="en-CA"/>
              <a:t> </a:t>
            </a:r>
            <a:r>
              <a:rPr lang="en-CA" err="1"/>
              <a:t>volorit</a:t>
            </a:r>
            <a:r>
              <a:rPr lang="en-CA"/>
              <a:t> </a:t>
            </a:r>
            <a:r>
              <a:rPr lang="en-CA" err="1"/>
              <a:t>quas</a:t>
            </a:r>
            <a:r>
              <a:rPr lang="en-CA"/>
              <a:t> et </a:t>
            </a:r>
            <a:r>
              <a:rPr lang="en-CA" err="1"/>
              <a:t>ut</a:t>
            </a:r>
            <a:r>
              <a:rPr lang="en-CA"/>
              <a:t> </a:t>
            </a:r>
            <a:r>
              <a:rPr lang="en-CA" err="1"/>
              <a:t>volorrum</a:t>
            </a:r>
            <a:r>
              <a:rPr lang="en-CA"/>
              <a:t> qui </a:t>
            </a:r>
            <a:r>
              <a:rPr lang="en-CA" err="1"/>
              <a:t>ut</a:t>
            </a:r>
            <a:r>
              <a:rPr lang="en-CA"/>
              <a:t> </a:t>
            </a:r>
            <a:r>
              <a:rPr lang="en-CA" err="1"/>
              <a:t>fuga</a:t>
            </a:r>
            <a:r>
              <a:rPr lang="en-CA"/>
              <a:t>. </a:t>
            </a:r>
            <a:r>
              <a:rPr lang="en-CA" err="1"/>
              <a:t>Rere</a:t>
            </a:r>
            <a:r>
              <a:rPr lang="en-CA"/>
              <a:t>, </a:t>
            </a:r>
            <a:r>
              <a:rPr lang="en-CA" err="1"/>
              <a:t>cullat</a:t>
            </a:r>
            <a:r>
              <a:rPr lang="en-CA"/>
              <a:t> que del </a:t>
            </a:r>
            <a:r>
              <a:rPr lang="en-CA" err="1"/>
              <a:t>inulpa</a:t>
            </a:r>
            <a:r>
              <a:rPr lang="en-CA"/>
              <a:t> </a:t>
            </a:r>
            <a:r>
              <a:rPr lang="en-CA" err="1"/>
              <a:t>nonsend</a:t>
            </a:r>
            <a:r>
              <a:rPr lang="en-CA"/>
              <a:t> </a:t>
            </a:r>
            <a:r>
              <a:rPr lang="en-CA" err="1"/>
              <a:t>istotatiis</a:t>
            </a:r>
            <a:r>
              <a:rPr lang="en-CA"/>
              <a:t> </a:t>
            </a:r>
            <a:r>
              <a:rPr lang="en-CA" err="1"/>
              <a:t>inis</a:t>
            </a:r>
            <a:r>
              <a:rPr lang="en-CA"/>
              <a:t> </a:t>
            </a:r>
            <a:r>
              <a:rPr lang="en-CA" err="1"/>
              <a:t>aliati</a:t>
            </a:r>
            <a:r>
              <a:rPr lang="en-CA"/>
              <a:t> </a:t>
            </a:r>
            <a:r>
              <a:rPr lang="en-CA" err="1"/>
              <a:t>cullore</a:t>
            </a:r>
            <a:r>
              <a:rPr lang="en-CA"/>
              <a:t> </a:t>
            </a:r>
            <a:r>
              <a:rPr lang="en-CA" err="1"/>
              <a:t>dolores</a:t>
            </a:r>
            <a:r>
              <a:rPr lang="en-CA"/>
              <a:t> </a:t>
            </a:r>
            <a:r>
              <a:rPr lang="en-CA" err="1"/>
              <a:t>utatur</a:t>
            </a:r>
            <a:r>
              <a:rPr lang="en-CA"/>
              <a:t> sae cum </a:t>
            </a:r>
            <a:r>
              <a:rPr lang="en-CA" err="1"/>
              <a:t>quas</a:t>
            </a:r>
            <a:r>
              <a:rPr lang="en-CA"/>
              <a:t> </a:t>
            </a:r>
            <a:r>
              <a:rPr lang="en-CA" err="1"/>
              <a:t>essunt</a:t>
            </a:r>
            <a:r>
              <a:rPr lang="en-CA"/>
              <a:t> </a:t>
            </a:r>
            <a:r>
              <a:rPr lang="en-CA" err="1"/>
              <a:t>hilit</a:t>
            </a:r>
            <a:r>
              <a:rPr lang="en-CA"/>
              <a:t> ma </a:t>
            </a:r>
            <a:r>
              <a:rPr lang="en-CA" err="1"/>
              <a:t>voluptas</a:t>
            </a:r>
            <a:r>
              <a:rPr lang="en-CA"/>
              <a:t> ne nis </a:t>
            </a:r>
            <a:r>
              <a:rPr lang="en-CA" err="1"/>
              <a:t>acest</a:t>
            </a:r>
            <a:r>
              <a:rPr lang="en-CA"/>
              <a:t>, </a:t>
            </a:r>
            <a:r>
              <a:rPr lang="en-CA" err="1"/>
              <a:t>offictore</a:t>
            </a:r>
            <a:r>
              <a:rPr lang="en-CA"/>
              <a:t> </a:t>
            </a:r>
            <a:r>
              <a:rPr lang="en-CA" err="1"/>
              <a:t>optis</a:t>
            </a:r>
            <a:r>
              <a:rPr lang="en-CA"/>
              <a:t> </a:t>
            </a:r>
            <a:r>
              <a:rPr lang="en-CA" err="1"/>
              <a:t>nostio</a:t>
            </a:r>
            <a:r>
              <a:rPr lang="en-CA"/>
              <a:t> </a:t>
            </a:r>
            <a:r>
              <a:rPr lang="en-CA" err="1"/>
              <a:t>iste</a:t>
            </a:r>
            <a:r>
              <a:rPr lang="en-CA"/>
              <a:t> </a:t>
            </a:r>
            <a:r>
              <a:rPr lang="en-CA" err="1"/>
              <a:t>secto</a:t>
            </a:r>
            <a:r>
              <a:rPr lang="en-CA"/>
              <a:t> </a:t>
            </a:r>
            <a:r>
              <a:rPr lang="en-CA" err="1"/>
              <a:t>blandae</a:t>
            </a:r>
            <a:r>
              <a:rPr lang="en-CA"/>
              <a:t> </a:t>
            </a:r>
            <a:r>
              <a:rPr lang="en-CA" err="1"/>
              <a:t>dolorum</a:t>
            </a:r>
            <a:r>
              <a:rPr lang="en-CA"/>
              <a:t>, que </a:t>
            </a:r>
            <a:r>
              <a:rPr lang="en-CA" err="1"/>
              <a:t>odit</a:t>
            </a:r>
            <a:r>
              <a:rPr lang="en-CA"/>
              <a:t> re et qui </a:t>
            </a:r>
            <a:r>
              <a:rPr lang="en-CA" err="1"/>
              <a:t>odia</a:t>
            </a:r>
            <a:r>
              <a:rPr lang="en-CA"/>
              <a:t> am, </a:t>
            </a:r>
            <a:r>
              <a:rPr lang="en-CA" err="1"/>
              <a:t>utatur</a:t>
            </a:r>
            <a:r>
              <a:rPr lang="en-CA"/>
              <a:t> </a:t>
            </a:r>
            <a:r>
              <a:rPr lang="en-CA" err="1"/>
              <a:t>magnimus</a:t>
            </a:r>
            <a:r>
              <a:rPr lang="en-CA"/>
              <a:t> </a:t>
            </a:r>
            <a:r>
              <a:rPr lang="en-CA" err="1"/>
              <a:t>aut</a:t>
            </a:r>
            <a:r>
              <a:rPr lang="en-CA"/>
              <a:t> </a:t>
            </a:r>
            <a:r>
              <a:rPr lang="en-CA" err="1"/>
              <a:t>voloreh</a:t>
            </a:r>
            <a:r>
              <a:rPr lang="en-CA"/>
              <a:t> </a:t>
            </a:r>
            <a:r>
              <a:rPr lang="en-CA" err="1"/>
              <a:t>enisque</a:t>
            </a:r>
            <a:r>
              <a:rPr lang="en-CA"/>
              <a:t> </a:t>
            </a:r>
            <a:r>
              <a:rPr lang="en-CA" err="1"/>
              <a:t>excea</a:t>
            </a:r>
            <a:r>
              <a:rPr lang="en-CA"/>
              <a:t> qui </a:t>
            </a:r>
            <a:r>
              <a:rPr lang="en-CA" err="1"/>
              <a:t>berunt</a:t>
            </a:r>
            <a:r>
              <a:rPr lang="en-CA"/>
              <a:t> quo </a:t>
            </a:r>
            <a:r>
              <a:rPr lang="en-CA" err="1"/>
              <a:t>occum</a:t>
            </a:r>
            <a:r>
              <a:rPr lang="en-CA"/>
              <a:t> </a:t>
            </a:r>
            <a:r>
              <a:rPr lang="en-CA" err="1"/>
              <a:t>erferia</a:t>
            </a:r>
            <a:r>
              <a:rPr lang="en-CA"/>
              <a:t> </a:t>
            </a:r>
            <a:r>
              <a:rPr lang="en-CA" err="1"/>
              <a:t>doluptas</a:t>
            </a:r>
            <a:r>
              <a:rPr lang="en-CA"/>
              <a:t> </a:t>
            </a:r>
            <a:r>
              <a:rPr lang="en-CA" err="1"/>
              <a:t>alis</a:t>
            </a:r>
            <a:r>
              <a:rPr lang="en-CA"/>
              <a:t> alia </a:t>
            </a:r>
            <a:r>
              <a:rPr lang="en-CA" err="1"/>
              <a:t>volland</a:t>
            </a:r>
            <a:r>
              <a:rPr lang="en-CA"/>
              <a:t> </a:t>
            </a:r>
            <a:r>
              <a:rPr lang="en-CA" err="1"/>
              <a:t>iciataecta</a:t>
            </a:r>
            <a:r>
              <a:rPr lang="en-CA"/>
              <a:t> </a:t>
            </a:r>
            <a:r>
              <a:rPr lang="en-CA" err="1"/>
              <a:t>nonsectionse</a:t>
            </a:r>
            <a:r>
              <a:rPr lang="en-CA"/>
              <a:t> </a:t>
            </a:r>
            <a:r>
              <a:rPr lang="en-CA" err="1"/>
              <a:t>doloresto</a:t>
            </a:r>
            <a:r>
              <a:rPr lang="en-CA"/>
              <a:t> et vid qui </a:t>
            </a:r>
            <a:r>
              <a:rPr lang="en-CA" err="1"/>
              <a:t>velis</a:t>
            </a:r>
            <a:r>
              <a:rPr lang="en-CA"/>
              <a:t> ped que pa </a:t>
            </a:r>
            <a:r>
              <a:rPr lang="en-CA" err="1"/>
              <a:t>audi</a:t>
            </a:r>
            <a:r>
              <a:rPr lang="en-CA"/>
              <a:t> quid </a:t>
            </a:r>
            <a:r>
              <a:rPr lang="en-CA" err="1"/>
              <a:t>quis</a:t>
            </a:r>
            <a:r>
              <a:rPr lang="en-CA"/>
              <a:t> mi, </a:t>
            </a:r>
            <a:r>
              <a:rPr lang="en-CA" err="1"/>
              <a:t>optatio</a:t>
            </a:r>
            <a:r>
              <a:rPr lang="en-CA"/>
              <a:t> </a:t>
            </a:r>
            <a:r>
              <a:rPr lang="en-CA" err="1"/>
              <a:t>ilignis</a:t>
            </a:r>
            <a:r>
              <a:rPr lang="en-CA"/>
              <a:t> </a:t>
            </a:r>
            <a:r>
              <a:rPr lang="en-CA" err="1"/>
              <a:t>dessimpori</a:t>
            </a:r>
            <a:r>
              <a:rPr lang="en-CA"/>
              <a:t> </a:t>
            </a:r>
            <a:r>
              <a:rPr lang="en-CA" err="1"/>
              <a:t>ommoluptiur</a:t>
            </a:r>
            <a:r>
              <a:rPr lang="en-CA"/>
              <a:t> </a:t>
            </a:r>
            <a:r>
              <a:rPr lang="en-CA" err="1"/>
              <a:t>audisquasit</a:t>
            </a:r>
            <a:r>
              <a:rPr lang="en-CA"/>
              <a:t>, </a:t>
            </a:r>
            <a:r>
              <a:rPr lang="en-CA" err="1"/>
              <a:t>officia</a:t>
            </a:r>
            <a:r>
              <a:rPr lang="en-CA"/>
              <a:t> idem </a:t>
            </a:r>
            <a:r>
              <a:rPr lang="en-CA" err="1"/>
              <a:t>restia</a:t>
            </a:r>
            <a:r>
              <a:rPr lang="en-CA"/>
              <a:t> as </a:t>
            </a:r>
            <a:r>
              <a:rPr lang="en-CA" err="1"/>
              <a:t>ulparci</a:t>
            </a:r>
            <a:r>
              <a:rPr lang="en-CA"/>
              <a:t> </a:t>
            </a:r>
            <a:r>
              <a:rPr lang="en-CA" err="1"/>
              <a:t>asperate</a:t>
            </a:r>
            <a:r>
              <a:rPr lang="en-CA"/>
              <a:t> </a:t>
            </a:r>
            <a:r>
              <a:rPr lang="en-CA" err="1"/>
              <a:t>quidell</a:t>
            </a:r>
            <a:r>
              <a:rPr lang="en-CA"/>
              <a:t> estrum que </a:t>
            </a:r>
            <a:r>
              <a:rPr lang="en-CA" err="1"/>
              <a:t>plitiatem</a:t>
            </a:r>
            <a:r>
              <a:rPr lang="en-CA"/>
              <a:t>. </a:t>
            </a:r>
          </a:p>
        </p:txBody>
      </p:sp>
      <p:sp>
        <p:nvSpPr>
          <p:cNvPr id="24" name="Text Placeholder 2">
            <a:extLst>
              <a:ext uri="{FF2B5EF4-FFF2-40B4-BE49-F238E27FC236}">
                <a16:creationId xmlns:a16="http://schemas.microsoft.com/office/drawing/2014/main" id="{4D747726-8CC8-4C66-3B6F-2AA14EA0E28D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4314823" y="4459136"/>
            <a:ext cx="3278909" cy="414337"/>
          </a:xfrm>
          <a:prstGeom prst="rect">
            <a:avLst/>
          </a:prstGeom>
        </p:spPr>
        <p:txBody>
          <a:bodyPr lIns="0" tIns="0" bIns="0"/>
          <a:lstStyle>
            <a:lvl1pPr algn="l">
              <a:defRPr sz="1400" b="1"/>
            </a:lvl1pPr>
          </a:lstStyle>
          <a:p>
            <a:pPr lvl="0"/>
            <a:r>
              <a:rPr lang="en-US"/>
              <a:t>Headline stating the trend, maximum two lines</a:t>
            </a:r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841A1A07-D147-AFD6-24AD-FE51642A3F9D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4314824" y="4966485"/>
            <a:ext cx="3278908" cy="1176191"/>
          </a:xfrm>
          <a:prstGeom prst="rect">
            <a:avLst/>
          </a:prstGeom>
        </p:spPr>
        <p:txBody>
          <a:bodyPr lIns="0" tIns="0" rIns="182880" bIns="0"/>
          <a:lstStyle>
            <a:lvl1pPr marL="0" indent="0" algn="l">
              <a:lnSpc>
                <a:spcPts val="1500"/>
              </a:lnSpc>
              <a:buFont typeface="Open Sans" panose="020B0606030504020204" pitchFamily="34" charset="0"/>
              <a:buNone/>
              <a:defRPr sz="1200"/>
            </a:lvl1pPr>
            <a:lvl2pPr marL="180975" indent="-180975">
              <a:lnSpc>
                <a:spcPct val="120000"/>
              </a:lnSpc>
              <a:buFont typeface="Open Sans" panose="020B0606030504020204" pitchFamily="34" charset="0"/>
              <a:buChar char="–"/>
              <a:defRPr sz="1100"/>
            </a:lvl2pPr>
            <a:lvl3pPr marL="361950" indent="-180975">
              <a:lnSpc>
                <a:spcPct val="120000"/>
              </a:lnSpc>
              <a:buFont typeface="Open Sans" panose="020B0606030504020204" pitchFamily="34" charset="0"/>
              <a:buChar char="–"/>
              <a:defRPr sz="1100"/>
            </a:lvl3pPr>
            <a:lvl4pPr marL="534988" indent="-173038">
              <a:lnSpc>
                <a:spcPct val="120000"/>
              </a:lnSpc>
              <a:buFont typeface="Open Sans" panose="020B0606030504020204" pitchFamily="34" charset="0"/>
              <a:buChar char="–"/>
              <a:defRPr sz="1100"/>
            </a:lvl4pPr>
            <a:lvl5pPr marL="715963" indent="-180975">
              <a:lnSpc>
                <a:spcPct val="120000"/>
              </a:lnSpc>
              <a:buFont typeface="Open Sans" panose="020B0606030504020204" pitchFamily="34" charset="0"/>
              <a:buChar char="–"/>
              <a:defRPr sz="1100"/>
            </a:lvl5pPr>
          </a:lstStyle>
          <a:p>
            <a:pPr lvl="0"/>
            <a:r>
              <a:rPr lang="en-CA" err="1"/>
              <a:t>Alitem</a:t>
            </a:r>
            <a:r>
              <a:rPr lang="en-CA"/>
              <a:t> </a:t>
            </a:r>
            <a:r>
              <a:rPr lang="en-CA" err="1"/>
              <a:t>eario</a:t>
            </a:r>
            <a:r>
              <a:rPr lang="en-CA"/>
              <a:t> </a:t>
            </a:r>
            <a:r>
              <a:rPr lang="en-CA" err="1"/>
              <a:t>ipsapic</a:t>
            </a:r>
            <a:r>
              <a:rPr lang="en-CA"/>
              <a:t> </a:t>
            </a:r>
            <a:r>
              <a:rPr lang="en-CA" err="1"/>
              <a:t>totas</a:t>
            </a:r>
            <a:r>
              <a:rPr lang="en-CA"/>
              <a:t> a </a:t>
            </a:r>
            <a:r>
              <a:rPr lang="en-CA" err="1"/>
              <a:t>sitatur</a:t>
            </a:r>
            <a:r>
              <a:rPr lang="en-CA"/>
              <a:t> </a:t>
            </a:r>
            <a:r>
              <a:rPr lang="en-CA" err="1"/>
              <a:t>simporpost</a:t>
            </a:r>
            <a:r>
              <a:rPr lang="en-CA"/>
              <a:t>, cum </a:t>
            </a:r>
            <a:r>
              <a:rPr lang="en-CA" err="1"/>
              <a:t>cor</a:t>
            </a:r>
            <a:r>
              <a:rPr lang="en-CA"/>
              <a:t> </a:t>
            </a:r>
            <a:r>
              <a:rPr lang="en-CA" err="1"/>
              <a:t>maximag</a:t>
            </a:r>
            <a:r>
              <a:rPr lang="en-CA"/>
              <a:t> </a:t>
            </a:r>
            <a:r>
              <a:rPr lang="en-CA" err="1"/>
              <a:t>nihici</a:t>
            </a:r>
            <a:r>
              <a:rPr lang="en-CA"/>
              <a:t> </a:t>
            </a:r>
            <a:r>
              <a:rPr lang="en-CA" err="1"/>
              <a:t>sanda</a:t>
            </a:r>
            <a:r>
              <a:rPr lang="en-CA"/>
              <a:t> </a:t>
            </a:r>
            <a:r>
              <a:rPr lang="en-CA" err="1"/>
              <a:t>voluptatiis</a:t>
            </a:r>
            <a:r>
              <a:rPr lang="en-CA"/>
              <a:t> </a:t>
            </a:r>
            <a:r>
              <a:rPr lang="en-CA" err="1"/>
              <a:t>volorit</a:t>
            </a:r>
            <a:r>
              <a:rPr lang="en-CA"/>
              <a:t> </a:t>
            </a:r>
            <a:r>
              <a:rPr lang="en-CA" err="1"/>
              <a:t>quas</a:t>
            </a:r>
            <a:r>
              <a:rPr lang="en-CA"/>
              <a:t> et </a:t>
            </a:r>
            <a:r>
              <a:rPr lang="en-CA" err="1"/>
              <a:t>ut</a:t>
            </a:r>
            <a:r>
              <a:rPr lang="en-CA"/>
              <a:t> </a:t>
            </a:r>
            <a:r>
              <a:rPr lang="en-CA" err="1"/>
              <a:t>volorrum</a:t>
            </a:r>
            <a:r>
              <a:rPr lang="en-CA"/>
              <a:t> qui </a:t>
            </a:r>
            <a:r>
              <a:rPr lang="en-CA" err="1"/>
              <a:t>ut</a:t>
            </a:r>
            <a:r>
              <a:rPr lang="en-CA"/>
              <a:t> </a:t>
            </a:r>
            <a:r>
              <a:rPr lang="en-CA" err="1"/>
              <a:t>fuga</a:t>
            </a:r>
            <a:r>
              <a:rPr lang="en-CA"/>
              <a:t>. </a:t>
            </a:r>
            <a:r>
              <a:rPr lang="en-CA" err="1"/>
              <a:t>Rere</a:t>
            </a:r>
            <a:r>
              <a:rPr lang="en-CA"/>
              <a:t>, </a:t>
            </a:r>
            <a:r>
              <a:rPr lang="en-CA" err="1"/>
              <a:t>cullat</a:t>
            </a:r>
            <a:r>
              <a:rPr lang="en-CA"/>
              <a:t> que del </a:t>
            </a:r>
            <a:r>
              <a:rPr lang="en-CA" err="1"/>
              <a:t>inulpa</a:t>
            </a:r>
            <a:r>
              <a:rPr lang="en-CA"/>
              <a:t> </a:t>
            </a:r>
            <a:r>
              <a:rPr lang="en-CA" err="1"/>
              <a:t>nonsend</a:t>
            </a:r>
            <a:r>
              <a:rPr lang="en-CA"/>
              <a:t> </a:t>
            </a:r>
            <a:r>
              <a:rPr lang="en-CA" err="1"/>
              <a:t>istotatiis</a:t>
            </a:r>
            <a:r>
              <a:rPr lang="en-CA"/>
              <a:t> </a:t>
            </a:r>
            <a:r>
              <a:rPr lang="en-CA" err="1"/>
              <a:t>inis</a:t>
            </a:r>
            <a:r>
              <a:rPr lang="en-CA"/>
              <a:t> </a:t>
            </a:r>
            <a:r>
              <a:rPr lang="en-CA" err="1"/>
              <a:t>aliati</a:t>
            </a:r>
            <a:r>
              <a:rPr lang="en-CA"/>
              <a:t> </a:t>
            </a:r>
            <a:r>
              <a:rPr lang="en-CA" err="1"/>
              <a:t>cullore</a:t>
            </a:r>
            <a:r>
              <a:rPr lang="en-CA"/>
              <a:t> </a:t>
            </a:r>
            <a:r>
              <a:rPr lang="en-CA" err="1"/>
              <a:t>dolores</a:t>
            </a:r>
            <a:r>
              <a:rPr lang="en-CA"/>
              <a:t> </a:t>
            </a:r>
            <a:r>
              <a:rPr lang="en-CA" err="1"/>
              <a:t>utatur</a:t>
            </a:r>
            <a:r>
              <a:rPr lang="en-CA"/>
              <a:t> sae cum </a:t>
            </a:r>
            <a:r>
              <a:rPr lang="en-CA" err="1"/>
              <a:t>quas</a:t>
            </a:r>
            <a:r>
              <a:rPr lang="en-CA"/>
              <a:t> </a:t>
            </a:r>
            <a:r>
              <a:rPr lang="en-CA" err="1"/>
              <a:t>essunt</a:t>
            </a:r>
            <a:r>
              <a:rPr lang="en-CA"/>
              <a:t> </a:t>
            </a:r>
            <a:r>
              <a:rPr lang="en-CA" err="1"/>
              <a:t>hilit</a:t>
            </a:r>
            <a:r>
              <a:rPr lang="en-CA"/>
              <a:t> ma.</a:t>
            </a:r>
          </a:p>
        </p:txBody>
      </p:sp>
    </p:spTree>
    <p:extLst>
      <p:ext uri="{BB962C8B-B14F-4D97-AF65-F5344CB8AC3E}">
        <p14:creationId xmlns:p14="http://schemas.microsoft.com/office/powerpoint/2010/main" val="7614713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264" userDrawn="1">
          <p15:clr>
            <a:srgbClr val="FBAE40"/>
          </p15:clr>
        </p15:guide>
        <p15:guide id="2" pos="384" userDrawn="1">
          <p15:clr>
            <a:srgbClr val="FBAE40"/>
          </p15:clr>
        </p15:guide>
        <p15:guide id="3" orient="horz" pos="4080" userDrawn="1">
          <p15:clr>
            <a:srgbClr val="FBAE40"/>
          </p15:clr>
        </p15:guide>
        <p15:guide id="4" pos="7296" userDrawn="1">
          <p15:clr>
            <a:srgbClr val="FBAE40"/>
          </p15:clr>
        </p15:guide>
        <p15:guide id="5" orient="horz" pos="432" userDrawn="1">
          <p15:clr>
            <a:srgbClr val="FBAE40"/>
          </p15:clr>
        </p15:guide>
        <p15:guide id="6" orient="horz" pos="3744" userDrawn="1">
          <p15:clr>
            <a:srgbClr val="FBAE40"/>
          </p15:clr>
        </p15:guide>
        <p15:guide id="7" orient="horz" pos="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_Insight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FE68B69-F2FF-497D-9880-E23F72E71FDD}"/>
              </a:ext>
            </a:extLst>
          </p:cNvPr>
          <p:cNvSpPr/>
          <p:nvPr userDrawn="1"/>
        </p:nvSpPr>
        <p:spPr>
          <a:xfrm>
            <a:off x="0" y="5818187"/>
            <a:ext cx="9265534" cy="8356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C191FAC-3E9B-4A9C-8DC9-497B1F47033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6556375" cy="6858000"/>
          </a:xfrm>
          <a:prstGeom prst="rect">
            <a:avLst/>
          </a:prstGeom>
          <a:pattFill prst="wdDnDiag">
            <a:fgClr>
              <a:schemeClr val="bg2">
                <a:lumMod val="40000"/>
                <a:lumOff val="60000"/>
              </a:schemeClr>
            </a:fgClr>
            <a:bgClr>
              <a:schemeClr val="bg1"/>
            </a:bgClr>
          </a:pattFill>
        </p:spPr>
        <p:txBody>
          <a:bodyPr vert="horz" lIns="0" tIns="0" rIns="0" bIns="0" rtlCol="0" anchor="ctr" anchorCtr="1">
            <a:noAutofit/>
          </a:bodyPr>
          <a:lstStyle>
            <a:lvl1pPr>
              <a:defRPr lang="en-US" dirty="0"/>
            </a:lvl1pPr>
          </a:lstStyle>
          <a:p>
            <a:pPr lvl="0" algn="ctr"/>
            <a:r>
              <a:rPr lang="en-CA"/>
              <a:t>Office market image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340455C-1392-44C3-997F-DA1CA4CD2B0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24401" y="685800"/>
            <a:ext cx="6857999" cy="2370874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6000" b="1">
                <a:solidFill>
                  <a:schemeClr val="tx1"/>
                </a:solidFill>
                <a:highlight>
                  <a:srgbClr val="FFFFFF"/>
                </a:highlight>
                <a:latin typeface="+mj-lt"/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CA"/>
              <a:t>[Market w/long name] office market report</a:t>
            </a:r>
          </a:p>
        </p:txBody>
      </p:sp>
      <p:sp>
        <p:nvSpPr>
          <p:cNvPr id="2" name="Guides" hidden="1">
            <a:extLst>
              <a:ext uri="{FF2B5EF4-FFF2-40B4-BE49-F238E27FC236}">
                <a16:creationId xmlns:a16="http://schemas.microsoft.com/office/drawing/2014/main" id="{4E5D4448-38BE-4FDE-A7E4-3E9C4C1A8571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635000" cy="2540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700">
              <a:solidFill>
                <a:srgbClr val="FFFFFF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A4C9992-DFF4-40AE-9D4B-5303BF6D4C80}"/>
              </a:ext>
            </a:extLst>
          </p:cNvPr>
          <p:cNvSpPr/>
          <p:nvPr userDrawn="1"/>
        </p:nvSpPr>
        <p:spPr>
          <a:xfrm>
            <a:off x="10102770" y="6132349"/>
            <a:ext cx="2089230" cy="7118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495D9C1A-0AD7-4DBA-8B16-041A2E982E8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898512" y="3897965"/>
            <a:ext cx="4683888" cy="914400"/>
          </a:xfrm>
          <a:prstGeom prst="rect">
            <a:avLst/>
          </a:prstGeom>
        </p:spPr>
        <p:txBody>
          <a:bodyPr lIns="0"/>
          <a:lstStyle>
            <a:lvl1pPr>
              <a:defRPr sz="2800"/>
            </a:lvl1pPr>
          </a:lstStyle>
          <a:p>
            <a:pPr lvl="0"/>
            <a:r>
              <a:rPr lang="en-CA" err="1"/>
              <a:t>Trimestre</a:t>
            </a:r>
            <a:r>
              <a:rPr lang="en-CA"/>
              <a:t> YYYY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380C8B8-FF30-35C3-474C-3311C4359977}"/>
              </a:ext>
            </a:extLst>
          </p:cNvPr>
          <p:cNvSpPr txBox="1"/>
          <p:nvPr userDrawn="1"/>
        </p:nvSpPr>
        <p:spPr>
          <a:xfrm>
            <a:off x="1229407" y="6428565"/>
            <a:ext cx="4406150" cy="200055"/>
          </a:xfrm>
          <a:prstGeom prst="rect">
            <a:avLst/>
          </a:prstGeom>
          <a:noFill/>
        </p:spPr>
        <p:txBody>
          <a:bodyPr wrap="square" bIns="0" rtlCol="0" anchor="b">
            <a:spAutoFit/>
          </a:bodyPr>
          <a:lstStyle/>
          <a:p>
            <a:pPr algn="l"/>
            <a:r>
              <a:rPr lang="fr-FR" sz="1000" b="0" spc="0" baseline="0"/>
              <a:t>Rapport sur le marché des bureaux de Montréal </a:t>
            </a:r>
            <a:r>
              <a:rPr lang="en-CA" sz="1000" b="0" spc="0" baseline="0"/>
              <a:t>| T4 2024</a:t>
            </a:r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5956501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432" userDrawn="1">
          <p15:clr>
            <a:srgbClr val="717275"/>
          </p15:clr>
        </p15:guide>
        <p15:guide id="2" orient="horz" pos="1320" userDrawn="1">
          <p15:clr>
            <a:srgbClr val="717275"/>
          </p15:clr>
        </p15:guide>
        <p15:guide id="3" orient="horz" pos="1680" userDrawn="1">
          <p15:clr>
            <a:srgbClr val="FF96FF"/>
          </p15:clr>
        </p15:guide>
        <p15:guide id="4" orient="horz" pos="4080" userDrawn="1">
          <p15:clr>
            <a:srgbClr val="FF96FF"/>
          </p15:clr>
        </p15:guide>
        <p15:guide id="5" pos="768" userDrawn="1">
          <p15:clr>
            <a:srgbClr val="FF96FF"/>
          </p15:clr>
        </p15:guide>
        <p15:guide id="6" pos="6911" userDrawn="1">
          <p15:clr>
            <a:srgbClr val="FF96FF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F0BEFC-906E-AF74-3FCE-B350B21D6FBE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09597" y="1709928"/>
            <a:ext cx="3320453" cy="414337"/>
          </a:xfrm>
          <a:prstGeom prst="rect">
            <a:avLst/>
          </a:prstGeom>
        </p:spPr>
        <p:txBody>
          <a:bodyPr lIns="0" tIns="0" bIns="0"/>
          <a:lstStyle>
            <a:lvl1pPr algn="l">
              <a:defRPr sz="1400" b="1"/>
            </a:lvl1pPr>
          </a:lstStyle>
          <a:p>
            <a:pPr lvl="0"/>
            <a:r>
              <a:rPr lang="en-US"/>
              <a:t>Headline stating the trend, maximum two lines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3F0BEF0-F91C-1D15-990E-8EED185797A1}"/>
              </a:ext>
            </a:extLst>
          </p:cNvPr>
          <p:cNvSpPr/>
          <p:nvPr userDrawn="1"/>
        </p:nvSpPr>
        <p:spPr>
          <a:xfrm>
            <a:off x="8020050" y="0"/>
            <a:ext cx="4171950" cy="6858000"/>
          </a:xfrm>
          <a:prstGeom prst="rect">
            <a:avLst/>
          </a:prstGeom>
          <a:solidFill>
            <a:srgbClr val="E9E9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F5E147EC-4EE7-1B4D-6C9D-7F6FAF38858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9600" y="685800"/>
            <a:ext cx="10972800" cy="770688"/>
          </a:xfrm>
          <a:prstGeom prst="rect">
            <a:avLst/>
          </a:prstGeom>
        </p:spPr>
        <p:txBody>
          <a:bodyPr lIns="0" rIns="45720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Open Sans" panose="020B0606030504020204" pitchFamily="34" charset="0"/>
              <a:buNone/>
              <a:defRPr lang="en-US" sz="24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Open Sans" panose="020B0606030504020204" pitchFamily="34" charset="0"/>
              <a:buNone/>
              <a:defRPr lang="en-US" sz="2400" b="1" kern="1200" dirty="0" smtClean="0">
                <a:solidFill>
                  <a:schemeClr val="tx1"/>
                </a:solidFill>
                <a:highlight>
                  <a:srgbClr val="FFFFFF"/>
                </a:highlight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Open Sans" panose="020B0606030504020204" pitchFamily="34" charset="0"/>
              <a:buNone/>
              <a:defRPr lang="en-US" sz="2400" b="1" kern="1200" dirty="0" smtClean="0">
                <a:solidFill>
                  <a:schemeClr val="tx1"/>
                </a:solidFill>
                <a:highlight>
                  <a:srgbClr val="FFFFFF"/>
                </a:highlight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Open Sans" panose="020B0606030504020204" pitchFamily="34" charset="0"/>
              <a:buNone/>
              <a:defRPr lang="en-US" sz="2400" b="1" kern="1200" dirty="0" smtClean="0">
                <a:solidFill>
                  <a:schemeClr val="tx1"/>
                </a:solidFill>
                <a:highlight>
                  <a:srgbClr val="FFFFFF"/>
                </a:highlight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Open Sans" panose="020B0606030504020204" pitchFamily="34" charset="0"/>
              <a:buNone/>
              <a:defRPr lang="en-US" sz="2400" b="1" kern="1200" dirty="0">
                <a:solidFill>
                  <a:schemeClr val="tx1"/>
                </a:solidFill>
                <a:highlight>
                  <a:srgbClr val="FFFFFF"/>
                </a:highlight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CA"/>
              <a:t>[Market] submarket map</a:t>
            </a:r>
          </a:p>
        </p:txBody>
      </p:sp>
      <p:sp>
        <p:nvSpPr>
          <p:cNvPr id="2" name="Text Placeholder 24">
            <a:extLst>
              <a:ext uri="{FF2B5EF4-FFF2-40B4-BE49-F238E27FC236}">
                <a16:creationId xmlns:a16="http://schemas.microsoft.com/office/drawing/2014/main" id="{B457BB1D-617D-59E5-954D-EDD21897111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09597" y="2217277"/>
            <a:ext cx="6934203" cy="3925399"/>
          </a:xfrm>
          <a:prstGeom prst="rect">
            <a:avLst/>
          </a:prstGeom>
        </p:spPr>
        <p:txBody>
          <a:bodyPr lIns="0" tIns="0" rIns="182880" bIns="0" numCol="2" spcCol="274320"/>
          <a:lstStyle>
            <a:lvl1pPr marL="0" indent="0" algn="l">
              <a:lnSpc>
                <a:spcPts val="1500"/>
              </a:lnSpc>
              <a:buFont typeface="Open Sans" panose="020B0606030504020204" pitchFamily="34" charset="0"/>
              <a:buNone/>
              <a:defRPr sz="1200"/>
            </a:lvl1pPr>
            <a:lvl2pPr marL="180975" indent="-180975">
              <a:lnSpc>
                <a:spcPct val="120000"/>
              </a:lnSpc>
              <a:buFont typeface="Open Sans" panose="020B0606030504020204" pitchFamily="34" charset="0"/>
              <a:buChar char="–"/>
              <a:defRPr sz="1100"/>
            </a:lvl2pPr>
            <a:lvl3pPr marL="361950" indent="-180975">
              <a:lnSpc>
                <a:spcPct val="120000"/>
              </a:lnSpc>
              <a:buFont typeface="Open Sans" panose="020B0606030504020204" pitchFamily="34" charset="0"/>
              <a:buChar char="–"/>
              <a:defRPr sz="1100"/>
            </a:lvl3pPr>
            <a:lvl4pPr marL="534988" indent="-173038">
              <a:lnSpc>
                <a:spcPct val="120000"/>
              </a:lnSpc>
              <a:buFont typeface="Open Sans" panose="020B0606030504020204" pitchFamily="34" charset="0"/>
              <a:buChar char="–"/>
              <a:defRPr sz="1100"/>
            </a:lvl4pPr>
            <a:lvl5pPr marL="715963" indent="-180975">
              <a:lnSpc>
                <a:spcPct val="120000"/>
              </a:lnSpc>
              <a:buFont typeface="Open Sans" panose="020B0606030504020204" pitchFamily="34" charset="0"/>
              <a:buChar char="–"/>
              <a:defRPr sz="1100"/>
            </a:lvl5pPr>
          </a:lstStyle>
          <a:p>
            <a:pPr lvl="0"/>
            <a:r>
              <a:rPr lang="en-CA" err="1"/>
              <a:t>Alitem</a:t>
            </a:r>
            <a:r>
              <a:rPr lang="en-CA"/>
              <a:t> </a:t>
            </a:r>
            <a:r>
              <a:rPr lang="en-CA" err="1"/>
              <a:t>eario</a:t>
            </a:r>
            <a:r>
              <a:rPr lang="en-CA"/>
              <a:t> </a:t>
            </a:r>
            <a:r>
              <a:rPr lang="en-CA" err="1"/>
              <a:t>ipsapic</a:t>
            </a:r>
            <a:r>
              <a:rPr lang="en-CA"/>
              <a:t> </a:t>
            </a:r>
            <a:r>
              <a:rPr lang="en-CA" err="1"/>
              <a:t>totas</a:t>
            </a:r>
            <a:r>
              <a:rPr lang="en-CA"/>
              <a:t> a </a:t>
            </a:r>
            <a:r>
              <a:rPr lang="en-CA" err="1"/>
              <a:t>sitatur</a:t>
            </a:r>
            <a:r>
              <a:rPr lang="en-CA"/>
              <a:t> </a:t>
            </a:r>
            <a:r>
              <a:rPr lang="en-CA" err="1"/>
              <a:t>simporpost</a:t>
            </a:r>
            <a:r>
              <a:rPr lang="en-CA"/>
              <a:t>, cum </a:t>
            </a:r>
            <a:r>
              <a:rPr lang="en-CA" err="1"/>
              <a:t>cor</a:t>
            </a:r>
            <a:r>
              <a:rPr lang="en-CA"/>
              <a:t> </a:t>
            </a:r>
            <a:r>
              <a:rPr lang="en-CA" err="1"/>
              <a:t>maximag</a:t>
            </a:r>
            <a:r>
              <a:rPr lang="en-CA"/>
              <a:t> </a:t>
            </a:r>
            <a:r>
              <a:rPr lang="en-CA" err="1"/>
              <a:t>nihici</a:t>
            </a:r>
            <a:r>
              <a:rPr lang="en-CA"/>
              <a:t> </a:t>
            </a:r>
            <a:r>
              <a:rPr lang="en-CA" err="1"/>
              <a:t>sanda</a:t>
            </a:r>
            <a:r>
              <a:rPr lang="en-CA"/>
              <a:t> </a:t>
            </a:r>
            <a:r>
              <a:rPr lang="en-CA" err="1"/>
              <a:t>voluptatiis</a:t>
            </a:r>
            <a:r>
              <a:rPr lang="en-CA"/>
              <a:t> </a:t>
            </a:r>
            <a:r>
              <a:rPr lang="en-CA" err="1"/>
              <a:t>volorit</a:t>
            </a:r>
            <a:r>
              <a:rPr lang="en-CA"/>
              <a:t> </a:t>
            </a:r>
            <a:r>
              <a:rPr lang="en-CA" err="1"/>
              <a:t>quas</a:t>
            </a:r>
            <a:r>
              <a:rPr lang="en-CA"/>
              <a:t> et </a:t>
            </a:r>
            <a:r>
              <a:rPr lang="en-CA" err="1"/>
              <a:t>ut</a:t>
            </a:r>
            <a:r>
              <a:rPr lang="en-CA"/>
              <a:t> </a:t>
            </a:r>
            <a:r>
              <a:rPr lang="en-CA" err="1"/>
              <a:t>volorrum</a:t>
            </a:r>
            <a:r>
              <a:rPr lang="en-CA"/>
              <a:t> qui </a:t>
            </a:r>
            <a:r>
              <a:rPr lang="en-CA" err="1"/>
              <a:t>ut</a:t>
            </a:r>
            <a:r>
              <a:rPr lang="en-CA"/>
              <a:t> </a:t>
            </a:r>
            <a:r>
              <a:rPr lang="en-CA" err="1"/>
              <a:t>fuga</a:t>
            </a:r>
            <a:r>
              <a:rPr lang="en-CA"/>
              <a:t>. </a:t>
            </a:r>
            <a:r>
              <a:rPr lang="en-CA" err="1"/>
              <a:t>Rere</a:t>
            </a:r>
            <a:r>
              <a:rPr lang="en-CA"/>
              <a:t>, </a:t>
            </a:r>
            <a:r>
              <a:rPr lang="en-CA" err="1"/>
              <a:t>cullat</a:t>
            </a:r>
            <a:r>
              <a:rPr lang="en-CA"/>
              <a:t> que del </a:t>
            </a:r>
            <a:r>
              <a:rPr lang="en-CA" err="1"/>
              <a:t>inulpa</a:t>
            </a:r>
            <a:r>
              <a:rPr lang="en-CA"/>
              <a:t> </a:t>
            </a:r>
            <a:r>
              <a:rPr lang="en-CA" err="1"/>
              <a:t>nonsend</a:t>
            </a:r>
            <a:r>
              <a:rPr lang="en-CA"/>
              <a:t> </a:t>
            </a:r>
            <a:r>
              <a:rPr lang="en-CA" err="1"/>
              <a:t>istotatiis</a:t>
            </a:r>
            <a:r>
              <a:rPr lang="en-CA"/>
              <a:t> </a:t>
            </a:r>
            <a:r>
              <a:rPr lang="en-CA" err="1"/>
              <a:t>inis</a:t>
            </a:r>
            <a:r>
              <a:rPr lang="en-CA"/>
              <a:t> </a:t>
            </a:r>
            <a:r>
              <a:rPr lang="en-CA" err="1"/>
              <a:t>aliati</a:t>
            </a:r>
            <a:r>
              <a:rPr lang="en-CA"/>
              <a:t> </a:t>
            </a:r>
            <a:r>
              <a:rPr lang="en-CA" err="1"/>
              <a:t>cullore</a:t>
            </a:r>
            <a:r>
              <a:rPr lang="en-CA"/>
              <a:t> </a:t>
            </a:r>
            <a:r>
              <a:rPr lang="en-CA" err="1"/>
              <a:t>dolores</a:t>
            </a:r>
            <a:r>
              <a:rPr lang="en-CA"/>
              <a:t> </a:t>
            </a:r>
            <a:r>
              <a:rPr lang="en-CA" err="1"/>
              <a:t>utatur</a:t>
            </a:r>
            <a:r>
              <a:rPr lang="en-CA"/>
              <a:t> sae cum </a:t>
            </a:r>
            <a:r>
              <a:rPr lang="en-CA" err="1"/>
              <a:t>quas</a:t>
            </a:r>
            <a:r>
              <a:rPr lang="en-CA"/>
              <a:t> </a:t>
            </a:r>
            <a:r>
              <a:rPr lang="en-CA" err="1"/>
              <a:t>essunt</a:t>
            </a:r>
            <a:r>
              <a:rPr lang="en-CA"/>
              <a:t> </a:t>
            </a:r>
            <a:r>
              <a:rPr lang="en-CA" err="1"/>
              <a:t>hilit</a:t>
            </a:r>
            <a:r>
              <a:rPr lang="en-CA"/>
              <a:t> ma </a:t>
            </a:r>
            <a:r>
              <a:rPr lang="en-CA" err="1"/>
              <a:t>voluptas</a:t>
            </a:r>
            <a:r>
              <a:rPr lang="en-CA"/>
              <a:t> ne nis </a:t>
            </a:r>
            <a:r>
              <a:rPr lang="en-CA" err="1"/>
              <a:t>acest</a:t>
            </a:r>
            <a:r>
              <a:rPr lang="en-CA"/>
              <a:t>, </a:t>
            </a:r>
            <a:r>
              <a:rPr lang="en-CA" err="1"/>
              <a:t>offictore</a:t>
            </a:r>
            <a:r>
              <a:rPr lang="en-CA"/>
              <a:t> </a:t>
            </a:r>
            <a:r>
              <a:rPr lang="en-CA" err="1"/>
              <a:t>optis</a:t>
            </a:r>
            <a:r>
              <a:rPr lang="en-CA"/>
              <a:t> </a:t>
            </a:r>
            <a:r>
              <a:rPr lang="en-CA" err="1"/>
              <a:t>nostio</a:t>
            </a:r>
            <a:r>
              <a:rPr lang="en-CA"/>
              <a:t> </a:t>
            </a:r>
            <a:r>
              <a:rPr lang="en-CA" err="1"/>
              <a:t>iste</a:t>
            </a:r>
            <a:r>
              <a:rPr lang="en-CA"/>
              <a:t> </a:t>
            </a:r>
            <a:r>
              <a:rPr lang="en-CA" err="1"/>
              <a:t>secto</a:t>
            </a:r>
            <a:r>
              <a:rPr lang="en-CA"/>
              <a:t> </a:t>
            </a:r>
            <a:r>
              <a:rPr lang="en-CA" err="1"/>
              <a:t>blandae</a:t>
            </a:r>
            <a:r>
              <a:rPr lang="en-CA"/>
              <a:t> </a:t>
            </a:r>
            <a:r>
              <a:rPr lang="en-CA" err="1"/>
              <a:t>dolorum</a:t>
            </a:r>
            <a:r>
              <a:rPr lang="en-CA"/>
              <a:t>, que </a:t>
            </a:r>
            <a:r>
              <a:rPr lang="en-CA" err="1"/>
              <a:t>odit</a:t>
            </a:r>
            <a:r>
              <a:rPr lang="en-CA"/>
              <a:t> re et qui </a:t>
            </a:r>
            <a:r>
              <a:rPr lang="en-CA" err="1"/>
              <a:t>odia</a:t>
            </a:r>
            <a:r>
              <a:rPr lang="en-CA"/>
              <a:t> am, </a:t>
            </a:r>
            <a:r>
              <a:rPr lang="en-CA" err="1"/>
              <a:t>utatur</a:t>
            </a:r>
            <a:r>
              <a:rPr lang="en-CA"/>
              <a:t> </a:t>
            </a:r>
            <a:r>
              <a:rPr lang="en-CA" err="1"/>
              <a:t>magnimus</a:t>
            </a:r>
            <a:r>
              <a:rPr lang="en-CA"/>
              <a:t> </a:t>
            </a:r>
            <a:r>
              <a:rPr lang="en-CA" err="1"/>
              <a:t>aut</a:t>
            </a:r>
            <a:r>
              <a:rPr lang="en-CA"/>
              <a:t> </a:t>
            </a:r>
            <a:r>
              <a:rPr lang="en-CA" err="1"/>
              <a:t>voloreh</a:t>
            </a:r>
            <a:r>
              <a:rPr lang="en-CA"/>
              <a:t> </a:t>
            </a:r>
            <a:r>
              <a:rPr lang="en-CA" err="1"/>
              <a:t>enisque</a:t>
            </a:r>
            <a:r>
              <a:rPr lang="en-CA"/>
              <a:t> </a:t>
            </a:r>
            <a:r>
              <a:rPr lang="en-CA" err="1"/>
              <a:t>excea</a:t>
            </a:r>
            <a:r>
              <a:rPr lang="en-CA"/>
              <a:t> qui </a:t>
            </a:r>
            <a:r>
              <a:rPr lang="en-CA" err="1"/>
              <a:t>berunt</a:t>
            </a:r>
            <a:r>
              <a:rPr lang="en-CA"/>
              <a:t> quo </a:t>
            </a:r>
            <a:r>
              <a:rPr lang="en-CA" err="1"/>
              <a:t>occum</a:t>
            </a:r>
            <a:r>
              <a:rPr lang="en-CA"/>
              <a:t> </a:t>
            </a:r>
            <a:r>
              <a:rPr lang="en-CA" err="1"/>
              <a:t>erferia</a:t>
            </a:r>
            <a:r>
              <a:rPr lang="en-CA"/>
              <a:t> </a:t>
            </a:r>
            <a:r>
              <a:rPr lang="en-CA" err="1"/>
              <a:t>doluptas</a:t>
            </a:r>
            <a:r>
              <a:rPr lang="en-CA"/>
              <a:t> </a:t>
            </a:r>
            <a:r>
              <a:rPr lang="en-CA" err="1"/>
              <a:t>alis</a:t>
            </a:r>
            <a:r>
              <a:rPr lang="en-CA"/>
              <a:t> alia </a:t>
            </a:r>
            <a:r>
              <a:rPr lang="en-CA" err="1"/>
              <a:t>volland</a:t>
            </a:r>
            <a:r>
              <a:rPr lang="en-CA"/>
              <a:t> </a:t>
            </a:r>
            <a:r>
              <a:rPr lang="en-CA" err="1"/>
              <a:t>iciataecta</a:t>
            </a:r>
            <a:r>
              <a:rPr lang="en-CA"/>
              <a:t> </a:t>
            </a:r>
            <a:r>
              <a:rPr lang="en-CA" err="1"/>
              <a:t>nonsectionse</a:t>
            </a:r>
            <a:r>
              <a:rPr lang="en-CA"/>
              <a:t> </a:t>
            </a:r>
            <a:r>
              <a:rPr lang="en-CA" err="1"/>
              <a:t>doloresto</a:t>
            </a:r>
            <a:r>
              <a:rPr lang="en-CA"/>
              <a:t> et vid qui </a:t>
            </a:r>
            <a:r>
              <a:rPr lang="en-CA" err="1"/>
              <a:t>velis</a:t>
            </a:r>
            <a:r>
              <a:rPr lang="en-CA"/>
              <a:t> ped que pa </a:t>
            </a:r>
            <a:r>
              <a:rPr lang="en-CA" err="1"/>
              <a:t>audi</a:t>
            </a:r>
            <a:r>
              <a:rPr lang="en-CA"/>
              <a:t> quid </a:t>
            </a:r>
            <a:r>
              <a:rPr lang="en-CA" err="1"/>
              <a:t>quis</a:t>
            </a:r>
            <a:r>
              <a:rPr lang="en-CA"/>
              <a:t> mi, </a:t>
            </a:r>
            <a:r>
              <a:rPr lang="en-CA" err="1"/>
              <a:t>optatio</a:t>
            </a:r>
            <a:r>
              <a:rPr lang="en-CA"/>
              <a:t> </a:t>
            </a:r>
            <a:r>
              <a:rPr lang="en-CA" err="1"/>
              <a:t>ilignis</a:t>
            </a:r>
            <a:r>
              <a:rPr lang="en-CA"/>
              <a:t> </a:t>
            </a:r>
            <a:r>
              <a:rPr lang="en-CA" err="1"/>
              <a:t>dessimpori</a:t>
            </a:r>
            <a:r>
              <a:rPr lang="en-CA"/>
              <a:t> </a:t>
            </a:r>
            <a:r>
              <a:rPr lang="en-CA" err="1"/>
              <a:t>ommoluptiur</a:t>
            </a:r>
            <a:r>
              <a:rPr lang="en-CA"/>
              <a:t> </a:t>
            </a:r>
            <a:r>
              <a:rPr lang="en-CA" err="1"/>
              <a:t>audisquasit</a:t>
            </a:r>
            <a:r>
              <a:rPr lang="en-CA"/>
              <a:t>, </a:t>
            </a:r>
            <a:r>
              <a:rPr lang="en-CA" err="1"/>
              <a:t>officia</a:t>
            </a:r>
            <a:r>
              <a:rPr lang="en-CA"/>
              <a:t> idem </a:t>
            </a:r>
            <a:r>
              <a:rPr lang="en-CA" err="1"/>
              <a:t>restia</a:t>
            </a:r>
            <a:r>
              <a:rPr lang="en-CA"/>
              <a:t> as </a:t>
            </a:r>
            <a:r>
              <a:rPr lang="en-CA" err="1"/>
              <a:t>ulparci</a:t>
            </a:r>
            <a:r>
              <a:rPr lang="en-CA"/>
              <a:t> </a:t>
            </a:r>
            <a:r>
              <a:rPr lang="en-CA" err="1"/>
              <a:t>asperate</a:t>
            </a:r>
            <a:r>
              <a:rPr lang="en-CA"/>
              <a:t> </a:t>
            </a:r>
            <a:r>
              <a:rPr lang="en-CA" err="1"/>
              <a:t>quidell</a:t>
            </a:r>
            <a:r>
              <a:rPr lang="en-CA"/>
              <a:t> estrum que </a:t>
            </a:r>
            <a:r>
              <a:rPr lang="en-CA" err="1"/>
              <a:t>plitiatem</a:t>
            </a:r>
            <a:r>
              <a:rPr lang="en-CA"/>
              <a:t>. </a:t>
            </a:r>
          </a:p>
          <a:p>
            <a:pPr marL="0" marR="0" lvl="0" indent="0" algn="l" defTabSz="914400" rtl="0" eaLnBrk="1" fontAlgn="auto" latinLnBrk="0" hangingPunct="1">
              <a:lnSpc>
                <a:spcPts val="15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Open Sans" panose="020B0606030504020204" pitchFamily="34" charset="0"/>
              <a:buNone/>
              <a:tabLst/>
              <a:defRPr/>
            </a:pPr>
            <a:r>
              <a:rPr lang="en-CA" err="1"/>
              <a:t>Alitem</a:t>
            </a:r>
            <a:r>
              <a:rPr lang="en-CA"/>
              <a:t> </a:t>
            </a:r>
            <a:r>
              <a:rPr lang="en-CA" err="1"/>
              <a:t>eario</a:t>
            </a:r>
            <a:r>
              <a:rPr lang="en-CA"/>
              <a:t> </a:t>
            </a:r>
            <a:r>
              <a:rPr lang="en-CA" err="1"/>
              <a:t>ipsapic</a:t>
            </a:r>
            <a:r>
              <a:rPr lang="en-CA"/>
              <a:t> </a:t>
            </a:r>
            <a:r>
              <a:rPr lang="en-CA" err="1"/>
              <a:t>totas</a:t>
            </a:r>
            <a:r>
              <a:rPr lang="en-CA"/>
              <a:t> a </a:t>
            </a:r>
            <a:r>
              <a:rPr lang="en-CA" err="1"/>
              <a:t>sitatur</a:t>
            </a:r>
            <a:r>
              <a:rPr lang="en-CA"/>
              <a:t> </a:t>
            </a:r>
            <a:r>
              <a:rPr lang="en-CA" err="1"/>
              <a:t>simporpost</a:t>
            </a:r>
            <a:r>
              <a:rPr lang="en-CA"/>
              <a:t>, cum </a:t>
            </a:r>
            <a:r>
              <a:rPr lang="en-CA" err="1"/>
              <a:t>cor</a:t>
            </a:r>
            <a:r>
              <a:rPr lang="en-CA"/>
              <a:t> </a:t>
            </a:r>
            <a:r>
              <a:rPr lang="en-CA" err="1"/>
              <a:t>maximag</a:t>
            </a:r>
            <a:r>
              <a:rPr lang="en-CA"/>
              <a:t> </a:t>
            </a:r>
            <a:r>
              <a:rPr lang="en-CA" err="1"/>
              <a:t>nihici</a:t>
            </a:r>
            <a:r>
              <a:rPr lang="en-CA"/>
              <a:t> </a:t>
            </a:r>
            <a:r>
              <a:rPr lang="en-CA" err="1"/>
              <a:t>sanda</a:t>
            </a:r>
            <a:r>
              <a:rPr lang="en-CA"/>
              <a:t> </a:t>
            </a:r>
            <a:r>
              <a:rPr lang="en-CA" err="1"/>
              <a:t>voluptatiis</a:t>
            </a:r>
            <a:r>
              <a:rPr lang="en-CA"/>
              <a:t> </a:t>
            </a:r>
            <a:r>
              <a:rPr lang="en-CA" err="1"/>
              <a:t>volorit</a:t>
            </a:r>
            <a:r>
              <a:rPr lang="en-CA"/>
              <a:t> </a:t>
            </a:r>
            <a:r>
              <a:rPr lang="en-CA" err="1"/>
              <a:t>quas</a:t>
            </a:r>
            <a:r>
              <a:rPr lang="en-CA"/>
              <a:t> et </a:t>
            </a:r>
            <a:r>
              <a:rPr lang="en-CA" err="1"/>
              <a:t>ut</a:t>
            </a:r>
            <a:r>
              <a:rPr lang="en-CA"/>
              <a:t> </a:t>
            </a:r>
            <a:r>
              <a:rPr lang="en-CA" err="1"/>
              <a:t>volorrum</a:t>
            </a:r>
            <a:r>
              <a:rPr lang="en-CA"/>
              <a:t> qui </a:t>
            </a:r>
            <a:r>
              <a:rPr lang="en-CA" err="1"/>
              <a:t>ut</a:t>
            </a:r>
            <a:r>
              <a:rPr lang="en-CA"/>
              <a:t> </a:t>
            </a:r>
            <a:r>
              <a:rPr lang="en-CA" err="1"/>
              <a:t>fuga</a:t>
            </a:r>
            <a:r>
              <a:rPr lang="en-CA"/>
              <a:t>. </a:t>
            </a:r>
            <a:r>
              <a:rPr lang="en-CA" err="1"/>
              <a:t>Rere</a:t>
            </a:r>
            <a:r>
              <a:rPr lang="en-CA"/>
              <a:t>, </a:t>
            </a:r>
            <a:r>
              <a:rPr lang="en-CA" err="1"/>
              <a:t>cullat</a:t>
            </a:r>
            <a:r>
              <a:rPr lang="en-CA"/>
              <a:t> que del </a:t>
            </a:r>
            <a:r>
              <a:rPr lang="en-CA" err="1"/>
              <a:t>inulpa</a:t>
            </a:r>
            <a:r>
              <a:rPr lang="en-CA"/>
              <a:t> </a:t>
            </a:r>
            <a:r>
              <a:rPr lang="en-CA" err="1"/>
              <a:t>nonsend</a:t>
            </a:r>
            <a:r>
              <a:rPr lang="en-CA"/>
              <a:t> </a:t>
            </a:r>
            <a:r>
              <a:rPr lang="en-CA" err="1"/>
              <a:t>istotatiis</a:t>
            </a:r>
            <a:r>
              <a:rPr lang="en-CA"/>
              <a:t> </a:t>
            </a:r>
            <a:r>
              <a:rPr lang="en-CA" err="1"/>
              <a:t>inis</a:t>
            </a:r>
            <a:r>
              <a:rPr lang="en-CA"/>
              <a:t> </a:t>
            </a:r>
            <a:r>
              <a:rPr lang="en-CA" err="1"/>
              <a:t>aliati</a:t>
            </a:r>
            <a:r>
              <a:rPr lang="en-CA"/>
              <a:t> </a:t>
            </a:r>
            <a:r>
              <a:rPr lang="en-CA" err="1"/>
              <a:t>cullore</a:t>
            </a:r>
            <a:r>
              <a:rPr lang="en-CA"/>
              <a:t> </a:t>
            </a:r>
            <a:r>
              <a:rPr lang="en-CA" err="1"/>
              <a:t>dolores</a:t>
            </a:r>
            <a:r>
              <a:rPr lang="en-CA"/>
              <a:t> </a:t>
            </a:r>
            <a:r>
              <a:rPr lang="en-CA" err="1"/>
              <a:t>utatur</a:t>
            </a:r>
            <a:r>
              <a:rPr lang="en-CA"/>
              <a:t> sae cum </a:t>
            </a:r>
            <a:r>
              <a:rPr lang="en-CA" err="1"/>
              <a:t>quas</a:t>
            </a:r>
            <a:r>
              <a:rPr lang="en-CA"/>
              <a:t> </a:t>
            </a:r>
            <a:r>
              <a:rPr lang="en-CA" err="1"/>
              <a:t>essunt</a:t>
            </a:r>
            <a:r>
              <a:rPr lang="en-CA"/>
              <a:t> </a:t>
            </a:r>
            <a:r>
              <a:rPr lang="en-CA" err="1"/>
              <a:t>hilit</a:t>
            </a:r>
            <a:r>
              <a:rPr lang="en-CA"/>
              <a:t> ma </a:t>
            </a:r>
            <a:r>
              <a:rPr lang="en-CA" err="1"/>
              <a:t>voluptas</a:t>
            </a:r>
            <a:r>
              <a:rPr lang="en-CA"/>
              <a:t> ne nis </a:t>
            </a:r>
            <a:r>
              <a:rPr lang="en-CA" err="1"/>
              <a:t>acest</a:t>
            </a:r>
            <a:r>
              <a:rPr lang="en-CA"/>
              <a:t>, </a:t>
            </a:r>
            <a:r>
              <a:rPr lang="en-CA" err="1"/>
              <a:t>offictore</a:t>
            </a:r>
            <a:r>
              <a:rPr lang="en-CA"/>
              <a:t> </a:t>
            </a:r>
            <a:r>
              <a:rPr lang="en-CA" err="1"/>
              <a:t>optis</a:t>
            </a:r>
            <a:r>
              <a:rPr lang="en-CA"/>
              <a:t> </a:t>
            </a:r>
            <a:r>
              <a:rPr lang="en-CA" err="1"/>
              <a:t>nostio</a:t>
            </a:r>
            <a:r>
              <a:rPr lang="en-CA"/>
              <a:t> </a:t>
            </a:r>
            <a:r>
              <a:rPr lang="en-CA" err="1"/>
              <a:t>iste</a:t>
            </a:r>
            <a:r>
              <a:rPr lang="en-CA"/>
              <a:t> </a:t>
            </a:r>
            <a:r>
              <a:rPr lang="en-CA" err="1"/>
              <a:t>secto</a:t>
            </a:r>
            <a:r>
              <a:rPr lang="en-CA"/>
              <a:t> </a:t>
            </a:r>
            <a:r>
              <a:rPr lang="en-CA" err="1"/>
              <a:t>blandae</a:t>
            </a:r>
            <a:r>
              <a:rPr lang="en-CA"/>
              <a:t> </a:t>
            </a:r>
            <a:r>
              <a:rPr lang="en-CA" err="1"/>
              <a:t>dolorum</a:t>
            </a:r>
            <a:r>
              <a:rPr lang="en-CA"/>
              <a:t>, que </a:t>
            </a:r>
            <a:r>
              <a:rPr lang="en-CA" err="1"/>
              <a:t>odit</a:t>
            </a:r>
            <a:r>
              <a:rPr lang="en-CA"/>
              <a:t> re et qui </a:t>
            </a:r>
            <a:r>
              <a:rPr lang="en-CA" err="1"/>
              <a:t>odia</a:t>
            </a:r>
            <a:r>
              <a:rPr lang="en-CA"/>
              <a:t> am, </a:t>
            </a:r>
            <a:r>
              <a:rPr lang="en-CA" err="1"/>
              <a:t>utatur</a:t>
            </a:r>
            <a:r>
              <a:rPr lang="en-CA"/>
              <a:t> </a:t>
            </a:r>
            <a:r>
              <a:rPr lang="en-CA" err="1"/>
              <a:t>magnimus</a:t>
            </a:r>
            <a:r>
              <a:rPr lang="en-CA"/>
              <a:t> </a:t>
            </a:r>
            <a:r>
              <a:rPr lang="en-CA" err="1"/>
              <a:t>aut</a:t>
            </a:r>
            <a:r>
              <a:rPr lang="en-CA"/>
              <a:t> </a:t>
            </a:r>
            <a:r>
              <a:rPr lang="en-CA" err="1"/>
              <a:t>voloreh</a:t>
            </a:r>
            <a:r>
              <a:rPr lang="en-CA"/>
              <a:t> </a:t>
            </a:r>
            <a:r>
              <a:rPr lang="en-CA" err="1"/>
              <a:t>enisque</a:t>
            </a:r>
            <a:r>
              <a:rPr lang="en-CA"/>
              <a:t> </a:t>
            </a:r>
            <a:r>
              <a:rPr lang="en-CA" err="1"/>
              <a:t>excea</a:t>
            </a:r>
            <a:r>
              <a:rPr lang="en-CA"/>
              <a:t> qui </a:t>
            </a:r>
            <a:r>
              <a:rPr lang="en-CA" err="1"/>
              <a:t>berunt</a:t>
            </a:r>
            <a:r>
              <a:rPr lang="en-CA"/>
              <a:t> quo </a:t>
            </a:r>
            <a:r>
              <a:rPr lang="en-CA" err="1"/>
              <a:t>occum</a:t>
            </a:r>
            <a:r>
              <a:rPr lang="en-CA"/>
              <a:t> </a:t>
            </a:r>
            <a:r>
              <a:rPr lang="en-CA" err="1"/>
              <a:t>erferia</a:t>
            </a:r>
            <a:r>
              <a:rPr lang="en-CA"/>
              <a:t> </a:t>
            </a:r>
            <a:r>
              <a:rPr lang="en-CA" err="1"/>
              <a:t>doluptas</a:t>
            </a:r>
            <a:r>
              <a:rPr lang="en-CA"/>
              <a:t> </a:t>
            </a:r>
            <a:r>
              <a:rPr lang="en-CA" err="1"/>
              <a:t>alis</a:t>
            </a:r>
            <a:r>
              <a:rPr lang="en-CA"/>
              <a:t> alia </a:t>
            </a:r>
            <a:r>
              <a:rPr lang="en-CA" err="1"/>
              <a:t>volland</a:t>
            </a:r>
            <a:r>
              <a:rPr lang="en-CA"/>
              <a:t> </a:t>
            </a:r>
            <a:r>
              <a:rPr lang="en-CA" err="1"/>
              <a:t>iciataecta</a:t>
            </a:r>
            <a:r>
              <a:rPr lang="en-CA"/>
              <a:t> </a:t>
            </a:r>
            <a:r>
              <a:rPr lang="en-CA" err="1"/>
              <a:t>nonsectionse</a:t>
            </a:r>
            <a:r>
              <a:rPr lang="en-CA"/>
              <a:t> </a:t>
            </a:r>
            <a:r>
              <a:rPr lang="en-CA" err="1"/>
              <a:t>doloresto</a:t>
            </a:r>
            <a:r>
              <a:rPr lang="en-CA"/>
              <a:t> et vid qui </a:t>
            </a:r>
            <a:r>
              <a:rPr lang="en-CA" err="1"/>
              <a:t>velis</a:t>
            </a:r>
            <a:r>
              <a:rPr lang="en-CA"/>
              <a:t> ped que pa </a:t>
            </a:r>
            <a:r>
              <a:rPr lang="en-CA" err="1"/>
              <a:t>audi</a:t>
            </a:r>
            <a:r>
              <a:rPr lang="en-CA"/>
              <a:t> quid </a:t>
            </a:r>
            <a:r>
              <a:rPr lang="en-CA" err="1"/>
              <a:t>quis</a:t>
            </a:r>
            <a:r>
              <a:rPr lang="en-CA"/>
              <a:t> mi, </a:t>
            </a:r>
            <a:r>
              <a:rPr lang="en-CA" err="1"/>
              <a:t>optatio</a:t>
            </a:r>
            <a:r>
              <a:rPr lang="en-CA"/>
              <a:t> </a:t>
            </a:r>
            <a:r>
              <a:rPr lang="en-CA" err="1"/>
              <a:t>ilignis</a:t>
            </a:r>
            <a:r>
              <a:rPr lang="en-CA"/>
              <a:t> </a:t>
            </a:r>
            <a:r>
              <a:rPr lang="en-CA" err="1"/>
              <a:t>dessimpori</a:t>
            </a:r>
            <a:r>
              <a:rPr lang="en-CA"/>
              <a:t> </a:t>
            </a:r>
            <a:r>
              <a:rPr lang="en-CA" err="1"/>
              <a:t>ommoluptiur</a:t>
            </a:r>
            <a:r>
              <a:rPr lang="en-CA"/>
              <a:t> </a:t>
            </a:r>
            <a:r>
              <a:rPr lang="en-CA" err="1"/>
              <a:t>audisquasit</a:t>
            </a:r>
            <a:r>
              <a:rPr lang="en-CA"/>
              <a:t>, </a:t>
            </a:r>
            <a:r>
              <a:rPr lang="en-CA" err="1"/>
              <a:t>officia</a:t>
            </a:r>
            <a:r>
              <a:rPr lang="en-CA"/>
              <a:t> idem </a:t>
            </a:r>
            <a:r>
              <a:rPr lang="en-CA" err="1"/>
              <a:t>restia</a:t>
            </a:r>
            <a:r>
              <a:rPr lang="en-CA"/>
              <a:t> as </a:t>
            </a:r>
            <a:r>
              <a:rPr lang="en-CA" err="1"/>
              <a:t>ulparci</a:t>
            </a:r>
            <a:r>
              <a:rPr lang="en-CA"/>
              <a:t> </a:t>
            </a:r>
            <a:r>
              <a:rPr lang="en-CA" err="1"/>
              <a:t>asperate</a:t>
            </a:r>
            <a:r>
              <a:rPr lang="en-CA"/>
              <a:t> </a:t>
            </a:r>
            <a:r>
              <a:rPr lang="en-CA" err="1"/>
              <a:t>quidell</a:t>
            </a:r>
            <a:r>
              <a:rPr lang="en-CA"/>
              <a:t> estrum que </a:t>
            </a:r>
            <a:r>
              <a:rPr lang="en-CA" err="1"/>
              <a:t>plitiatem</a:t>
            </a:r>
            <a:r>
              <a:rPr lang="en-CA"/>
              <a:t>. </a:t>
            </a:r>
          </a:p>
          <a:p>
            <a:pPr lvl="0"/>
            <a:endParaRPr lang="en-CA"/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3535D629-230B-4006-813F-AEB105DF27E2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8476107" y="1709928"/>
            <a:ext cx="3106294" cy="414337"/>
          </a:xfrm>
          <a:prstGeom prst="rect">
            <a:avLst/>
          </a:prstGeom>
        </p:spPr>
        <p:txBody>
          <a:bodyPr lIns="0" tIns="0" bIns="0"/>
          <a:lstStyle>
            <a:lvl1pPr algn="l">
              <a:defRPr sz="1400" b="1"/>
            </a:lvl1pPr>
          </a:lstStyle>
          <a:p>
            <a:pPr lvl="0"/>
            <a:r>
              <a:rPr lang="en-US"/>
              <a:t>Headline stating the trend, maximum two lines</a:t>
            </a:r>
          </a:p>
        </p:txBody>
      </p:sp>
      <p:sp>
        <p:nvSpPr>
          <p:cNvPr id="23" name="Text Placeholder 24">
            <a:extLst>
              <a:ext uri="{FF2B5EF4-FFF2-40B4-BE49-F238E27FC236}">
                <a16:creationId xmlns:a16="http://schemas.microsoft.com/office/drawing/2014/main" id="{8F8DC842-009F-E240-6CAB-9A7BE10BAFD6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8476107" y="2217277"/>
            <a:ext cx="3106294" cy="3925399"/>
          </a:xfrm>
          <a:prstGeom prst="rect">
            <a:avLst/>
          </a:prstGeom>
        </p:spPr>
        <p:txBody>
          <a:bodyPr lIns="0" tIns="0" rIns="182880" bIns="0"/>
          <a:lstStyle>
            <a:lvl1pPr marL="0" indent="0" algn="l">
              <a:lnSpc>
                <a:spcPts val="1500"/>
              </a:lnSpc>
              <a:buFont typeface="Open Sans" panose="020B0606030504020204" pitchFamily="34" charset="0"/>
              <a:buNone/>
              <a:defRPr sz="1200"/>
            </a:lvl1pPr>
            <a:lvl2pPr marL="180975" indent="-180975">
              <a:lnSpc>
                <a:spcPct val="120000"/>
              </a:lnSpc>
              <a:buFont typeface="Open Sans" panose="020B0606030504020204" pitchFamily="34" charset="0"/>
              <a:buChar char="–"/>
              <a:defRPr sz="1100"/>
            </a:lvl2pPr>
            <a:lvl3pPr marL="361950" indent="-180975">
              <a:lnSpc>
                <a:spcPct val="120000"/>
              </a:lnSpc>
              <a:buFont typeface="Open Sans" panose="020B0606030504020204" pitchFamily="34" charset="0"/>
              <a:buChar char="–"/>
              <a:defRPr sz="1100"/>
            </a:lvl3pPr>
            <a:lvl4pPr marL="534988" indent="-173038">
              <a:lnSpc>
                <a:spcPct val="120000"/>
              </a:lnSpc>
              <a:buFont typeface="Open Sans" panose="020B0606030504020204" pitchFamily="34" charset="0"/>
              <a:buChar char="–"/>
              <a:defRPr sz="1100"/>
            </a:lvl4pPr>
            <a:lvl5pPr marL="715963" indent="-180975">
              <a:lnSpc>
                <a:spcPct val="120000"/>
              </a:lnSpc>
              <a:buFont typeface="Open Sans" panose="020B0606030504020204" pitchFamily="34" charset="0"/>
              <a:buChar char="–"/>
              <a:defRPr sz="1100"/>
            </a:lvl5pPr>
          </a:lstStyle>
          <a:p>
            <a:pPr lvl="0"/>
            <a:r>
              <a:rPr lang="en-CA" err="1"/>
              <a:t>Alitem</a:t>
            </a:r>
            <a:r>
              <a:rPr lang="en-CA"/>
              <a:t> </a:t>
            </a:r>
            <a:r>
              <a:rPr lang="en-CA" err="1"/>
              <a:t>eario</a:t>
            </a:r>
            <a:r>
              <a:rPr lang="en-CA"/>
              <a:t> </a:t>
            </a:r>
            <a:r>
              <a:rPr lang="en-CA" err="1"/>
              <a:t>ipsapic</a:t>
            </a:r>
            <a:r>
              <a:rPr lang="en-CA"/>
              <a:t> </a:t>
            </a:r>
            <a:r>
              <a:rPr lang="en-CA" err="1"/>
              <a:t>totas</a:t>
            </a:r>
            <a:r>
              <a:rPr lang="en-CA"/>
              <a:t> a </a:t>
            </a:r>
            <a:r>
              <a:rPr lang="en-CA" err="1"/>
              <a:t>sitatur</a:t>
            </a:r>
            <a:r>
              <a:rPr lang="en-CA"/>
              <a:t> </a:t>
            </a:r>
            <a:r>
              <a:rPr lang="en-CA" err="1"/>
              <a:t>simporpost</a:t>
            </a:r>
            <a:r>
              <a:rPr lang="en-CA"/>
              <a:t>, cum </a:t>
            </a:r>
            <a:r>
              <a:rPr lang="en-CA" err="1"/>
              <a:t>cor</a:t>
            </a:r>
            <a:r>
              <a:rPr lang="en-CA"/>
              <a:t> </a:t>
            </a:r>
            <a:r>
              <a:rPr lang="en-CA" err="1"/>
              <a:t>maximag</a:t>
            </a:r>
            <a:r>
              <a:rPr lang="en-CA"/>
              <a:t> </a:t>
            </a:r>
            <a:r>
              <a:rPr lang="en-CA" err="1"/>
              <a:t>nihici</a:t>
            </a:r>
            <a:r>
              <a:rPr lang="en-CA"/>
              <a:t> </a:t>
            </a:r>
            <a:r>
              <a:rPr lang="en-CA" err="1"/>
              <a:t>sanda</a:t>
            </a:r>
            <a:r>
              <a:rPr lang="en-CA"/>
              <a:t> </a:t>
            </a:r>
            <a:r>
              <a:rPr lang="en-CA" err="1"/>
              <a:t>voluptatiis</a:t>
            </a:r>
            <a:r>
              <a:rPr lang="en-CA"/>
              <a:t> </a:t>
            </a:r>
            <a:r>
              <a:rPr lang="en-CA" err="1"/>
              <a:t>volorit</a:t>
            </a:r>
            <a:r>
              <a:rPr lang="en-CA"/>
              <a:t> </a:t>
            </a:r>
            <a:r>
              <a:rPr lang="en-CA" err="1"/>
              <a:t>quas</a:t>
            </a:r>
            <a:r>
              <a:rPr lang="en-CA"/>
              <a:t> et </a:t>
            </a:r>
            <a:r>
              <a:rPr lang="en-CA" err="1"/>
              <a:t>ut</a:t>
            </a:r>
            <a:r>
              <a:rPr lang="en-CA"/>
              <a:t> </a:t>
            </a:r>
            <a:r>
              <a:rPr lang="en-CA" err="1"/>
              <a:t>volorrum</a:t>
            </a:r>
            <a:r>
              <a:rPr lang="en-CA"/>
              <a:t> qui </a:t>
            </a:r>
            <a:r>
              <a:rPr lang="en-CA" err="1"/>
              <a:t>ut</a:t>
            </a:r>
            <a:r>
              <a:rPr lang="en-CA"/>
              <a:t> </a:t>
            </a:r>
            <a:r>
              <a:rPr lang="en-CA" err="1"/>
              <a:t>fuga</a:t>
            </a:r>
            <a:r>
              <a:rPr lang="en-CA"/>
              <a:t>. </a:t>
            </a:r>
            <a:r>
              <a:rPr lang="en-CA" err="1"/>
              <a:t>Rere</a:t>
            </a:r>
            <a:r>
              <a:rPr lang="en-CA"/>
              <a:t>, </a:t>
            </a:r>
            <a:r>
              <a:rPr lang="en-CA" err="1"/>
              <a:t>cullat</a:t>
            </a:r>
            <a:r>
              <a:rPr lang="en-CA"/>
              <a:t> que del </a:t>
            </a:r>
            <a:r>
              <a:rPr lang="en-CA" err="1"/>
              <a:t>inulpa</a:t>
            </a:r>
            <a:r>
              <a:rPr lang="en-CA"/>
              <a:t> </a:t>
            </a:r>
            <a:r>
              <a:rPr lang="en-CA" err="1"/>
              <a:t>nonsend</a:t>
            </a:r>
            <a:r>
              <a:rPr lang="en-CA"/>
              <a:t> </a:t>
            </a:r>
            <a:r>
              <a:rPr lang="en-CA" err="1"/>
              <a:t>istotatiis</a:t>
            </a:r>
            <a:r>
              <a:rPr lang="en-CA"/>
              <a:t> </a:t>
            </a:r>
            <a:r>
              <a:rPr lang="en-CA" err="1"/>
              <a:t>inis</a:t>
            </a:r>
            <a:r>
              <a:rPr lang="en-CA"/>
              <a:t> </a:t>
            </a:r>
            <a:r>
              <a:rPr lang="en-CA" err="1"/>
              <a:t>aliati</a:t>
            </a:r>
            <a:r>
              <a:rPr lang="en-CA"/>
              <a:t> </a:t>
            </a:r>
            <a:r>
              <a:rPr lang="en-CA" err="1"/>
              <a:t>cullore</a:t>
            </a:r>
            <a:r>
              <a:rPr lang="en-CA"/>
              <a:t> </a:t>
            </a:r>
            <a:r>
              <a:rPr lang="en-CA" err="1"/>
              <a:t>dolores</a:t>
            </a:r>
            <a:r>
              <a:rPr lang="en-CA"/>
              <a:t> </a:t>
            </a:r>
            <a:r>
              <a:rPr lang="en-CA" err="1"/>
              <a:t>utatur</a:t>
            </a:r>
            <a:r>
              <a:rPr lang="en-CA"/>
              <a:t> sae cum </a:t>
            </a:r>
            <a:r>
              <a:rPr lang="en-CA" err="1"/>
              <a:t>quas</a:t>
            </a:r>
            <a:r>
              <a:rPr lang="en-CA"/>
              <a:t> </a:t>
            </a:r>
            <a:r>
              <a:rPr lang="en-CA" err="1"/>
              <a:t>essunt</a:t>
            </a:r>
            <a:r>
              <a:rPr lang="en-CA"/>
              <a:t> </a:t>
            </a:r>
            <a:r>
              <a:rPr lang="en-CA" err="1"/>
              <a:t>hilit</a:t>
            </a:r>
            <a:r>
              <a:rPr lang="en-CA"/>
              <a:t> ma </a:t>
            </a:r>
            <a:r>
              <a:rPr lang="en-CA" err="1"/>
              <a:t>voluptas</a:t>
            </a:r>
            <a:r>
              <a:rPr lang="en-CA"/>
              <a:t> ne nis </a:t>
            </a:r>
            <a:r>
              <a:rPr lang="en-CA" err="1"/>
              <a:t>acest</a:t>
            </a:r>
            <a:r>
              <a:rPr lang="en-CA"/>
              <a:t>, </a:t>
            </a:r>
            <a:r>
              <a:rPr lang="en-CA" err="1"/>
              <a:t>offictore</a:t>
            </a:r>
            <a:r>
              <a:rPr lang="en-CA"/>
              <a:t> </a:t>
            </a:r>
            <a:r>
              <a:rPr lang="en-CA" err="1"/>
              <a:t>optis</a:t>
            </a:r>
            <a:r>
              <a:rPr lang="en-CA"/>
              <a:t> </a:t>
            </a:r>
            <a:r>
              <a:rPr lang="en-CA" err="1"/>
              <a:t>nostio</a:t>
            </a:r>
            <a:r>
              <a:rPr lang="en-CA"/>
              <a:t> </a:t>
            </a:r>
            <a:r>
              <a:rPr lang="en-CA" err="1"/>
              <a:t>iste</a:t>
            </a:r>
            <a:r>
              <a:rPr lang="en-CA"/>
              <a:t> </a:t>
            </a:r>
            <a:r>
              <a:rPr lang="en-CA" err="1"/>
              <a:t>secto</a:t>
            </a:r>
            <a:r>
              <a:rPr lang="en-CA"/>
              <a:t> </a:t>
            </a:r>
            <a:r>
              <a:rPr lang="en-CA" err="1"/>
              <a:t>blandae</a:t>
            </a:r>
            <a:r>
              <a:rPr lang="en-CA"/>
              <a:t> </a:t>
            </a:r>
            <a:r>
              <a:rPr lang="en-CA" err="1"/>
              <a:t>dolorum</a:t>
            </a:r>
            <a:r>
              <a:rPr lang="en-CA"/>
              <a:t>, que </a:t>
            </a:r>
            <a:r>
              <a:rPr lang="en-CA" err="1"/>
              <a:t>odit</a:t>
            </a:r>
            <a:r>
              <a:rPr lang="en-CA"/>
              <a:t> re et qui </a:t>
            </a:r>
            <a:r>
              <a:rPr lang="en-CA" err="1"/>
              <a:t>odia</a:t>
            </a:r>
            <a:r>
              <a:rPr lang="en-CA"/>
              <a:t> am, </a:t>
            </a:r>
            <a:r>
              <a:rPr lang="en-CA" err="1"/>
              <a:t>utatur</a:t>
            </a:r>
            <a:r>
              <a:rPr lang="en-CA"/>
              <a:t> </a:t>
            </a:r>
            <a:r>
              <a:rPr lang="en-CA" err="1"/>
              <a:t>magnimus</a:t>
            </a:r>
            <a:r>
              <a:rPr lang="en-CA"/>
              <a:t> </a:t>
            </a:r>
            <a:r>
              <a:rPr lang="en-CA" err="1"/>
              <a:t>aut</a:t>
            </a:r>
            <a:r>
              <a:rPr lang="en-CA"/>
              <a:t> </a:t>
            </a:r>
            <a:r>
              <a:rPr lang="en-CA" err="1"/>
              <a:t>voloreh</a:t>
            </a:r>
            <a:r>
              <a:rPr lang="en-CA"/>
              <a:t> </a:t>
            </a:r>
            <a:r>
              <a:rPr lang="en-CA" err="1"/>
              <a:t>enisque</a:t>
            </a:r>
            <a:r>
              <a:rPr lang="en-CA"/>
              <a:t> </a:t>
            </a:r>
            <a:r>
              <a:rPr lang="en-CA" err="1"/>
              <a:t>excea</a:t>
            </a:r>
            <a:r>
              <a:rPr lang="en-CA"/>
              <a:t> qui </a:t>
            </a:r>
            <a:r>
              <a:rPr lang="en-CA" err="1"/>
              <a:t>berunt</a:t>
            </a:r>
            <a:r>
              <a:rPr lang="en-CA"/>
              <a:t> quo </a:t>
            </a:r>
            <a:r>
              <a:rPr lang="en-CA" err="1"/>
              <a:t>occum</a:t>
            </a:r>
            <a:r>
              <a:rPr lang="en-CA"/>
              <a:t> </a:t>
            </a:r>
            <a:r>
              <a:rPr lang="en-CA" err="1"/>
              <a:t>erferia</a:t>
            </a:r>
            <a:r>
              <a:rPr lang="en-CA"/>
              <a:t> </a:t>
            </a:r>
            <a:r>
              <a:rPr lang="en-CA" err="1"/>
              <a:t>doluptas</a:t>
            </a:r>
            <a:r>
              <a:rPr lang="en-CA"/>
              <a:t> </a:t>
            </a:r>
            <a:r>
              <a:rPr lang="en-CA" err="1"/>
              <a:t>alis</a:t>
            </a:r>
            <a:r>
              <a:rPr lang="en-CA"/>
              <a:t> alia </a:t>
            </a:r>
            <a:r>
              <a:rPr lang="en-CA" err="1"/>
              <a:t>volland</a:t>
            </a:r>
            <a:r>
              <a:rPr lang="en-CA"/>
              <a:t> </a:t>
            </a:r>
            <a:r>
              <a:rPr lang="en-CA" err="1"/>
              <a:t>iciataecta</a:t>
            </a:r>
            <a:r>
              <a:rPr lang="en-CA"/>
              <a:t> </a:t>
            </a:r>
            <a:r>
              <a:rPr lang="en-CA" err="1"/>
              <a:t>nonsectionse</a:t>
            </a:r>
            <a:r>
              <a:rPr lang="en-CA"/>
              <a:t> </a:t>
            </a:r>
            <a:r>
              <a:rPr lang="en-CA" err="1"/>
              <a:t>doloresto</a:t>
            </a:r>
            <a:r>
              <a:rPr lang="en-CA"/>
              <a:t> et vid qui </a:t>
            </a:r>
            <a:r>
              <a:rPr lang="en-CA" err="1"/>
              <a:t>velis</a:t>
            </a:r>
            <a:r>
              <a:rPr lang="en-CA"/>
              <a:t> ped que pa </a:t>
            </a:r>
            <a:r>
              <a:rPr lang="en-CA" err="1"/>
              <a:t>audi</a:t>
            </a:r>
            <a:r>
              <a:rPr lang="en-CA"/>
              <a:t> quid </a:t>
            </a:r>
            <a:r>
              <a:rPr lang="en-CA" err="1"/>
              <a:t>quis</a:t>
            </a:r>
            <a:r>
              <a:rPr lang="en-CA"/>
              <a:t> mi, </a:t>
            </a:r>
            <a:r>
              <a:rPr lang="en-CA" err="1"/>
              <a:t>optatio</a:t>
            </a:r>
            <a:r>
              <a:rPr lang="en-CA"/>
              <a:t> </a:t>
            </a:r>
            <a:r>
              <a:rPr lang="en-CA" err="1"/>
              <a:t>ilignis</a:t>
            </a:r>
            <a:r>
              <a:rPr lang="en-CA"/>
              <a:t> </a:t>
            </a:r>
            <a:r>
              <a:rPr lang="en-CA" err="1"/>
              <a:t>dessimpori</a:t>
            </a:r>
            <a:r>
              <a:rPr lang="en-CA"/>
              <a:t> </a:t>
            </a:r>
            <a:r>
              <a:rPr lang="en-CA" err="1"/>
              <a:t>ommoluptiur</a:t>
            </a:r>
            <a:r>
              <a:rPr lang="en-CA"/>
              <a:t> </a:t>
            </a:r>
            <a:r>
              <a:rPr lang="en-CA" err="1"/>
              <a:t>audisquasit</a:t>
            </a:r>
            <a:r>
              <a:rPr lang="en-CA"/>
              <a:t>, </a:t>
            </a:r>
            <a:r>
              <a:rPr lang="en-CA" err="1"/>
              <a:t>officia</a:t>
            </a:r>
            <a:r>
              <a:rPr lang="en-CA"/>
              <a:t> idem </a:t>
            </a:r>
            <a:r>
              <a:rPr lang="en-CA" err="1"/>
              <a:t>restia</a:t>
            </a:r>
            <a:r>
              <a:rPr lang="en-CA"/>
              <a:t> as </a:t>
            </a:r>
            <a:r>
              <a:rPr lang="en-CA" err="1"/>
              <a:t>ulparci</a:t>
            </a:r>
            <a:r>
              <a:rPr lang="en-CA"/>
              <a:t> </a:t>
            </a:r>
            <a:r>
              <a:rPr lang="en-CA" err="1"/>
              <a:t>asperate</a:t>
            </a:r>
            <a:r>
              <a:rPr lang="en-CA"/>
              <a:t> </a:t>
            </a:r>
            <a:r>
              <a:rPr lang="en-CA" err="1"/>
              <a:t>quidell</a:t>
            </a:r>
            <a:r>
              <a:rPr lang="en-CA"/>
              <a:t> estrum que </a:t>
            </a:r>
            <a:r>
              <a:rPr lang="en-CA" err="1"/>
              <a:t>plitiatem</a:t>
            </a:r>
            <a:r>
              <a:rPr lang="en-CA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5386870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264" userDrawn="1">
          <p15:clr>
            <a:srgbClr val="FBAE40"/>
          </p15:clr>
        </p15:guide>
        <p15:guide id="2" pos="384" userDrawn="1">
          <p15:clr>
            <a:srgbClr val="FBAE40"/>
          </p15:clr>
        </p15:guide>
        <p15:guide id="3" orient="horz" pos="4080" userDrawn="1">
          <p15:clr>
            <a:srgbClr val="FBAE40"/>
          </p15:clr>
        </p15:guide>
        <p15:guide id="4" pos="7296" userDrawn="1">
          <p15:clr>
            <a:srgbClr val="FBAE40"/>
          </p15:clr>
        </p15:guide>
        <p15:guide id="5" orient="horz" pos="432" userDrawn="1">
          <p15:clr>
            <a:srgbClr val="FBAE40"/>
          </p15:clr>
        </p15:guide>
        <p15:guide id="6" orient="horz" pos="3744" userDrawn="1">
          <p15:clr>
            <a:srgbClr val="FBAE40"/>
          </p15:clr>
        </p15:guide>
        <p15:guide id="7" orient="horz" pos="840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0DB1311-21DE-413D-99AD-2EF0C16438F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09600" y="1333500"/>
            <a:ext cx="1143000" cy="1600200"/>
          </a:xfrm>
          <a:prstGeom prst="rect">
            <a:avLst/>
          </a:prstGeom>
          <a:pattFill prst="wdDnDiag">
            <a:fgClr>
              <a:schemeClr val="bg2">
                <a:lumMod val="40000"/>
                <a:lumOff val="60000"/>
              </a:schemeClr>
            </a:fgClr>
            <a:bgClr>
              <a:schemeClr val="bg1"/>
            </a:bgClr>
          </a:pattFill>
        </p:spPr>
        <p:txBody>
          <a:bodyPr vert="horz" lIns="0" tIns="0" rIns="0" bIns="0" rtlCol="0" anchor="ctr">
            <a:noAutofit/>
          </a:bodyPr>
          <a:lstStyle>
            <a:lvl1pPr>
              <a:defRPr lang="en-US"/>
            </a:lvl1pPr>
          </a:lstStyle>
          <a:p>
            <a:pPr lvl="0" algn="ctr"/>
            <a:r>
              <a:rPr lang="en-CA"/>
              <a:t>Add Image</a:t>
            </a:r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AE868E2F-FABB-4E2F-802F-C4548CB6B49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09600" y="3880251"/>
            <a:ext cx="1143000" cy="1600200"/>
          </a:xfrm>
          <a:prstGeom prst="rect">
            <a:avLst/>
          </a:prstGeom>
          <a:pattFill prst="wdDnDiag">
            <a:fgClr>
              <a:schemeClr val="bg2">
                <a:lumMod val="40000"/>
                <a:lumOff val="60000"/>
              </a:schemeClr>
            </a:fgClr>
            <a:bgClr>
              <a:schemeClr val="bg1"/>
            </a:bgClr>
          </a:pattFill>
        </p:spPr>
        <p:txBody>
          <a:bodyPr vert="horz" lIns="0" tIns="0" rIns="0" bIns="0" rtlCol="0" anchor="ctr">
            <a:noAutofit/>
          </a:bodyPr>
          <a:lstStyle>
            <a:lvl1pPr>
              <a:defRPr lang="en-US" dirty="0"/>
            </a:lvl1pPr>
          </a:lstStyle>
          <a:p>
            <a:pPr lvl="0" algn="ctr"/>
            <a:r>
              <a:rPr lang="en-CA"/>
              <a:t>Add Image</a:t>
            </a:r>
          </a:p>
        </p:txBody>
      </p:sp>
      <p:sp>
        <p:nvSpPr>
          <p:cNvPr id="8" name="Picture Placeholder 4">
            <a:extLst>
              <a:ext uri="{FF2B5EF4-FFF2-40B4-BE49-F238E27FC236}">
                <a16:creationId xmlns:a16="http://schemas.microsoft.com/office/drawing/2014/main" id="{512AC2B2-4699-45D8-9876-FDBDFDEE0EA4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560425" y="1333500"/>
            <a:ext cx="1143000" cy="1600200"/>
          </a:xfrm>
          <a:prstGeom prst="rect">
            <a:avLst/>
          </a:prstGeom>
          <a:pattFill prst="wdDnDiag">
            <a:fgClr>
              <a:schemeClr val="bg2">
                <a:lumMod val="40000"/>
                <a:lumOff val="60000"/>
              </a:schemeClr>
            </a:fgClr>
            <a:bgClr>
              <a:schemeClr val="bg1"/>
            </a:bgClr>
          </a:pattFill>
        </p:spPr>
        <p:txBody>
          <a:bodyPr vert="horz" lIns="0" tIns="0" rIns="0" bIns="0" rtlCol="0" anchor="ctr">
            <a:noAutofit/>
          </a:bodyPr>
          <a:lstStyle>
            <a:lvl1pPr>
              <a:defRPr lang="en-US" dirty="0"/>
            </a:lvl1pPr>
          </a:lstStyle>
          <a:p>
            <a:pPr lvl="0" algn="ctr"/>
            <a:r>
              <a:rPr lang="en-CA"/>
              <a:t>Add Image</a:t>
            </a:r>
          </a:p>
        </p:txBody>
      </p:sp>
      <p:sp>
        <p:nvSpPr>
          <p:cNvPr id="9" name="Picture Placeholder 4">
            <a:extLst>
              <a:ext uri="{FF2B5EF4-FFF2-40B4-BE49-F238E27FC236}">
                <a16:creationId xmlns:a16="http://schemas.microsoft.com/office/drawing/2014/main" id="{9653F51C-91FC-4A3B-9C8A-A7B361AFEEFF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4560425" y="3880251"/>
            <a:ext cx="1143000" cy="1600200"/>
          </a:xfrm>
          <a:prstGeom prst="rect">
            <a:avLst/>
          </a:prstGeom>
          <a:pattFill prst="wdDnDiag">
            <a:fgClr>
              <a:schemeClr val="bg2">
                <a:lumMod val="40000"/>
                <a:lumOff val="60000"/>
              </a:schemeClr>
            </a:fgClr>
            <a:bgClr>
              <a:schemeClr val="bg1"/>
            </a:bgClr>
          </a:pattFill>
        </p:spPr>
        <p:txBody>
          <a:bodyPr vert="horz" lIns="0" tIns="0" rIns="0" bIns="0" rtlCol="0" anchor="ctr">
            <a:noAutofit/>
          </a:bodyPr>
          <a:lstStyle>
            <a:lvl1pPr>
              <a:defRPr lang="en-US" dirty="0"/>
            </a:lvl1pPr>
          </a:lstStyle>
          <a:p>
            <a:pPr lvl="0" algn="ctr"/>
            <a:r>
              <a:rPr lang="en-CA"/>
              <a:t>Add Image</a:t>
            </a:r>
          </a:p>
        </p:txBody>
      </p:sp>
      <p:sp>
        <p:nvSpPr>
          <p:cNvPr id="10" name="Picture Placeholder 4">
            <a:extLst>
              <a:ext uri="{FF2B5EF4-FFF2-40B4-BE49-F238E27FC236}">
                <a16:creationId xmlns:a16="http://schemas.microsoft.com/office/drawing/2014/main" id="{A32A197E-54E4-431C-AD8F-404B5415E6F8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8511251" y="1333500"/>
            <a:ext cx="1143000" cy="1600200"/>
          </a:xfrm>
          <a:prstGeom prst="rect">
            <a:avLst/>
          </a:prstGeom>
          <a:pattFill prst="wdDnDiag">
            <a:fgClr>
              <a:schemeClr val="bg2">
                <a:lumMod val="40000"/>
                <a:lumOff val="60000"/>
              </a:schemeClr>
            </a:fgClr>
            <a:bgClr>
              <a:schemeClr val="bg1"/>
            </a:bgClr>
          </a:pattFill>
        </p:spPr>
        <p:txBody>
          <a:bodyPr vert="horz" lIns="0" tIns="0" rIns="0" bIns="0" rtlCol="0" anchor="ctr">
            <a:noAutofit/>
          </a:bodyPr>
          <a:lstStyle>
            <a:lvl1pPr>
              <a:defRPr lang="en-US" dirty="0"/>
            </a:lvl1pPr>
          </a:lstStyle>
          <a:p>
            <a:pPr lvl="0" algn="ctr"/>
            <a:r>
              <a:rPr lang="en-CA"/>
              <a:t>Add Image</a:t>
            </a:r>
          </a:p>
        </p:txBody>
      </p:sp>
      <p:sp>
        <p:nvSpPr>
          <p:cNvPr id="11" name="Picture Placeholder 4">
            <a:extLst>
              <a:ext uri="{FF2B5EF4-FFF2-40B4-BE49-F238E27FC236}">
                <a16:creationId xmlns:a16="http://schemas.microsoft.com/office/drawing/2014/main" id="{E4F1E8BE-F591-4809-B7CC-46626AED0040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8511250" y="3880251"/>
            <a:ext cx="1143000" cy="1600200"/>
          </a:xfrm>
          <a:prstGeom prst="rect">
            <a:avLst/>
          </a:prstGeom>
          <a:pattFill prst="wdDnDiag">
            <a:fgClr>
              <a:schemeClr val="bg2">
                <a:lumMod val="40000"/>
                <a:lumOff val="60000"/>
              </a:schemeClr>
            </a:fgClr>
            <a:bgClr>
              <a:schemeClr val="bg1"/>
            </a:bgClr>
          </a:pattFill>
        </p:spPr>
        <p:txBody>
          <a:bodyPr vert="horz" lIns="0" tIns="0" rIns="0" bIns="0" rtlCol="0" anchor="ctr">
            <a:noAutofit/>
          </a:bodyPr>
          <a:lstStyle>
            <a:lvl1pPr>
              <a:defRPr lang="en-US" dirty="0"/>
            </a:lvl1pPr>
          </a:lstStyle>
          <a:p>
            <a:pPr lvl="0" algn="ctr"/>
            <a:r>
              <a:rPr lang="en-CA"/>
              <a:t>Add Image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FDCB3ED-6AC4-0F15-491A-904260EC6EAE}"/>
              </a:ext>
            </a:extLst>
          </p:cNvPr>
          <p:cNvSpPr txBox="1"/>
          <p:nvPr userDrawn="1"/>
        </p:nvSpPr>
        <p:spPr>
          <a:xfrm>
            <a:off x="609600" y="703161"/>
            <a:ext cx="10972800" cy="338328"/>
          </a:xfrm>
          <a:prstGeom prst="rect">
            <a:avLst/>
          </a:prstGeom>
          <a:noFill/>
        </p:spPr>
        <p:txBody>
          <a:bodyPr wrap="square" lIns="0" tIns="4572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sz="2400" b="1"/>
              <a:t>Get in touch</a:t>
            </a:r>
            <a:endParaRPr lang="en-CA"/>
          </a:p>
          <a:p>
            <a:endParaRPr lang="en-CA" sz="2400" b="1"/>
          </a:p>
        </p:txBody>
      </p:sp>
    </p:spTree>
    <p:extLst>
      <p:ext uri="{BB962C8B-B14F-4D97-AF65-F5344CB8AC3E}">
        <p14:creationId xmlns:p14="http://schemas.microsoft.com/office/powerpoint/2010/main" val="361425813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264" userDrawn="1">
          <p15:clr>
            <a:srgbClr val="FBAE40"/>
          </p15:clr>
        </p15:guide>
        <p15:guide id="2" pos="384" userDrawn="1">
          <p15:clr>
            <a:srgbClr val="FBAE40"/>
          </p15:clr>
        </p15:guide>
        <p15:guide id="3" orient="horz" pos="4080" userDrawn="1">
          <p15:clr>
            <a:srgbClr val="FBAE40"/>
          </p15:clr>
        </p15:guide>
        <p15:guide id="4" pos="7296" userDrawn="1">
          <p15:clr>
            <a:srgbClr val="FBAE40"/>
          </p15:clr>
        </p15:guide>
        <p15:guide id="5" orient="horz" pos="432" userDrawn="1">
          <p15:clr>
            <a:srgbClr val="FBAE40"/>
          </p15:clr>
        </p15:guide>
        <p15:guide id="6" orient="horz" pos="3744" userDrawn="1">
          <p15:clr>
            <a:srgbClr val="FBAE40"/>
          </p15:clr>
        </p15:guide>
        <p15:guide id="7" orient="horz" pos="840" userDrawn="1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4">
            <a:extLst>
              <a:ext uri="{FF2B5EF4-FFF2-40B4-BE49-F238E27FC236}">
                <a16:creationId xmlns:a16="http://schemas.microsoft.com/office/drawing/2014/main" id="{D5CE3A8E-E434-4326-AFD5-29027CBB4721}"/>
              </a:ext>
            </a:extLst>
          </p:cNvPr>
          <p:cNvSpPr txBox="1">
            <a:spLocks/>
          </p:cNvSpPr>
          <p:nvPr userDrawn="1"/>
        </p:nvSpPr>
        <p:spPr>
          <a:xfrm>
            <a:off x="8353186" y="1742831"/>
            <a:ext cx="3313482" cy="3712204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Open Sans" panose="020B0606030504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975" indent="-1809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Open Sans" panose="020B0606030504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1950" indent="-1809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4988" indent="-17303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5963" indent="-1809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Open Sans" panose="020B0606030504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72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Open Sans" panose="020B0606030504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2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Open Sans" panose="020B0606030504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2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Open Sans" panose="020B0606030504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2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Open Sans" panose="020B0606030504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</a:pPr>
            <a:r>
              <a:rPr lang="en-CA" sz="1400">
                <a:latin typeface="Open Sans" panose="020B0606030504020204" pitchFamily="34" charset="0"/>
                <a:cs typeface="Times New Roman" panose="02020603050405020304" pitchFamily="18" charset="0"/>
              </a:rPr>
              <a:t>Capital markets</a:t>
            </a:r>
            <a:endParaRPr lang="en-CA"/>
          </a:p>
          <a:p>
            <a:pPr marL="114300" indent="-114300">
              <a:lnSpc>
                <a:spcPct val="120000"/>
              </a:lnSpc>
              <a:spcBef>
                <a:spcPts val="0"/>
              </a:spcBef>
              <a:buFontTx/>
              <a:buChar char="–"/>
            </a:pPr>
            <a:r>
              <a:rPr lang="en-CA" sz="1000" b="1">
                <a:latin typeface="Open Sans" panose="020B0606030504020204" pitchFamily="34" charset="0"/>
                <a:cs typeface="Times New Roman" panose="02020603050405020304" pitchFamily="18" charset="0"/>
              </a:rPr>
              <a:t>Investment volume: </a:t>
            </a:r>
            <a:r>
              <a:rPr lang="en-CA" sz="1000">
                <a:latin typeface="Open Sans" panose="020B0606030504020204" pitchFamily="34" charset="0"/>
                <a:cs typeface="Times New Roman" panose="02020603050405020304" pitchFamily="18" charset="0"/>
              </a:rPr>
              <a:t>office sales dollars expressed when the transactions close and based on inventory thresholds; partial-interest sale dollar amounts are not grossed-up to reflect the 100% value of the sale</a:t>
            </a:r>
            <a:endParaRPr lang="en-CA"/>
          </a:p>
          <a:p>
            <a:pPr marL="114300" indent="-114300">
              <a:lnSpc>
                <a:spcPct val="120000"/>
              </a:lnSpc>
              <a:spcBef>
                <a:spcPts val="0"/>
              </a:spcBef>
              <a:buFontTx/>
              <a:buChar char="–"/>
            </a:pPr>
            <a:r>
              <a:rPr lang="en-CA" sz="1000" b="1">
                <a:latin typeface="Open Sans" panose="020B0606030504020204" pitchFamily="34" charset="0"/>
                <a:cs typeface="Times New Roman" panose="02020603050405020304" pitchFamily="18" charset="0"/>
              </a:rPr>
              <a:t>Asset pricing: </a:t>
            </a:r>
            <a:r>
              <a:rPr lang="en-CA" sz="1000">
                <a:latin typeface="Open Sans" panose="020B0606030504020204" pitchFamily="34" charset="0"/>
                <a:cs typeface="Times New Roman" panose="02020603050405020304" pitchFamily="18" charset="0"/>
              </a:rPr>
              <a:t>unweighted average per-square-foot asset pricing of market-level closed sales</a:t>
            </a:r>
            <a:endParaRPr lang="en-CA"/>
          </a:p>
          <a:p>
            <a:pPr marL="114300" indent="-114300">
              <a:lnSpc>
                <a:spcPct val="120000"/>
              </a:lnSpc>
              <a:spcBef>
                <a:spcPts val="0"/>
              </a:spcBef>
              <a:buFontTx/>
              <a:buChar char="–"/>
            </a:pPr>
            <a:r>
              <a:rPr lang="en-CA" sz="1000" b="1">
                <a:latin typeface="Open Sans" panose="020B0606030504020204" pitchFamily="34" charset="0"/>
                <a:cs typeface="Times New Roman" panose="02020603050405020304" pitchFamily="18" charset="0"/>
              </a:rPr>
              <a:t>Cap rate: </a:t>
            </a:r>
            <a:r>
              <a:rPr lang="en-CA" sz="1000">
                <a:latin typeface="Open Sans" panose="020B0606030504020204" pitchFamily="34" charset="0"/>
                <a:cs typeface="Times New Roman" panose="02020603050405020304" pitchFamily="18" charset="0"/>
              </a:rPr>
              <a:t>net operating income divided by sale price; this measurement of market-level investment returns is calculated as an unweighted average based on closed investment sales </a:t>
            </a:r>
            <a:endParaRPr lang="en-CA"/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CA" sz="900">
                <a:latin typeface="Open Sans" panose="020B06060305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CA" sz="90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B89DD264-A5DF-4DAF-800B-6E2BC044827C}"/>
              </a:ext>
            </a:extLst>
          </p:cNvPr>
          <p:cNvSpPr txBox="1">
            <a:spLocks/>
          </p:cNvSpPr>
          <p:nvPr userDrawn="1"/>
        </p:nvSpPr>
        <p:spPr>
          <a:xfrm>
            <a:off x="609600" y="1742831"/>
            <a:ext cx="3657600" cy="3712204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Open Sans" panose="020B0606030504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975" indent="-1809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Open Sans" panose="020B0606030504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1950" indent="-1809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4988" indent="-17303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5963" indent="-1809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Open Sans" panose="020B0606030504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72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Open Sans" panose="020B0606030504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2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Open Sans" panose="020B0606030504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2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Open Sans" panose="020B0606030504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2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Open Sans" panose="020B0606030504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</a:pPr>
            <a:r>
              <a:rPr lang="en-CA" sz="1400">
                <a:latin typeface="Open Sans" panose="020B06060305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Demand</a:t>
            </a:r>
            <a:endParaRPr lang="en-CA" sz="140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14300" indent="-114300">
              <a:lnSpc>
                <a:spcPct val="120000"/>
              </a:lnSpc>
              <a:spcBef>
                <a:spcPts val="0"/>
              </a:spcBef>
              <a:buFontTx/>
              <a:buChar char="–"/>
            </a:pPr>
            <a:r>
              <a:rPr lang="en-CA" sz="1000" b="1">
                <a:latin typeface="Open Sans" panose="020B06060305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Leasing activity: </a:t>
            </a:r>
            <a:r>
              <a:rPr lang="en-CA" sz="1000">
                <a:latin typeface="Open Sans" panose="020B06060305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total square footage of relocations, renewals, expansions and subleases expressed when the leases are signed, not when tenants take physical occupancy of the space</a:t>
            </a:r>
            <a:endParaRPr lang="en-CA"/>
          </a:p>
          <a:p>
            <a:pPr marL="114300" indent="-114300">
              <a:lnSpc>
                <a:spcPct val="120000"/>
              </a:lnSpc>
              <a:spcBef>
                <a:spcPts val="0"/>
              </a:spcBef>
              <a:buFontTx/>
              <a:buChar char="–"/>
            </a:pPr>
            <a:r>
              <a:rPr lang="en-CA" sz="1000" b="1">
                <a:latin typeface="Open Sans" panose="020B0606030504020204" pitchFamily="34" charset="0"/>
                <a:cs typeface="Times New Roman" panose="02020603050405020304" pitchFamily="18" charset="0"/>
              </a:rPr>
              <a:t>Absorption:</a:t>
            </a:r>
            <a:r>
              <a:rPr lang="en-CA" sz="1000">
                <a:latin typeface="Open Sans" panose="020B0606030504020204" pitchFamily="34" charset="0"/>
                <a:cs typeface="Times New Roman" panose="02020603050405020304" pitchFamily="18" charset="0"/>
              </a:rPr>
              <a:t> period-over-period change in occupied square footage</a:t>
            </a:r>
            <a:endParaRPr lang="en-CA"/>
          </a:p>
          <a:p>
            <a:pPr marL="114300" indent="-114300">
              <a:lnSpc>
                <a:spcPct val="120000"/>
              </a:lnSpc>
              <a:spcBef>
                <a:spcPts val="0"/>
              </a:spcBef>
              <a:buFontTx/>
              <a:buChar char="–"/>
            </a:pPr>
            <a:endParaRPr lang="en-CA" sz="105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</a:pPr>
            <a:r>
              <a:rPr lang="en-CA" sz="1400">
                <a:latin typeface="Open Sans" panose="020B0606030504020204" pitchFamily="34" charset="0"/>
                <a:cs typeface="Times New Roman" panose="02020603050405020304" pitchFamily="18" charset="0"/>
              </a:rPr>
              <a:t>Supply </a:t>
            </a:r>
            <a:endParaRPr lang="en-CA"/>
          </a:p>
          <a:p>
            <a:pPr marL="114300" indent="-114300">
              <a:lnSpc>
                <a:spcPct val="120000"/>
              </a:lnSpc>
              <a:spcBef>
                <a:spcPts val="0"/>
              </a:spcBef>
              <a:buFontTx/>
              <a:buChar char="–"/>
            </a:pPr>
            <a:r>
              <a:rPr lang="en-CA" sz="1000" b="1">
                <a:latin typeface="Open Sans" panose="020B0606030504020204" pitchFamily="34" charset="0"/>
                <a:cs typeface="Times New Roman" panose="02020603050405020304" pitchFamily="18" charset="0"/>
              </a:rPr>
              <a:t>Direct vacancy rate: </a:t>
            </a:r>
            <a:r>
              <a:rPr lang="en-CA" sz="1000">
                <a:latin typeface="Open Sans" panose="020B0606030504020204" pitchFamily="34" charset="0"/>
                <a:cs typeface="Times New Roman" panose="02020603050405020304" pitchFamily="18" charset="0"/>
              </a:rPr>
              <a:t>space operated by landlords that is ready for immediate occupancy</a:t>
            </a:r>
            <a:endParaRPr lang="en-CA"/>
          </a:p>
          <a:p>
            <a:pPr marL="114300" indent="-114300">
              <a:lnSpc>
                <a:spcPct val="120000"/>
              </a:lnSpc>
              <a:spcBef>
                <a:spcPts val="0"/>
              </a:spcBef>
              <a:buFontTx/>
              <a:buChar char="–"/>
            </a:pPr>
            <a:r>
              <a:rPr lang="en-CA" sz="1000" b="1">
                <a:latin typeface="Open Sans" panose="020B0606030504020204" pitchFamily="34" charset="0"/>
                <a:cs typeface="Times New Roman" panose="02020603050405020304" pitchFamily="18" charset="0"/>
              </a:rPr>
              <a:t>Sublease vacancy rate: </a:t>
            </a:r>
            <a:r>
              <a:rPr lang="en-CA" sz="1000">
                <a:latin typeface="Open Sans" panose="020B0606030504020204" pitchFamily="34" charset="0"/>
                <a:cs typeface="Times New Roman" panose="02020603050405020304" pitchFamily="18" charset="0"/>
              </a:rPr>
              <a:t>space operated by sublandlords that is ready for immediate occupancy</a:t>
            </a:r>
            <a:endParaRPr lang="en-CA"/>
          </a:p>
          <a:p>
            <a:pPr marL="114300" indent="-114300">
              <a:lnSpc>
                <a:spcPct val="120000"/>
              </a:lnSpc>
              <a:spcBef>
                <a:spcPts val="0"/>
              </a:spcBef>
              <a:buFontTx/>
              <a:buChar char="–"/>
            </a:pPr>
            <a:r>
              <a:rPr lang="en-CA" sz="1000" b="1">
                <a:latin typeface="Open Sans" panose="020B0606030504020204" pitchFamily="34" charset="0"/>
                <a:cs typeface="Times New Roman" panose="02020603050405020304" pitchFamily="18" charset="0"/>
              </a:rPr>
              <a:t>Total vacancy rate: </a:t>
            </a:r>
            <a:r>
              <a:rPr lang="en-CA" sz="1000">
                <a:latin typeface="Open Sans" panose="020B0606030504020204" pitchFamily="34" charset="0"/>
                <a:cs typeface="Times New Roman" panose="02020603050405020304" pitchFamily="18" charset="0"/>
              </a:rPr>
              <a:t>sum of direct vacancy rate and sublease vacancy rate</a:t>
            </a:r>
            <a:endParaRPr lang="en-CA"/>
          </a:p>
          <a:p>
            <a:pPr marL="114300" indent="-114300">
              <a:lnSpc>
                <a:spcPct val="120000"/>
              </a:lnSpc>
              <a:spcBef>
                <a:spcPts val="0"/>
              </a:spcBef>
              <a:buFontTx/>
              <a:buChar char="–"/>
            </a:pPr>
            <a:r>
              <a:rPr lang="en-CA" sz="1000" b="1">
                <a:latin typeface="Open Sans" panose="020B0606030504020204" pitchFamily="34" charset="0"/>
                <a:cs typeface="Times New Roman" panose="02020603050405020304" pitchFamily="18" charset="0"/>
              </a:rPr>
              <a:t>Availability rate: </a:t>
            </a:r>
            <a:r>
              <a:rPr lang="en-CA" sz="1000">
                <a:latin typeface="Open Sans" panose="020B0606030504020204" pitchFamily="34" charset="0"/>
                <a:cs typeface="Times New Roman" panose="02020603050405020304" pitchFamily="18" charset="0"/>
              </a:rPr>
              <a:t>space that is vacant plus space that will become vacant over an indefinite time horizon, including spaces that are occupied by vacating tenants and under-construction properties </a:t>
            </a:r>
            <a:endParaRPr lang="en-CA" sz="1050">
              <a:latin typeface="Open Sans" panose="020B0606030504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ext Placeholder 13">
            <a:extLst>
              <a:ext uri="{FF2B5EF4-FFF2-40B4-BE49-F238E27FC236}">
                <a16:creationId xmlns:a16="http://schemas.microsoft.com/office/drawing/2014/main" id="{85ED0D73-A2F4-4F8F-98A8-25737FE47498}"/>
              </a:ext>
            </a:extLst>
          </p:cNvPr>
          <p:cNvSpPr txBox="1">
            <a:spLocks/>
          </p:cNvSpPr>
          <p:nvPr userDrawn="1"/>
        </p:nvSpPr>
        <p:spPr>
          <a:xfrm>
            <a:off x="4481393" y="1742831"/>
            <a:ext cx="3657600" cy="3712204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Open Sans" panose="020B0606030504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975" indent="-1809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Open Sans" panose="020B0606030504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1950" indent="-1809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4988" indent="-17303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5963" indent="-1809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Open Sans" panose="020B0606030504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72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Open Sans" panose="020B0606030504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2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Open Sans" panose="020B0606030504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2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Open Sans" panose="020B0606030504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2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Open Sans" panose="020B0606030504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</a:pPr>
            <a:r>
              <a:rPr lang="en-CA" sz="1400">
                <a:latin typeface="Open Sans" panose="020B0606030504020204" pitchFamily="34" charset="0"/>
                <a:cs typeface="Times New Roman" panose="02020603050405020304" pitchFamily="18" charset="0"/>
              </a:rPr>
              <a:t>Office rents and concessions</a:t>
            </a:r>
            <a:endParaRPr lang="en-CA"/>
          </a:p>
          <a:p>
            <a:pPr marL="114300" indent="-114300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Tx/>
              <a:buChar char="–"/>
            </a:pPr>
            <a:r>
              <a:rPr lang="en-CA" sz="1000" b="1">
                <a:latin typeface="Open Sans" panose="020B0606030504020204" pitchFamily="34" charset="0"/>
                <a:cs typeface="Times New Roman" panose="02020603050405020304" pitchFamily="18" charset="0"/>
              </a:rPr>
              <a:t>Asking rents: </a:t>
            </a:r>
            <a:r>
              <a:rPr lang="en-CA" sz="1000">
                <a:latin typeface="Open Sans" panose="020B0606030504020204" pitchFamily="34" charset="0"/>
                <a:cs typeface="Times New Roman" panose="02020603050405020304" pitchFamily="18" charset="0"/>
              </a:rPr>
              <a:t>pricing guidance provided by landlords to tenants for available space expressed as full service (FS)</a:t>
            </a:r>
            <a:endParaRPr lang="en-CA"/>
          </a:p>
          <a:p>
            <a:pPr marL="114300" indent="-114300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Tx/>
              <a:buChar char="–"/>
            </a:pPr>
            <a:r>
              <a:rPr lang="en-CA" sz="1000" b="1">
                <a:latin typeface="Open Sans" panose="020B0606030504020204" pitchFamily="34" charset="0"/>
                <a:cs typeface="Times New Roman" panose="02020603050405020304" pitchFamily="18" charset="0"/>
              </a:rPr>
              <a:t>Base rents: </a:t>
            </a:r>
            <a:r>
              <a:rPr lang="en-CA" sz="1000">
                <a:latin typeface="Open Sans" panose="020B0606030504020204" pitchFamily="34" charset="0"/>
                <a:cs typeface="Times New Roman" panose="02020603050405020304" pitchFamily="18" charset="0"/>
              </a:rPr>
              <a:t>fair market value of market-level lease pricing based on representative executed leases, expressed as full service (FS) </a:t>
            </a:r>
            <a:endParaRPr lang="en-CA"/>
          </a:p>
          <a:p>
            <a:pPr marL="114300" indent="-114300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Tx/>
              <a:buChar char="–"/>
            </a:pPr>
            <a:r>
              <a:rPr lang="en-CA" sz="1000" b="1">
                <a:latin typeface="Open Sans" panose="020B0606030504020204" pitchFamily="34" charset="0"/>
                <a:cs typeface="Times New Roman" panose="02020603050405020304" pitchFamily="18" charset="0"/>
              </a:rPr>
              <a:t>Free rent period: </a:t>
            </a:r>
            <a:r>
              <a:rPr lang="en-CA" sz="1000">
                <a:latin typeface="Open Sans" panose="020B0606030504020204" pitchFamily="34" charset="0"/>
                <a:cs typeface="Times New Roman" panose="02020603050405020304" pitchFamily="18" charset="0"/>
              </a:rPr>
              <a:t>months of free rent that are typically provided upfront by landlords to tenants as a concession to offset the total cost of a lease and/or the construction timeline of an office suite </a:t>
            </a:r>
            <a:endParaRPr lang="en-CA"/>
          </a:p>
          <a:p>
            <a:pPr marL="114300" indent="-114300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Tx/>
              <a:buChar char="–"/>
            </a:pPr>
            <a:r>
              <a:rPr lang="en-CA" sz="1000" b="1">
                <a:latin typeface="Open Sans" panose="020B0606030504020204" pitchFamily="34" charset="0"/>
                <a:cs typeface="Times New Roman" panose="02020603050405020304" pitchFamily="18" charset="0"/>
              </a:rPr>
              <a:t>Tenant improvement allowance: </a:t>
            </a:r>
            <a:r>
              <a:rPr lang="en-CA" sz="1000">
                <a:latin typeface="Open Sans" panose="020B0606030504020204" pitchFamily="34" charset="0"/>
                <a:cs typeface="Times New Roman" panose="02020603050405020304" pitchFamily="18" charset="0"/>
              </a:rPr>
              <a:t>an allowance expressed in dollars per square foot provided from landlords to tenants to offset build-out, engineering, space planning and related permit costs</a:t>
            </a:r>
            <a:endParaRPr lang="en-CA"/>
          </a:p>
          <a:p>
            <a:pPr marL="114300" indent="-114300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Tx/>
              <a:buChar char="–"/>
            </a:pPr>
            <a:r>
              <a:rPr lang="en-CA" sz="1000" b="1">
                <a:latin typeface="Open Sans" panose="020B0606030504020204" pitchFamily="34" charset="0"/>
                <a:cs typeface="Times New Roman" panose="02020603050405020304" pitchFamily="18" charset="0"/>
              </a:rPr>
              <a:t>Net effective rent: </a:t>
            </a:r>
            <a:r>
              <a:rPr lang="en-CA" sz="1000">
                <a:latin typeface="Open Sans" panose="020B0606030504020204" pitchFamily="34" charset="0"/>
                <a:cs typeface="Times New Roman" panose="02020603050405020304" pitchFamily="18" charset="0"/>
              </a:rPr>
              <a:t>base rents discounted by the dollar values of tenant improvement allowance and free rent concessions expressed as full service (FS)</a:t>
            </a:r>
            <a:endParaRPr lang="en-CA"/>
          </a:p>
          <a:p>
            <a:pPr>
              <a:lnSpc>
                <a:spcPct val="120000"/>
              </a:lnSpc>
              <a:spcAft>
                <a:spcPts val="300"/>
              </a:spcAft>
            </a:pPr>
            <a:endParaRPr lang="en-CA" sz="90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62F5B1C-58D9-7BC9-4133-79C3A934F0BC}"/>
              </a:ext>
            </a:extLst>
          </p:cNvPr>
          <p:cNvSpPr txBox="1"/>
          <p:nvPr userDrawn="1"/>
        </p:nvSpPr>
        <p:spPr>
          <a:xfrm>
            <a:off x="609600" y="703161"/>
            <a:ext cx="3337367" cy="1080296"/>
          </a:xfrm>
          <a:prstGeom prst="rect">
            <a:avLst/>
          </a:prstGeom>
          <a:noFill/>
        </p:spPr>
        <p:txBody>
          <a:bodyPr wrap="square" lIns="0" tIns="4572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sz="2400" b="1"/>
              <a:t>Office insights glossary of terms</a:t>
            </a:r>
            <a:endParaRPr lang="en-CA"/>
          </a:p>
          <a:p>
            <a:endParaRPr lang="en-CA" sz="2400" b="1"/>
          </a:p>
        </p:txBody>
      </p:sp>
    </p:spTree>
    <p:extLst>
      <p:ext uri="{BB962C8B-B14F-4D97-AF65-F5344CB8AC3E}">
        <p14:creationId xmlns:p14="http://schemas.microsoft.com/office/powerpoint/2010/main" val="105657817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264" userDrawn="1">
          <p15:clr>
            <a:srgbClr val="FBAE40"/>
          </p15:clr>
        </p15:guide>
        <p15:guide id="2" pos="384" userDrawn="1">
          <p15:clr>
            <a:srgbClr val="FBAE40"/>
          </p15:clr>
        </p15:guide>
        <p15:guide id="3" orient="horz" pos="4080" userDrawn="1">
          <p15:clr>
            <a:srgbClr val="FBAE40"/>
          </p15:clr>
        </p15:guide>
        <p15:guide id="4" pos="7296" userDrawn="1">
          <p15:clr>
            <a:srgbClr val="FBAE40"/>
          </p15:clr>
        </p15:guide>
        <p15:guide id="5" orient="horz" pos="432" userDrawn="1">
          <p15:clr>
            <a:srgbClr val="FBAE40"/>
          </p15:clr>
        </p15:guide>
        <p15:guide id="6" orient="horz" pos="3744" userDrawn="1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4">
            <a:extLst>
              <a:ext uri="{FF2B5EF4-FFF2-40B4-BE49-F238E27FC236}">
                <a16:creationId xmlns:a16="http://schemas.microsoft.com/office/drawing/2014/main" id="{AB7D98BC-F465-1FE9-6C70-2DF1F380CB56}"/>
              </a:ext>
            </a:extLst>
          </p:cNvPr>
          <p:cNvSpPr txBox="1">
            <a:spLocks/>
          </p:cNvSpPr>
          <p:nvPr userDrawn="1"/>
        </p:nvSpPr>
        <p:spPr>
          <a:xfrm>
            <a:off x="8353186" y="1742831"/>
            <a:ext cx="3313482" cy="3712204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Open Sans" panose="020B0606030504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975" indent="-1809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Open Sans" panose="020B0606030504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1950" indent="-1809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4988" indent="-17303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5963" indent="-1809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Open Sans" panose="020B0606030504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72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Open Sans" panose="020B0606030504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2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Open Sans" panose="020B0606030504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2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Open Sans" panose="020B0606030504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2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Open Sans" panose="020B0606030504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 panose="020B0606030504020204" pitchFamily="34" charset="0"/>
                <a:ea typeface="+mn-ea"/>
                <a:cs typeface="Times New Roman" panose="02020603050405020304" pitchFamily="18" charset="0"/>
              </a:rPr>
              <a:t>Property subtypes</a:t>
            </a:r>
            <a:endParaRPr lang="en-CA"/>
          </a:p>
          <a:p>
            <a:pPr marL="114300" marR="0" lvl="0" indent="-1143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–"/>
              <a:tabLst/>
              <a:defRPr/>
            </a:pPr>
            <a:r>
              <a:rPr kumimoji="0" lang="en-CA" sz="1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 panose="020B0606030504020204" pitchFamily="34" charset="0"/>
                <a:ea typeface="+mn-ea"/>
                <a:cs typeface="Times New Roman" panose="02020603050405020304" pitchFamily="18" charset="0"/>
              </a:rPr>
              <a:t>Distribution: </a:t>
            </a:r>
            <a:r>
              <a:rPr kumimoji="0" lang="en-CA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 panose="020B0606030504020204" pitchFamily="34" charset="0"/>
                <a:ea typeface="+mn-ea"/>
                <a:cs typeface="Times New Roman" panose="02020603050405020304" pitchFamily="18" charset="0"/>
              </a:rPr>
              <a:t>properties used primarily to ship good with higher proportions of dock doors and taller clear heights</a:t>
            </a:r>
            <a:endParaRPr lang="en-CA"/>
          </a:p>
          <a:p>
            <a:pPr marL="114300" marR="0" lvl="0" indent="-1143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–"/>
              <a:tabLst/>
              <a:defRPr/>
            </a:pPr>
            <a:r>
              <a:rPr kumimoji="0" lang="en-CA" sz="1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 panose="020B0606030504020204" pitchFamily="34" charset="0"/>
                <a:ea typeface="+mn-ea"/>
                <a:cs typeface="Times New Roman" panose="02020603050405020304" pitchFamily="18" charset="0"/>
              </a:rPr>
              <a:t>General Warehouse: </a:t>
            </a:r>
            <a:r>
              <a:rPr kumimoji="0" lang="en-CA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 panose="020B0606030504020204" pitchFamily="34" charset="0"/>
                <a:ea typeface="+mn-ea"/>
                <a:cs typeface="Times New Roman" panose="02020603050405020304" pitchFamily="18" charset="0"/>
              </a:rPr>
              <a:t>properties used to store goods and materials</a:t>
            </a:r>
            <a:endParaRPr lang="en-CA"/>
          </a:p>
          <a:p>
            <a:pPr marL="114300" marR="0" lvl="0" indent="-1143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–"/>
              <a:tabLst/>
              <a:defRPr/>
            </a:pPr>
            <a:r>
              <a:rPr kumimoji="0" lang="en-CA" sz="1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 panose="020B0606030504020204" pitchFamily="34" charset="0"/>
                <a:ea typeface="+mn-ea"/>
                <a:cs typeface="Times New Roman" panose="02020603050405020304" pitchFamily="18" charset="0"/>
              </a:rPr>
              <a:t>Manufacturing: </a:t>
            </a:r>
            <a:r>
              <a:rPr kumimoji="0" lang="en-CA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 panose="020B0606030504020204" pitchFamily="34" charset="0"/>
                <a:ea typeface="+mn-ea"/>
                <a:cs typeface="Times New Roman" panose="02020603050405020304" pitchFamily="18" charset="0"/>
              </a:rPr>
              <a:t>properties where goods are produced and assembled with heavier power and stronger floor loads for equipment</a:t>
            </a:r>
            <a:endParaRPr lang="en-CA"/>
          </a:p>
          <a:p>
            <a:pPr marL="114300" marR="0" lvl="0" indent="-1143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–"/>
              <a:tabLst/>
              <a:defRPr/>
            </a:pPr>
            <a:endParaRPr kumimoji="0" lang="en-CA" sz="1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en Sans" panose="020B0606030504020204" pitchFamily="34" charset="0"/>
              <a:ea typeface="+mn-ea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</a:pPr>
            <a:r>
              <a:rPr lang="en-CA" sz="1400">
                <a:latin typeface="Open Sans" panose="020B0606030504020204" pitchFamily="34" charset="0"/>
                <a:cs typeface="Times New Roman" panose="02020603050405020304" pitchFamily="18" charset="0"/>
              </a:rPr>
              <a:t>Capital markets</a:t>
            </a:r>
            <a:endParaRPr lang="en-CA"/>
          </a:p>
          <a:p>
            <a:pPr marL="114300" indent="-114300">
              <a:lnSpc>
                <a:spcPct val="120000"/>
              </a:lnSpc>
              <a:spcBef>
                <a:spcPts val="0"/>
              </a:spcBef>
              <a:buFontTx/>
              <a:buChar char="–"/>
            </a:pPr>
            <a:r>
              <a:rPr lang="en-CA" sz="1000" b="1">
                <a:latin typeface="Open Sans" panose="020B0606030504020204" pitchFamily="34" charset="0"/>
                <a:cs typeface="Times New Roman" panose="02020603050405020304" pitchFamily="18" charset="0"/>
              </a:rPr>
              <a:t>Investment volume: </a:t>
            </a:r>
            <a:r>
              <a:rPr lang="en-CA" sz="1000">
                <a:latin typeface="Open Sans" panose="020B0606030504020204" pitchFamily="34" charset="0"/>
                <a:cs typeface="Times New Roman" panose="02020603050405020304" pitchFamily="18" charset="0"/>
              </a:rPr>
              <a:t>industrial sales dollars expressed when the transactions close and based on inventory thresholds; partial-interest sale dollar amounts are not grossed-up to reflect the 100% value of the sale</a:t>
            </a:r>
            <a:endParaRPr lang="en-CA"/>
          </a:p>
          <a:p>
            <a:pPr marL="114300" indent="-114300">
              <a:lnSpc>
                <a:spcPct val="120000"/>
              </a:lnSpc>
              <a:spcBef>
                <a:spcPts val="0"/>
              </a:spcBef>
              <a:buFontTx/>
              <a:buChar char="–"/>
            </a:pPr>
            <a:r>
              <a:rPr lang="en-CA" sz="1000" b="1">
                <a:latin typeface="Open Sans" panose="020B0606030504020204" pitchFamily="34" charset="0"/>
                <a:cs typeface="Times New Roman" panose="02020603050405020304" pitchFamily="18" charset="0"/>
              </a:rPr>
              <a:t>Asset pricing: </a:t>
            </a:r>
            <a:r>
              <a:rPr lang="en-CA" sz="1000">
                <a:latin typeface="Open Sans" panose="020B0606030504020204" pitchFamily="34" charset="0"/>
                <a:cs typeface="Times New Roman" panose="02020603050405020304" pitchFamily="18" charset="0"/>
              </a:rPr>
              <a:t>unweighted average per-square-foot asset pricing of market-level closed sales</a:t>
            </a:r>
            <a:endParaRPr lang="en-CA"/>
          </a:p>
          <a:p>
            <a:pPr marL="114300" indent="-114300">
              <a:lnSpc>
                <a:spcPct val="120000"/>
              </a:lnSpc>
              <a:spcBef>
                <a:spcPts val="0"/>
              </a:spcBef>
              <a:buFontTx/>
              <a:buChar char="–"/>
            </a:pPr>
            <a:r>
              <a:rPr lang="en-CA" sz="1000" b="1">
                <a:latin typeface="Open Sans" panose="020B0606030504020204" pitchFamily="34" charset="0"/>
                <a:cs typeface="Times New Roman" panose="02020603050405020304" pitchFamily="18" charset="0"/>
              </a:rPr>
              <a:t>Cap rate: </a:t>
            </a:r>
            <a:r>
              <a:rPr lang="en-CA" sz="1000">
                <a:latin typeface="Open Sans" panose="020B0606030504020204" pitchFamily="34" charset="0"/>
                <a:cs typeface="Times New Roman" panose="02020603050405020304" pitchFamily="18" charset="0"/>
              </a:rPr>
              <a:t>net operating income divided by sale price; this measurement of market-level investment returns is calculated as an unweighted average based on closed investment sales </a:t>
            </a:r>
            <a:endParaRPr lang="en-CA"/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CA" sz="900">
                <a:latin typeface="Open Sans" panose="020B06060305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CA" sz="90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B1F4C529-DDBF-A60B-BBDA-C7C630921A95}"/>
              </a:ext>
            </a:extLst>
          </p:cNvPr>
          <p:cNvSpPr txBox="1">
            <a:spLocks/>
          </p:cNvSpPr>
          <p:nvPr userDrawn="1"/>
        </p:nvSpPr>
        <p:spPr>
          <a:xfrm>
            <a:off x="609600" y="1742831"/>
            <a:ext cx="3657600" cy="3712204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Open Sans" panose="020B0606030504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975" indent="-1809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Open Sans" panose="020B0606030504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1950" indent="-1809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4988" indent="-17303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5963" indent="-1809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Open Sans" panose="020B0606030504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72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Open Sans" panose="020B0606030504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2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Open Sans" panose="020B0606030504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2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Open Sans" panose="020B0606030504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2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Open Sans" panose="020B0606030504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</a:pPr>
            <a:r>
              <a:rPr lang="en-CA" sz="1400">
                <a:latin typeface="Open Sans" panose="020B06060305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Demand</a:t>
            </a:r>
            <a:endParaRPr lang="en-CA" sz="140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14300" indent="-114300">
              <a:lnSpc>
                <a:spcPct val="120000"/>
              </a:lnSpc>
              <a:spcBef>
                <a:spcPts val="0"/>
              </a:spcBef>
              <a:buFontTx/>
              <a:buChar char="–"/>
            </a:pPr>
            <a:r>
              <a:rPr lang="en-CA" sz="1000" b="1">
                <a:latin typeface="Open Sans" panose="020B06060305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Leasing activity: </a:t>
            </a:r>
            <a:r>
              <a:rPr lang="en-CA" sz="1000">
                <a:latin typeface="Open Sans" panose="020B06060305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total square footage of relocations, renewals, expansions and subleases expressed when the leases are signed, not when tenants take physical occupancy of the space</a:t>
            </a:r>
            <a:endParaRPr lang="en-CA"/>
          </a:p>
          <a:p>
            <a:pPr marL="114300" indent="-114300">
              <a:lnSpc>
                <a:spcPct val="120000"/>
              </a:lnSpc>
              <a:spcBef>
                <a:spcPts val="0"/>
              </a:spcBef>
              <a:buFontTx/>
              <a:buChar char="–"/>
            </a:pPr>
            <a:r>
              <a:rPr lang="en-CA" sz="1000" b="1">
                <a:latin typeface="Open Sans" panose="020B0606030504020204" pitchFamily="34" charset="0"/>
                <a:cs typeface="Times New Roman" panose="02020603050405020304" pitchFamily="18" charset="0"/>
              </a:rPr>
              <a:t>Absorption:</a:t>
            </a:r>
            <a:r>
              <a:rPr lang="en-CA" sz="1000">
                <a:latin typeface="Open Sans" panose="020B0606030504020204" pitchFamily="34" charset="0"/>
                <a:cs typeface="Times New Roman" panose="02020603050405020304" pitchFamily="18" charset="0"/>
              </a:rPr>
              <a:t> period-over-period change in occupied square footage</a:t>
            </a:r>
            <a:endParaRPr lang="en-CA"/>
          </a:p>
          <a:p>
            <a:pPr marL="114300" indent="-114300">
              <a:lnSpc>
                <a:spcPct val="120000"/>
              </a:lnSpc>
              <a:spcBef>
                <a:spcPts val="0"/>
              </a:spcBef>
              <a:buFontTx/>
              <a:buChar char="–"/>
            </a:pPr>
            <a:endParaRPr lang="en-CA" sz="105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</a:pPr>
            <a:r>
              <a:rPr lang="en-CA" sz="1400">
                <a:latin typeface="Open Sans" panose="020B0606030504020204" pitchFamily="34" charset="0"/>
                <a:cs typeface="Times New Roman" panose="02020603050405020304" pitchFamily="18" charset="0"/>
              </a:rPr>
              <a:t>Supply </a:t>
            </a:r>
            <a:endParaRPr lang="en-CA"/>
          </a:p>
          <a:p>
            <a:pPr marL="114300" indent="-114300">
              <a:lnSpc>
                <a:spcPct val="120000"/>
              </a:lnSpc>
              <a:spcBef>
                <a:spcPts val="0"/>
              </a:spcBef>
              <a:buFontTx/>
              <a:buChar char="–"/>
            </a:pPr>
            <a:r>
              <a:rPr lang="en-CA" sz="1000" b="1">
                <a:latin typeface="Open Sans" panose="020B0606030504020204" pitchFamily="34" charset="0"/>
                <a:cs typeface="Times New Roman" panose="02020603050405020304" pitchFamily="18" charset="0"/>
              </a:rPr>
              <a:t>Direct vacancy rate: </a:t>
            </a:r>
            <a:r>
              <a:rPr lang="en-CA" sz="1000">
                <a:latin typeface="Open Sans" panose="020B0606030504020204" pitchFamily="34" charset="0"/>
                <a:cs typeface="Times New Roman" panose="02020603050405020304" pitchFamily="18" charset="0"/>
              </a:rPr>
              <a:t>space operated by landlords that is ready for immediate occupancy</a:t>
            </a:r>
            <a:endParaRPr lang="en-CA"/>
          </a:p>
          <a:p>
            <a:pPr marL="114300" indent="-114300">
              <a:lnSpc>
                <a:spcPct val="120000"/>
              </a:lnSpc>
              <a:spcBef>
                <a:spcPts val="0"/>
              </a:spcBef>
              <a:buFontTx/>
              <a:buChar char="–"/>
            </a:pPr>
            <a:r>
              <a:rPr lang="en-CA" sz="1000" b="1">
                <a:latin typeface="Open Sans" panose="020B0606030504020204" pitchFamily="34" charset="0"/>
                <a:cs typeface="Times New Roman" panose="02020603050405020304" pitchFamily="18" charset="0"/>
              </a:rPr>
              <a:t>Sublease vacancy rate: </a:t>
            </a:r>
            <a:r>
              <a:rPr lang="en-CA" sz="1000">
                <a:latin typeface="Open Sans" panose="020B0606030504020204" pitchFamily="34" charset="0"/>
                <a:cs typeface="Times New Roman" panose="02020603050405020304" pitchFamily="18" charset="0"/>
              </a:rPr>
              <a:t>space operated by sublandlords that is ready for immediate occupancy</a:t>
            </a:r>
            <a:endParaRPr lang="en-CA"/>
          </a:p>
          <a:p>
            <a:pPr marL="114300" indent="-114300">
              <a:lnSpc>
                <a:spcPct val="120000"/>
              </a:lnSpc>
              <a:spcBef>
                <a:spcPts val="0"/>
              </a:spcBef>
              <a:buFontTx/>
              <a:buChar char="–"/>
            </a:pPr>
            <a:r>
              <a:rPr lang="en-CA" sz="1000" b="1">
                <a:latin typeface="Open Sans" panose="020B0606030504020204" pitchFamily="34" charset="0"/>
                <a:cs typeface="Times New Roman" panose="02020603050405020304" pitchFamily="18" charset="0"/>
              </a:rPr>
              <a:t>Total vacancy rate: </a:t>
            </a:r>
            <a:r>
              <a:rPr lang="en-CA" sz="1000">
                <a:latin typeface="Open Sans" panose="020B0606030504020204" pitchFamily="34" charset="0"/>
                <a:cs typeface="Times New Roman" panose="02020603050405020304" pitchFamily="18" charset="0"/>
              </a:rPr>
              <a:t>sum of direct vacancy rate and sublease vacancy rate</a:t>
            </a:r>
            <a:endParaRPr lang="en-CA"/>
          </a:p>
          <a:p>
            <a:pPr marL="114300" indent="-114300">
              <a:lnSpc>
                <a:spcPct val="120000"/>
              </a:lnSpc>
              <a:spcBef>
                <a:spcPts val="0"/>
              </a:spcBef>
              <a:buFontTx/>
              <a:buChar char="–"/>
            </a:pPr>
            <a:r>
              <a:rPr lang="en-CA" sz="1000" b="1">
                <a:latin typeface="Open Sans" panose="020B0606030504020204" pitchFamily="34" charset="0"/>
                <a:cs typeface="Times New Roman" panose="02020603050405020304" pitchFamily="18" charset="0"/>
              </a:rPr>
              <a:t>Availability rate: </a:t>
            </a:r>
            <a:r>
              <a:rPr lang="en-CA" sz="1000">
                <a:latin typeface="Open Sans" panose="020B0606030504020204" pitchFamily="34" charset="0"/>
                <a:cs typeface="Times New Roman" panose="02020603050405020304" pitchFamily="18" charset="0"/>
              </a:rPr>
              <a:t>space that is vacant plus space that will become vacant over an indefinite time horizon, including spaces that are occupied by vacating tenants and under-construction properties </a:t>
            </a:r>
            <a:endParaRPr lang="en-CA" sz="1050">
              <a:latin typeface="Open Sans" panose="020B0606030504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 Placeholder 13">
            <a:extLst>
              <a:ext uri="{FF2B5EF4-FFF2-40B4-BE49-F238E27FC236}">
                <a16:creationId xmlns:a16="http://schemas.microsoft.com/office/drawing/2014/main" id="{285A5C5F-A692-EB91-4172-1494616C0365}"/>
              </a:ext>
            </a:extLst>
          </p:cNvPr>
          <p:cNvSpPr txBox="1">
            <a:spLocks/>
          </p:cNvSpPr>
          <p:nvPr userDrawn="1"/>
        </p:nvSpPr>
        <p:spPr>
          <a:xfrm>
            <a:off x="4481393" y="1742831"/>
            <a:ext cx="3657600" cy="3712204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Open Sans" panose="020B0606030504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975" indent="-1809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Open Sans" panose="020B0606030504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1950" indent="-1809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4988" indent="-17303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5963" indent="-1809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Open Sans" panose="020B0606030504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72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Open Sans" panose="020B0606030504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2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Open Sans" panose="020B0606030504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2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Open Sans" panose="020B0606030504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2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Open Sans" panose="020B0606030504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</a:pPr>
            <a:r>
              <a:rPr lang="en-CA" sz="1400">
                <a:latin typeface="Open Sans" panose="020B0606030504020204" pitchFamily="34" charset="0"/>
                <a:cs typeface="Times New Roman" panose="02020603050405020304" pitchFamily="18" charset="0"/>
              </a:rPr>
              <a:t>Industrial rents and concessions</a:t>
            </a:r>
            <a:endParaRPr lang="en-CA"/>
          </a:p>
          <a:p>
            <a:pPr marL="114300" marR="0" lvl="0" indent="-1143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Char char="–"/>
              <a:tabLst/>
              <a:defRPr/>
            </a:pPr>
            <a:r>
              <a:rPr lang="en-CA" sz="1000" b="1">
                <a:latin typeface="Open Sans" panose="020B0606030504020204" pitchFamily="34" charset="0"/>
                <a:cs typeface="Times New Roman" panose="02020603050405020304" pitchFamily="18" charset="0"/>
              </a:rPr>
              <a:t>Triple net rents: </a:t>
            </a:r>
            <a:r>
              <a:rPr lang="en-CA" sz="1000" b="0">
                <a:latin typeface="Open Sans" panose="020B0606030504020204" pitchFamily="34" charset="0"/>
                <a:cs typeface="Times New Roman" panose="02020603050405020304" pitchFamily="18" charset="0"/>
              </a:rPr>
              <a:t>tenant is responsible for paying rent, utilities, taxes, operating expenses and common area maintenance </a:t>
            </a:r>
            <a:endParaRPr lang="en-CA"/>
          </a:p>
          <a:p>
            <a:pPr marL="114300" indent="-114300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Tx/>
              <a:buChar char="–"/>
            </a:pPr>
            <a:r>
              <a:rPr lang="en-CA" sz="1000" b="1">
                <a:latin typeface="Open Sans" panose="020B0606030504020204" pitchFamily="34" charset="0"/>
                <a:cs typeface="Times New Roman" panose="02020603050405020304" pitchFamily="18" charset="0"/>
              </a:rPr>
              <a:t>Asking rents: </a:t>
            </a:r>
            <a:r>
              <a:rPr lang="en-CA" sz="1000">
                <a:latin typeface="Open Sans" panose="020B0606030504020204" pitchFamily="34" charset="0"/>
                <a:cs typeface="Times New Roman" panose="02020603050405020304" pitchFamily="18" charset="0"/>
              </a:rPr>
              <a:t>pricing guidance provided by landlords to tenants for available space expressed as triple net (NNN)</a:t>
            </a:r>
            <a:endParaRPr lang="en-CA"/>
          </a:p>
          <a:p>
            <a:pPr marL="114300" indent="-114300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Tx/>
              <a:buChar char="–"/>
            </a:pPr>
            <a:r>
              <a:rPr lang="en-CA" sz="1000" b="1">
                <a:latin typeface="Open Sans" panose="020B0606030504020204" pitchFamily="34" charset="0"/>
                <a:cs typeface="Times New Roman" panose="02020603050405020304" pitchFamily="18" charset="0"/>
              </a:rPr>
              <a:t>Base rents: </a:t>
            </a:r>
            <a:r>
              <a:rPr lang="en-CA" sz="1000">
                <a:latin typeface="Open Sans" panose="020B0606030504020204" pitchFamily="34" charset="0"/>
                <a:cs typeface="Times New Roman" panose="02020603050405020304" pitchFamily="18" charset="0"/>
              </a:rPr>
              <a:t>fair market value of market-level lease pricing based on representative executed leases, expressed as triple net (NNN) </a:t>
            </a:r>
            <a:endParaRPr lang="en-CA"/>
          </a:p>
          <a:p>
            <a:pPr marL="114300" indent="-114300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Tx/>
              <a:buChar char="–"/>
            </a:pPr>
            <a:r>
              <a:rPr lang="en-CA" sz="1000" b="1">
                <a:latin typeface="Open Sans" panose="020B0606030504020204" pitchFamily="34" charset="0"/>
                <a:cs typeface="Times New Roman" panose="02020603050405020304" pitchFamily="18" charset="0"/>
              </a:rPr>
              <a:t>Free rent period: </a:t>
            </a:r>
            <a:r>
              <a:rPr lang="en-CA" sz="1000">
                <a:latin typeface="Open Sans" panose="020B0606030504020204" pitchFamily="34" charset="0"/>
                <a:cs typeface="Times New Roman" panose="02020603050405020304" pitchFamily="18" charset="0"/>
              </a:rPr>
              <a:t>months of free rent that are typically provided upfront by landlords to tenants as a concession to offset the total cost of a lease and/or the construction timeline of an industrial suite </a:t>
            </a:r>
            <a:endParaRPr lang="en-CA"/>
          </a:p>
          <a:p>
            <a:pPr marL="114300" indent="-114300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Tx/>
              <a:buChar char="–"/>
            </a:pPr>
            <a:r>
              <a:rPr lang="en-CA" sz="1000" b="1">
                <a:latin typeface="Open Sans" panose="020B0606030504020204" pitchFamily="34" charset="0"/>
                <a:cs typeface="Times New Roman" panose="02020603050405020304" pitchFamily="18" charset="0"/>
              </a:rPr>
              <a:t>Tenant improvement allowance: </a:t>
            </a:r>
            <a:r>
              <a:rPr lang="en-CA" sz="1000">
                <a:latin typeface="Open Sans" panose="020B0606030504020204" pitchFamily="34" charset="0"/>
                <a:cs typeface="Times New Roman" panose="02020603050405020304" pitchFamily="18" charset="0"/>
              </a:rPr>
              <a:t>an allowance expressed in dollars per square foot provided from landlords to tenants to offset build-out, engineering, space planning and related permit costs</a:t>
            </a:r>
            <a:endParaRPr lang="en-CA"/>
          </a:p>
          <a:p>
            <a:pPr marL="114300" indent="-114300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Tx/>
              <a:buChar char="–"/>
            </a:pPr>
            <a:r>
              <a:rPr lang="en-CA" sz="1000" b="1">
                <a:latin typeface="Open Sans" panose="020B0606030504020204" pitchFamily="34" charset="0"/>
                <a:cs typeface="Times New Roman" panose="02020603050405020304" pitchFamily="18" charset="0"/>
              </a:rPr>
              <a:t>Net effective rent: </a:t>
            </a:r>
            <a:r>
              <a:rPr lang="en-CA" sz="1000">
                <a:latin typeface="Open Sans" panose="020B0606030504020204" pitchFamily="34" charset="0"/>
                <a:cs typeface="Times New Roman" panose="02020603050405020304" pitchFamily="18" charset="0"/>
              </a:rPr>
              <a:t>base rents discounted by the dollar values of tenant improvement allowance and free rent concessions expressed as full service (FS)</a:t>
            </a:r>
            <a:endParaRPr lang="en-CA"/>
          </a:p>
          <a:p>
            <a:pPr>
              <a:lnSpc>
                <a:spcPct val="120000"/>
              </a:lnSpc>
              <a:spcAft>
                <a:spcPts val="300"/>
              </a:spcAft>
            </a:pPr>
            <a:endParaRPr lang="en-CA" sz="9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72EB7CB-7137-E56E-DFA7-B8616911C8BE}"/>
              </a:ext>
            </a:extLst>
          </p:cNvPr>
          <p:cNvSpPr txBox="1"/>
          <p:nvPr userDrawn="1"/>
        </p:nvSpPr>
        <p:spPr>
          <a:xfrm>
            <a:off x="609600" y="703161"/>
            <a:ext cx="3337367" cy="1080296"/>
          </a:xfrm>
          <a:prstGeom prst="rect">
            <a:avLst/>
          </a:prstGeom>
          <a:noFill/>
        </p:spPr>
        <p:txBody>
          <a:bodyPr wrap="square" lIns="0" tIns="4572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sz="2400" b="1"/>
              <a:t>Industrial insights glossary of terms</a:t>
            </a:r>
            <a:endParaRPr lang="en-CA"/>
          </a:p>
          <a:p>
            <a:endParaRPr lang="en-CA" sz="2400" b="1"/>
          </a:p>
        </p:txBody>
      </p:sp>
    </p:spTree>
    <p:extLst>
      <p:ext uri="{BB962C8B-B14F-4D97-AF65-F5344CB8AC3E}">
        <p14:creationId xmlns:p14="http://schemas.microsoft.com/office/powerpoint/2010/main" val="22766023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264">
          <p15:clr>
            <a:srgbClr val="FBAE40"/>
          </p15:clr>
        </p15:guide>
        <p15:guide id="2" pos="384">
          <p15:clr>
            <a:srgbClr val="FBAE40"/>
          </p15:clr>
        </p15:guide>
        <p15:guide id="3" orient="horz" pos="4080">
          <p15:clr>
            <a:srgbClr val="FBAE40"/>
          </p15:clr>
        </p15:guide>
        <p15:guide id="4" pos="7296">
          <p15:clr>
            <a:srgbClr val="FBAE40"/>
          </p15:clr>
        </p15:guide>
        <p15:guide id="5" orient="horz" pos="432">
          <p15:clr>
            <a:srgbClr val="FBAE40"/>
          </p15:clr>
        </p15:guide>
        <p15:guide id="6" orient="horz" pos="3744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1BB91FEF-976F-44BB-8838-1C3D6F339199}"/>
              </a:ext>
            </a:extLst>
          </p:cNvPr>
          <p:cNvSpPr/>
          <p:nvPr userDrawn="1"/>
        </p:nvSpPr>
        <p:spPr>
          <a:xfrm>
            <a:off x="0" y="4895608"/>
            <a:ext cx="12191999" cy="19623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B05138A-6A1A-4541-844F-DD250A130287}"/>
              </a:ext>
            </a:extLst>
          </p:cNvPr>
          <p:cNvSpPr/>
          <p:nvPr userDrawn="1"/>
        </p:nvSpPr>
        <p:spPr>
          <a:xfrm>
            <a:off x="0" y="0"/>
            <a:ext cx="12192000" cy="48845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6" name="Заголовок 20">
            <a:extLst>
              <a:ext uri="{FF2B5EF4-FFF2-40B4-BE49-F238E27FC236}">
                <a16:creationId xmlns:a16="http://schemas.microsoft.com/office/drawing/2014/main" id="{0D00D992-E028-4A26-B2F1-C8EDD3A27743}"/>
              </a:ext>
            </a:extLst>
          </p:cNvPr>
          <p:cNvSpPr txBox="1">
            <a:spLocks/>
          </p:cNvSpPr>
          <p:nvPr userDrawn="1"/>
        </p:nvSpPr>
        <p:spPr>
          <a:xfrm>
            <a:off x="692730" y="1026345"/>
            <a:ext cx="5146697" cy="922919"/>
          </a:xfrm>
          <a:prstGeom prst="rect">
            <a:avLst/>
          </a:prstGeom>
        </p:spPr>
        <p:txBody>
          <a:bodyPr/>
          <a:lstStyle>
            <a:lvl1pPr algn="l" defTabSz="914318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400" kern="1200" spc="-151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endParaRPr lang="en-CA" sz="1200" b="1" spc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" name="Guides">
            <a:extLst>
              <a:ext uri="{FF2B5EF4-FFF2-40B4-BE49-F238E27FC236}">
                <a16:creationId xmlns:a16="http://schemas.microsoft.com/office/drawing/2014/main" id="{E41FE41D-1FCD-46A0-9500-C87FA6C21C6B}"/>
              </a:ext>
            </a:extLst>
          </p:cNvPr>
          <p:cNvSpPr/>
          <p:nvPr userDrawn="1"/>
        </p:nvSpPr>
        <p:spPr>
          <a:xfrm>
            <a:off x="0" y="0"/>
            <a:ext cx="635000" cy="2540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700">
              <a:solidFill>
                <a:srgbClr val="FFFFFF"/>
              </a:solidFill>
            </a:endParaRPr>
          </a:p>
        </p:txBody>
      </p:sp>
      <p:sp>
        <p:nvSpPr>
          <p:cNvPr id="12" name="Text Placeholder 2">
            <a:hlinkClick r:id="rId2"/>
            <a:extLst>
              <a:ext uri="{FF2B5EF4-FFF2-40B4-BE49-F238E27FC236}">
                <a16:creationId xmlns:a16="http://schemas.microsoft.com/office/drawing/2014/main" id="{6384AE11-8CA1-4BD5-946E-A58DCAC1B31C}"/>
              </a:ext>
            </a:extLst>
          </p:cNvPr>
          <p:cNvSpPr txBox="1">
            <a:spLocks/>
          </p:cNvSpPr>
          <p:nvPr userDrawn="1"/>
        </p:nvSpPr>
        <p:spPr>
          <a:xfrm>
            <a:off x="609600" y="694481"/>
            <a:ext cx="5637028" cy="1416172"/>
          </a:xfrm>
          <a:prstGeom prst="rect">
            <a:avLst/>
          </a:prstGeom>
        </p:spPr>
        <p:txBody>
          <a:bodyPr lIns="0" rIns="45720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Open Sans" panose="020B0606030504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975" indent="-1809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Open Sans" panose="020B0606030504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1950" indent="-1809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4988" indent="-17303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5963" indent="-1809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Open Sans" panose="020B0606030504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72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Open Sans" panose="020B0606030504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2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Open Sans" panose="020B0606030504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2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Open Sans" panose="020B0606030504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2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Open Sans" panose="020B0606030504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spcBef>
                <a:spcPts val="0"/>
              </a:spcBef>
            </a:pPr>
            <a:r>
              <a:rPr lang="fr-FR" sz="2400" b="0">
                <a:solidFill>
                  <a:schemeClr val="bg1"/>
                </a:solidFill>
              </a:rPr>
              <a:t>Pour plus d’information sur les</a:t>
            </a:r>
          </a:p>
          <a:p>
            <a:pPr>
              <a:lnSpc>
                <a:spcPct val="90000"/>
              </a:lnSpc>
              <a:spcBef>
                <a:spcPts val="0"/>
              </a:spcBef>
            </a:pPr>
            <a:r>
              <a:rPr lang="fr-FR" sz="2400" b="0">
                <a:solidFill>
                  <a:schemeClr val="bg1"/>
                </a:solidFill>
              </a:rPr>
              <a:t>conditions du marché,</a:t>
            </a:r>
          </a:p>
          <a:p>
            <a:pPr>
              <a:lnSpc>
                <a:spcPct val="90000"/>
              </a:lnSpc>
              <a:spcBef>
                <a:spcPts val="0"/>
              </a:spcBef>
            </a:pPr>
            <a:r>
              <a:rPr lang="fr-FR" sz="2400" b="0">
                <a:solidFill>
                  <a:schemeClr val="bg1"/>
                </a:solidFill>
              </a:rPr>
              <a:t>consultez </a:t>
            </a:r>
            <a:r>
              <a:rPr lang="fr-FR" sz="2400" b="1" err="1">
                <a:solidFill>
                  <a:schemeClr val="bg1"/>
                </a:solidFill>
              </a:rPr>
              <a:t>avisonyoung,com</a:t>
            </a:r>
            <a:endParaRPr lang="en-CA" b="1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9C9FE54-B01F-2211-CEB8-24330EF4BF9C}"/>
              </a:ext>
            </a:extLst>
          </p:cNvPr>
          <p:cNvSpPr/>
          <p:nvPr userDrawn="1"/>
        </p:nvSpPr>
        <p:spPr>
          <a:xfrm>
            <a:off x="609600" y="6189556"/>
            <a:ext cx="6431280" cy="246221"/>
          </a:xfrm>
          <a:prstGeom prst="rect">
            <a:avLst/>
          </a:prstGeom>
        </p:spPr>
        <p:txBody>
          <a:bodyPr wrap="square" lIns="0" tIns="0" bIns="0" anchor="b">
            <a:spAutoFit/>
          </a:bodyPr>
          <a:lstStyle/>
          <a:p>
            <a:pPr marL="8659" algn="l" defTabSz="311719">
              <a:spcBef>
                <a:spcPts val="106"/>
              </a:spcBef>
            </a:pPr>
            <a:r>
              <a:rPr lang="fr-FR" sz="80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2025 Avison Young, Tous droits réservés,  E, &amp; O,E, : Les informations contenues dans le présent document ont été obtenues à partir de sources que nous jugeons fiables et, bien que considérées comme correctes, ne sont pas garanties par Avison Young,</a:t>
            </a:r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63A6326-2EC0-A0F5-84FB-D013FCFC2D9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210800" y="5600167"/>
            <a:ext cx="1371600" cy="835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0571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2" userDrawn="1">
          <p15:clr>
            <a:srgbClr val="FBAE40"/>
          </p15:clr>
        </p15:guide>
        <p15:guide id="2" pos="384" userDrawn="1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5_Custom Layou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FD7BD42-6785-4703-9D4D-2D8F5E3FED7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838108" y="6126926"/>
            <a:ext cx="1022593" cy="511399"/>
          </a:xfrm>
          <a:prstGeom prst="rect">
            <a:avLst/>
          </a:prstGeom>
        </p:spPr>
      </p:pic>
      <p:sp>
        <p:nvSpPr>
          <p:cNvPr id="10" name="Picture Placeholder 8">
            <a:extLst>
              <a:ext uri="{FF2B5EF4-FFF2-40B4-BE49-F238E27FC236}">
                <a16:creationId xmlns:a16="http://schemas.microsoft.com/office/drawing/2014/main" id="{6B304684-89CE-406B-BCE7-E63150F89A9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86300" y="0"/>
            <a:ext cx="7505700" cy="6858000"/>
          </a:xfrm>
          <a:prstGeom prst="rect">
            <a:avLst/>
          </a:prstGeom>
          <a:pattFill prst="wdDnDiag">
            <a:fgClr>
              <a:srgbClr val="E9E9E7"/>
            </a:fgClr>
            <a:bgClr>
              <a:schemeClr val="bg1"/>
            </a:bgClr>
          </a:pattFill>
        </p:spPr>
        <p:txBody>
          <a:bodyPr vert="horz" lIns="0" tIns="0" rIns="0" bIns="0" rtlCol="0" anchor="ctr">
            <a:noAutofit/>
          </a:bodyPr>
          <a:lstStyle>
            <a:lvl1pPr>
              <a:defRPr lang="en-US"/>
            </a:lvl1pPr>
          </a:lstStyle>
          <a:p>
            <a:pPr lvl="0" algn="ctr"/>
            <a:endParaRPr lang="en-CA"/>
          </a:p>
        </p:txBody>
      </p:sp>
      <p:sp>
        <p:nvSpPr>
          <p:cNvPr id="3" name="Text Placeholder 4">
            <a:extLst>
              <a:ext uri="{FF2B5EF4-FFF2-40B4-BE49-F238E27FC236}">
                <a16:creationId xmlns:a16="http://schemas.microsoft.com/office/drawing/2014/main" id="{425266EB-D48A-3A89-2C95-7CFD786CFF5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09599" y="685800"/>
            <a:ext cx="4059741" cy="740664"/>
          </a:xfrm>
          <a:prstGeom prst="rect">
            <a:avLst/>
          </a:prstGeom>
        </p:spPr>
        <p:txBody>
          <a:bodyPr lIns="0" rIns="45720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Open Sans" panose="020B0606030504020204" pitchFamily="34" charset="0"/>
              <a:buNone/>
              <a:defRPr lang="en-US" sz="24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Open Sans" panose="020B0606030504020204" pitchFamily="34" charset="0"/>
              <a:buNone/>
              <a:defRPr lang="en-US" sz="2400" b="1" kern="1200" dirty="0" smtClean="0">
                <a:solidFill>
                  <a:schemeClr val="tx1"/>
                </a:solidFill>
                <a:highlight>
                  <a:srgbClr val="FFFFFF"/>
                </a:highlight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Open Sans" panose="020B0606030504020204" pitchFamily="34" charset="0"/>
              <a:buNone/>
              <a:defRPr lang="en-US" sz="2400" b="1" kern="1200" dirty="0" smtClean="0">
                <a:solidFill>
                  <a:schemeClr val="tx1"/>
                </a:solidFill>
                <a:highlight>
                  <a:srgbClr val="FFFFFF"/>
                </a:highlight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Open Sans" panose="020B0606030504020204" pitchFamily="34" charset="0"/>
              <a:buNone/>
              <a:defRPr lang="en-US" sz="2400" b="1" kern="1200" dirty="0" smtClean="0">
                <a:solidFill>
                  <a:schemeClr val="tx1"/>
                </a:solidFill>
                <a:highlight>
                  <a:srgbClr val="FFFFFF"/>
                </a:highlight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Open Sans" panose="020B0606030504020204" pitchFamily="34" charset="0"/>
              <a:buNone/>
              <a:defRPr lang="en-US" sz="2400" b="1" kern="1200" dirty="0">
                <a:solidFill>
                  <a:schemeClr val="tx1"/>
                </a:solidFill>
                <a:highlight>
                  <a:srgbClr val="FFFFFF"/>
                </a:highlight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CA"/>
              <a:t>Primary slide header; we like two lines best</a:t>
            </a:r>
          </a:p>
        </p:txBody>
      </p:sp>
    </p:spTree>
    <p:extLst>
      <p:ext uri="{BB962C8B-B14F-4D97-AF65-F5344CB8AC3E}">
        <p14:creationId xmlns:p14="http://schemas.microsoft.com/office/powerpoint/2010/main" val="313166017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3264">
          <p15:clr>
            <a:srgbClr val="FBAE40"/>
          </p15:clr>
        </p15:guide>
        <p15:guide id="2" pos="384">
          <p15:clr>
            <a:srgbClr val="FBAE40"/>
          </p15:clr>
        </p15:guide>
        <p15:guide id="3" orient="horz" pos="4080">
          <p15:clr>
            <a:srgbClr val="FBAE40"/>
          </p15:clr>
        </p15:guide>
        <p15:guide id="4" pos="7296">
          <p15:clr>
            <a:srgbClr val="FBAE40"/>
          </p15:clr>
        </p15:guide>
        <p15:guide id="5" orient="horz" pos="432">
          <p15:clr>
            <a:srgbClr val="FBAE40"/>
          </p15:clr>
        </p15:guide>
        <p15:guide id="6" orient="horz" pos="3744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3_Custom Layou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5D36D157-264B-4537-B705-229DD4253B2D}"/>
              </a:ext>
            </a:extLst>
          </p:cNvPr>
          <p:cNvSpPr/>
          <p:nvPr userDrawn="1"/>
        </p:nvSpPr>
        <p:spPr>
          <a:xfrm>
            <a:off x="0" y="0"/>
            <a:ext cx="4686298" cy="6858000"/>
          </a:xfrm>
          <a:prstGeom prst="rect">
            <a:avLst/>
          </a:prstGeom>
          <a:solidFill>
            <a:srgbClr val="E9E9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6" name="Chart Placeholder 5">
            <a:extLst>
              <a:ext uri="{FF2B5EF4-FFF2-40B4-BE49-F238E27FC236}">
                <a16:creationId xmlns:a16="http://schemas.microsoft.com/office/drawing/2014/main" id="{5D1E44AD-A07E-4447-AC42-DB0C5A626674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>
          <a:xfrm>
            <a:off x="5181600" y="685800"/>
            <a:ext cx="6400800" cy="5257800"/>
          </a:xfrm>
          <a:prstGeom prst="rect">
            <a:avLst/>
          </a:prstGeom>
          <a:pattFill prst="wdDnDiag">
            <a:fgClr>
              <a:srgbClr val="E9E9E7"/>
            </a:fgClr>
            <a:bgClr>
              <a:schemeClr val="bg1"/>
            </a:bgClr>
          </a:pattFill>
        </p:spPr>
        <p:txBody>
          <a:bodyPr vert="horz" lIns="0" tIns="0" rIns="0" bIns="0" rtlCol="0" anchor="ctr">
            <a:noAutofit/>
          </a:bodyPr>
          <a:lstStyle>
            <a:lvl1pPr>
              <a:defRPr lang="en-US"/>
            </a:lvl1pPr>
          </a:lstStyle>
          <a:p>
            <a:pPr lvl="0" algn="ctr"/>
            <a:endParaRPr lang="en-CA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7DA214F-727D-45DA-AE7E-7E02DE527C5E}"/>
              </a:ext>
            </a:extLst>
          </p:cNvPr>
          <p:cNvSpPr txBox="1"/>
          <p:nvPr userDrawn="1"/>
        </p:nvSpPr>
        <p:spPr>
          <a:xfrm>
            <a:off x="600270" y="6428565"/>
            <a:ext cx="658811" cy="207749"/>
          </a:xfrm>
          <a:prstGeom prst="rect">
            <a:avLst/>
          </a:prstGeom>
          <a:noFill/>
        </p:spPr>
        <p:txBody>
          <a:bodyPr wrap="square" lIns="0" bIns="0" rtlCol="0" anchor="b">
            <a:spAutoFit/>
          </a:bodyPr>
          <a:lstStyle/>
          <a:p>
            <a:pPr algn="l"/>
            <a:r>
              <a:rPr lang="en-CA" sz="1050" b="1">
                <a:latin typeface="+mj-lt"/>
              </a:rPr>
              <a:t>page </a:t>
            </a:r>
            <a:fld id="{346E8AE1-496B-43B3-953D-F0C6B4BCA0EA}" type="slidenum">
              <a:rPr lang="en-CA" sz="1050" b="1" smtClean="0">
                <a:latin typeface="+mj-lt"/>
              </a:rPr>
              <a:pPr algn="l"/>
              <a:t>‹#›</a:t>
            </a:fld>
            <a:endParaRPr lang="en-CA" sz="1050" b="1">
              <a:latin typeface="+mj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CCAB6D5-6935-49D8-AAB2-EF2FBF8206E7}"/>
              </a:ext>
            </a:extLst>
          </p:cNvPr>
          <p:cNvSpPr txBox="1"/>
          <p:nvPr userDrawn="1"/>
        </p:nvSpPr>
        <p:spPr>
          <a:xfrm>
            <a:off x="1229407" y="6428565"/>
            <a:ext cx="3447563" cy="200055"/>
          </a:xfrm>
          <a:prstGeom prst="rect">
            <a:avLst/>
          </a:prstGeom>
          <a:noFill/>
        </p:spPr>
        <p:txBody>
          <a:bodyPr wrap="square" bIns="0" rtlCol="0" anchor="b">
            <a:spAutoFit/>
          </a:bodyPr>
          <a:lstStyle/>
          <a:p>
            <a:pPr algn="l"/>
            <a:r>
              <a:rPr lang="en-CA" sz="1000" b="0" spc="0" baseline="0"/>
              <a:t>[Market] office insights | Q3 2023</a:t>
            </a:r>
            <a:endParaRPr lang="en-CA"/>
          </a:p>
        </p:txBody>
      </p:sp>
      <p:sp>
        <p:nvSpPr>
          <p:cNvPr id="3" name="Text Placeholder 4">
            <a:extLst>
              <a:ext uri="{FF2B5EF4-FFF2-40B4-BE49-F238E27FC236}">
                <a16:creationId xmlns:a16="http://schemas.microsoft.com/office/drawing/2014/main" id="{90101A46-4DF0-C79D-38BF-BE789472A1B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09599" y="685800"/>
            <a:ext cx="4059741" cy="740664"/>
          </a:xfrm>
          <a:prstGeom prst="rect">
            <a:avLst/>
          </a:prstGeom>
        </p:spPr>
        <p:txBody>
          <a:bodyPr lIns="0" rIns="45720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Open Sans" panose="020B0606030504020204" pitchFamily="34" charset="0"/>
              <a:buNone/>
              <a:defRPr lang="en-US" sz="24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Open Sans" panose="020B0606030504020204" pitchFamily="34" charset="0"/>
              <a:buNone/>
              <a:defRPr lang="en-US" sz="2400" b="1" kern="1200" dirty="0" smtClean="0">
                <a:solidFill>
                  <a:schemeClr val="tx1"/>
                </a:solidFill>
                <a:highlight>
                  <a:srgbClr val="FFFFFF"/>
                </a:highlight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Open Sans" panose="020B0606030504020204" pitchFamily="34" charset="0"/>
              <a:buNone/>
              <a:defRPr lang="en-US" sz="2400" b="1" kern="1200" dirty="0" smtClean="0">
                <a:solidFill>
                  <a:schemeClr val="tx1"/>
                </a:solidFill>
                <a:highlight>
                  <a:srgbClr val="FFFFFF"/>
                </a:highlight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Open Sans" panose="020B0606030504020204" pitchFamily="34" charset="0"/>
              <a:buNone/>
              <a:defRPr lang="en-US" sz="2400" b="1" kern="1200" dirty="0" smtClean="0">
                <a:solidFill>
                  <a:schemeClr val="tx1"/>
                </a:solidFill>
                <a:highlight>
                  <a:srgbClr val="FFFFFF"/>
                </a:highlight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Open Sans" panose="020B0606030504020204" pitchFamily="34" charset="0"/>
              <a:buNone/>
              <a:defRPr lang="en-US" sz="2400" b="1" kern="1200" dirty="0">
                <a:solidFill>
                  <a:schemeClr val="tx1"/>
                </a:solidFill>
                <a:highlight>
                  <a:srgbClr val="FFFFFF"/>
                </a:highlight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CA"/>
              <a:t>Primary slide header; we like two lines best</a:t>
            </a:r>
          </a:p>
        </p:txBody>
      </p:sp>
    </p:spTree>
    <p:extLst>
      <p:ext uri="{BB962C8B-B14F-4D97-AF65-F5344CB8AC3E}">
        <p14:creationId xmlns:p14="http://schemas.microsoft.com/office/powerpoint/2010/main" val="96377297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3264">
          <p15:clr>
            <a:srgbClr val="FBAE40"/>
          </p15:clr>
        </p15:guide>
        <p15:guide id="2" pos="384">
          <p15:clr>
            <a:srgbClr val="FBAE40"/>
          </p15:clr>
        </p15:guide>
        <p15:guide id="3" orient="horz" pos="4080">
          <p15:clr>
            <a:srgbClr val="FBAE40"/>
          </p15:clr>
        </p15:guide>
        <p15:guide id="4" pos="7296">
          <p15:clr>
            <a:srgbClr val="FBAE40"/>
          </p15:clr>
        </p15:guide>
        <p15:guide id="5" orient="horz" pos="432">
          <p15:clr>
            <a:srgbClr val="FBAE40"/>
          </p15:clr>
        </p15:guide>
        <p15:guide id="6" orient="horz" pos="3744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4_Custom Layou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B4013F9-06DC-4913-A154-BCBBACBFC2C6}"/>
              </a:ext>
            </a:extLst>
          </p:cNvPr>
          <p:cNvSpPr/>
          <p:nvPr userDrawn="1"/>
        </p:nvSpPr>
        <p:spPr>
          <a:xfrm>
            <a:off x="0" y="0"/>
            <a:ext cx="4686298" cy="6858000"/>
          </a:xfrm>
          <a:prstGeom prst="rect">
            <a:avLst/>
          </a:prstGeom>
          <a:solidFill>
            <a:srgbClr val="E9E9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6" name="Chart Placeholder 5">
            <a:extLst>
              <a:ext uri="{FF2B5EF4-FFF2-40B4-BE49-F238E27FC236}">
                <a16:creationId xmlns:a16="http://schemas.microsoft.com/office/drawing/2014/main" id="{5D1E44AD-A07E-4447-AC42-DB0C5A626674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>
          <a:xfrm>
            <a:off x="5181600" y="685800"/>
            <a:ext cx="6400800" cy="5257800"/>
          </a:xfrm>
          <a:prstGeom prst="rect">
            <a:avLst/>
          </a:prstGeom>
          <a:pattFill prst="wdDnDiag">
            <a:fgClr>
              <a:srgbClr val="E9E9E7"/>
            </a:fgClr>
            <a:bgClr>
              <a:schemeClr val="bg1"/>
            </a:bgClr>
          </a:pattFill>
        </p:spPr>
        <p:txBody>
          <a:bodyPr vert="horz" lIns="0" tIns="0" rIns="0" bIns="0" rtlCol="0" anchor="ctr">
            <a:noAutofit/>
          </a:bodyPr>
          <a:lstStyle>
            <a:lvl1pPr>
              <a:defRPr lang="en-US"/>
            </a:lvl1pPr>
          </a:lstStyle>
          <a:p>
            <a:pPr lvl="0" algn="ctr"/>
            <a:endParaRPr lang="en-CA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708CCE4-685E-4205-880A-1732092E1068}"/>
              </a:ext>
            </a:extLst>
          </p:cNvPr>
          <p:cNvSpPr txBox="1"/>
          <p:nvPr userDrawn="1"/>
        </p:nvSpPr>
        <p:spPr>
          <a:xfrm>
            <a:off x="600270" y="6428565"/>
            <a:ext cx="658811" cy="207749"/>
          </a:xfrm>
          <a:prstGeom prst="rect">
            <a:avLst/>
          </a:prstGeom>
          <a:noFill/>
        </p:spPr>
        <p:txBody>
          <a:bodyPr wrap="square" lIns="0" bIns="0" rtlCol="0" anchor="b">
            <a:spAutoFit/>
          </a:bodyPr>
          <a:lstStyle/>
          <a:p>
            <a:pPr algn="l"/>
            <a:r>
              <a:rPr lang="en-CA" sz="1050" b="1">
                <a:latin typeface="+mj-lt"/>
              </a:rPr>
              <a:t>page </a:t>
            </a:r>
            <a:fld id="{346E8AE1-496B-43B3-953D-F0C6B4BCA0EA}" type="slidenum">
              <a:rPr lang="en-CA" sz="1050" b="1" smtClean="0">
                <a:latin typeface="+mj-lt"/>
              </a:rPr>
              <a:pPr algn="l"/>
              <a:t>‹#›</a:t>
            </a:fld>
            <a:endParaRPr lang="en-CA" sz="1050" b="1">
              <a:latin typeface="+mj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82D073E-385C-41CE-9FE7-150ECA580F83}"/>
              </a:ext>
            </a:extLst>
          </p:cNvPr>
          <p:cNvSpPr txBox="1"/>
          <p:nvPr userDrawn="1"/>
        </p:nvSpPr>
        <p:spPr>
          <a:xfrm>
            <a:off x="1229407" y="6428565"/>
            <a:ext cx="3447563" cy="200055"/>
          </a:xfrm>
          <a:prstGeom prst="rect">
            <a:avLst/>
          </a:prstGeom>
          <a:noFill/>
        </p:spPr>
        <p:txBody>
          <a:bodyPr wrap="square" bIns="0" rtlCol="0" anchor="b">
            <a:spAutoFit/>
          </a:bodyPr>
          <a:lstStyle/>
          <a:p>
            <a:pPr algn="l"/>
            <a:r>
              <a:rPr lang="en-CA" sz="1000" b="0" spc="0" baseline="0"/>
              <a:t>[Market] office insights | Q3 2023</a:t>
            </a:r>
            <a:endParaRPr lang="en-CA"/>
          </a:p>
        </p:txBody>
      </p:sp>
      <p:sp>
        <p:nvSpPr>
          <p:cNvPr id="3" name="Text Placeholder 4">
            <a:extLst>
              <a:ext uri="{FF2B5EF4-FFF2-40B4-BE49-F238E27FC236}">
                <a16:creationId xmlns:a16="http://schemas.microsoft.com/office/drawing/2014/main" id="{5F3C2930-A000-C3C4-3C0A-4FC7D7908A1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09599" y="685800"/>
            <a:ext cx="4059741" cy="740664"/>
          </a:xfrm>
          <a:prstGeom prst="rect">
            <a:avLst/>
          </a:prstGeom>
        </p:spPr>
        <p:txBody>
          <a:bodyPr lIns="0" rIns="45720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Open Sans" panose="020B0606030504020204" pitchFamily="34" charset="0"/>
              <a:buNone/>
              <a:defRPr lang="en-US" sz="24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Open Sans" panose="020B0606030504020204" pitchFamily="34" charset="0"/>
              <a:buNone/>
              <a:defRPr lang="en-US" sz="2400" b="1" kern="1200" dirty="0" smtClean="0">
                <a:solidFill>
                  <a:schemeClr val="tx1"/>
                </a:solidFill>
                <a:highlight>
                  <a:srgbClr val="FFFFFF"/>
                </a:highlight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Open Sans" panose="020B0606030504020204" pitchFamily="34" charset="0"/>
              <a:buNone/>
              <a:defRPr lang="en-US" sz="2400" b="1" kern="1200" dirty="0" smtClean="0">
                <a:solidFill>
                  <a:schemeClr val="tx1"/>
                </a:solidFill>
                <a:highlight>
                  <a:srgbClr val="FFFFFF"/>
                </a:highlight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Open Sans" panose="020B0606030504020204" pitchFamily="34" charset="0"/>
              <a:buNone/>
              <a:defRPr lang="en-US" sz="2400" b="1" kern="1200" dirty="0" smtClean="0">
                <a:solidFill>
                  <a:schemeClr val="tx1"/>
                </a:solidFill>
                <a:highlight>
                  <a:srgbClr val="FFFFFF"/>
                </a:highlight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Open Sans" panose="020B0606030504020204" pitchFamily="34" charset="0"/>
              <a:buNone/>
              <a:defRPr lang="en-US" sz="2400" b="1" kern="1200" dirty="0">
                <a:solidFill>
                  <a:schemeClr val="tx1"/>
                </a:solidFill>
                <a:highlight>
                  <a:srgbClr val="FFFFFF"/>
                </a:highlight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CA"/>
              <a:t>Primary slide header; we like two lines best</a:t>
            </a:r>
          </a:p>
        </p:txBody>
      </p:sp>
    </p:spTree>
    <p:extLst>
      <p:ext uri="{BB962C8B-B14F-4D97-AF65-F5344CB8AC3E}">
        <p14:creationId xmlns:p14="http://schemas.microsoft.com/office/powerpoint/2010/main" val="25243546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3264">
          <p15:clr>
            <a:srgbClr val="FBAE40"/>
          </p15:clr>
        </p15:guide>
        <p15:guide id="2" pos="384">
          <p15:clr>
            <a:srgbClr val="FBAE40"/>
          </p15:clr>
        </p15:guide>
        <p15:guide id="3" orient="horz" pos="4080">
          <p15:clr>
            <a:srgbClr val="FBAE40"/>
          </p15:clr>
        </p15:guide>
        <p15:guide id="4" pos="7296">
          <p15:clr>
            <a:srgbClr val="FBAE40"/>
          </p15:clr>
        </p15:guide>
        <p15:guide id="5" orient="horz" pos="432">
          <p15:clr>
            <a:srgbClr val="FBAE40"/>
          </p15:clr>
        </p15:guide>
        <p15:guide id="6" orient="horz" pos="3744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Custom Layou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373F7096-EC67-E3B9-B804-E8A6772DA80D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609601" y="1367615"/>
            <a:ext cx="3058554" cy="288734"/>
          </a:xfrm>
          <a:prstGeom prst="rect">
            <a:avLst/>
          </a:prstGeom>
        </p:spPr>
        <p:txBody>
          <a:bodyPr lIns="0"/>
          <a:lstStyle>
            <a:lvl1pPr>
              <a:defRPr sz="1200" b="1"/>
            </a:lvl1pPr>
          </a:lstStyle>
          <a:p>
            <a:pPr lvl="0"/>
            <a:r>
              <a:rPr lang="en-CA"/>
              <a:t>Submarket</a:t>
            </a:r>
          </a:p>
        </p:txBody>
      </p:sp>
      <p:sp>
        <p:nvSpPr>
          <p:cNvPr id="13" name="Chart Placeholder 3">
            <a:extLst>
              <a:ext uri="{FF2B5EF4-FFF2-40B4-BE49-F238E27FC236}">
                <a16:creationId xmlns:a16="http://schemas.microsoft.com/office/drawing/2014/main" id="{4D08A5D0-4F0C-BDC4-E644-4AC495AE2885}"/>
              </a:ext>
            </a:extLst>
          </p:cNvPr>
          <p:cNvSpPr>
            <a:spLocks noGrp="1"/>
          </p:cNvSpPr>
          <p:nvPr>
            <p:ph type="chart" sz="quarter" idx="22"/>
          </p:nvPr>
        </p:nvSpPr>
        <p:spPr>
          <a:xfrm>
            <a:off x="609600" y="1656350"/>
            <a:ext cx="3058555" cy="1772650"/>
          </a:xfrm>
          <a:prstGeom prst="rect">
            <a:avLst/>
          </a:prstGeom>
          <a:pattFill prst="wdDnDiag">
            <a:fgClr>
              <a:srgbClr val="E9E9E7"/>
            </a:fgClr>
            <a:bgClr>
              <a:schemeClr val="bg1"/>
            </a:bgClr>
          </a:pattFill>
        </p:spPr>
        <p:txBody>
          <a:bodyPr vert="horz" lIns="0" tIns="0" rIns="0" bIns="0" rtlCol="0" anchor="ctr">
            <a:noAutofit/>
          </a:bodyPr>
          <a:lstStyle>
            <a:lvl1pPr>
              <a:defRPr lang="en-US" dirty="0"/>
            </a:lvl1pPr>
          </a:lstStyle>
          <a:p>
            <a:pPr lvl="0" algn="ctr"/>
            <a:endParaRPr lang="en-CA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122F8EA-A60D-6941-D9CD-B40FA88C3B20}"/>
              </a:ext>
            </a:extLst>
          </p:cNvPr>
          <p:cNvSpPr/>
          <p:nvPr userDrawn="1"/>
        </p:nvSpPr>
        <p:spPr>
          <a:xfrm>
            <a:off x="8020050" y="0"/>
            <a:ext cx="4171950" cy="6858000"/>
          </a:xfrm>
          <a:prstGeom prst="rect">
            <a:avLst/>
          </a:prstGeom>
          <a:solidFill>
            <a:srgbClr val="E9E9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5340A476-B436-A6C1-1F7D-1FDBF42C466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9600" y="685800"/>
            <a:ext cx="6949440" cy="338328"/>
          </a:xfrm>
          <a:prstGeom prst="rect">
            <a:avLst/>
          </a:prstGeom>
        </p:spPr>
        <p:txBody>
          <a:bodyPr lIns="0" rIns="45720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Open Sans" panose="020B0606030504020204" pitchFamily="34" charset="0"/>
              <a:buNone/>
              <a:defRPr lang="en-US" sz="24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Open Sans" panose="020B0606030504020204" pitchFamily="34" charset="0"/>
              <a:buNone/>
              <a:defRPr lang="en-US" sz="2400" b="1" kern="1200" dirty="0" smtClean="0">
                <a:solidFill>
                  <a:schemeClr val="tx1"/>
                </a:solidFill>
                <a:highlight>
                  <a:srgbClr val="FFFFFF"/>
                </a:highlight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Open Sans" panose="020B0606030504020204" pitchFamily="34" charset="0"/>
              <a:buNone/>
              <a:defRPr lang="en-US" sz="2400" b="1" kern="1200" dirty="0" smtClean="0">
                <a:solidFill>
                  <a:schemeClr val="tx1"/>
                </a:solidFill>
                <a:highlight>
                  <a:srgbClr val="FFFFFF"/>
                </a:highlight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Open Sans" panose="020B0606030504020204" pitchFamily="34" charset="0"/>
              <a:buNone/>
              <a:defRPr lang="en-US" sz="2400" b="1" kern="1200" dirty="0" smtClean="0">
                <a:solidFill>
                  <a:schemeClr val="tx1"/>
                </a:solidFill>
                <a:highlight>
                  <a:srgbClr val="FFFFFF"/>
                </a:highlight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Open Sans" panose="020B0606030504020204" pitchFamily="34" charset="0"/>
              <a:buNone/>
              <a:defRPr lang="en-US" sz="2400" b="1" kern="1200" dirty="0">
                <a:solidFill>
                  <a:schemeClr val="tx1"/>
                </a:solidFill>
                <a:highlight>
                  <a:srgbClr val="FFFFFF"/>
                </a:highlight>
                <a:latin typeface="+mn-lt"/>
                <a:ea typeface="+mn-ea"/>
                <a:cs typeface="+mn-cs"/>
              </a:defRPr>
            </a:lvl5pPr>
          </a:lstStyle>
          <a:p>
            <a:r>
              <a:rPr lang="en-CA"/>
              <a:t>Headline describing charts below</a:t>
            </a:r>
          </a:p>
        </p:txBody>
      </p:sp>
      <p:sp>
        <p:nvSpPr>
          <p:cNvPr id="3" name="Text Placeholder 24">
            <a:extLst>
              <a:ext uri="{FF2B5EF4-FFF2-40B4-BE49-F238E27FC236}">
                <a16:creationId xmlns:a16="http://schemas.microsoft.com/office/drawing/2014/main" id="{2FDE9146-9AE8-AE27-8800-1E1E9F4FCA06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8525435" y="685800"/>
            <a:ext cx="3666565" cy="5257800"/>
          </a:xfrm>
          <a:prstGeom prst="rect">
            <a:avLst/>
          </a:prstGeom>
        </p:spPr>
        <p:txBody>
          <a:bodyPr lIns="0" tIns="0" rIns="731520" bIns="0" anchor="b"/>
          <a:lstStyle>
            <a:lvl1pPr marL="0" indent="0" algn="l">
              <a:lnSpc>
                <a:spcPct val="90000"/>
              </a:lnSpc>
              <a:spcBef>
                <a:spcPts val="0"/>
              </a:spcBef>
              <a:buFont typeface="Open Sans" panose="020B0606030504020204" pitchFamily="34" charset="0"/>
              <a:buNone/>
              <a:defRPr sz="3200" spc="-100" baseline="0">
                <a:solidFill>
                  <a:schemeClr val="tx1"/>
                </a:solidFill>
                <a:latin typeface="+mj-lt"/>
              </a:defRPr>
            </a:lvl1pPr>
            <a:lvl2pPr marL="180975" indent="-180975">
              <a:lnSpc>
                <a:spcPct val="120000"/>
              </a:lnSpc>
              <a:buFont typeface="Open Sans" panose="020B0606030504020204" pitchFamily="34" charset="0"/>
              <a:buChar char="–"/>
              <a:defRPr sz="1100"/>
            </a:lvl2pPr>
            <a:lvl3pPr marL="361950" indent="-180975">
              <a:lnSpc>
                <a:spcPct val="120000"/>
              </a:lnSpc>
              <a:buFont typeface="Open Sans" panose="020B0606030504020204" pitchFamily="34" charset="0"/>
              <a:buChar char="–"/>
              <a:defRPr sz="1100"/>
            </a:lvl3pPr>
            <a:lvl4pPr marL="534988" indent="-173038">
              <a:lnSpc>
                <a:spcPct val="120000"/>
              </a:lnSpc>
              <a:buFont typeface="Open Sans" panose="020B0606030504020204" pitchFamily="34" charset="0"/>
              <a:buChar char="–"/>
              <a:defRPr sz="1100"/>
            </a:lvl4pPr>
            <a:lvl5pPr marL="715963" indent="-180975">
              <a:lnSpc>
                <a:spcPct val="120000"/>
              </a:lnSpc>
              <a:buFont typeface="Open Sans" panose="020B0606030504020204" pitchFamily="34" charset="0"/>
              <a:buChar char="–"/>
              <a:defRPr sz="1100"/>
            </a:lvl5pPr>
          </a:lstStyle>
          <a:p>
            <a:pPr lvl="0"/>
            <a:r>
              <a:rPr lang="en-CA"/>
              <a:t>Make a short statement about this trend that highlights a data point from the chart on the left.</a:t>
            </a:r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56DC1984-3F74-17A7-CBBB-C5024555CFBB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500486" y="1367615"/>
            <a:ext cx="3058554" cy="288734"/>
          </a:xfrm>
          <a:prstGeom prst="rect">
            <a:avLst/>
          </a:prstGeom>
        </p:spPr>
        <p:txBody>
          <a:bodyPr lIns="0"/>
          <a:lstStyle>
            <a:lvl1pPr>
              <a:defRPr sz="1200" b="1"/>
            </a:lvl1pPr>
          </a:lstStyle>
          <a:p>
            <a:pPr lvl="0"/>
            <a:r>
              <a:rPr lang="en-CA"/>
              <a:t>Submarket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FE66026E-5185-B604-1B06-5FD8FF0FDE1C}"/>
              </a:ext>
            </a:extLst>
          </p:cNvPr>
          <p:cNvSpPr>
            <a:spLocks noGrp="1"/>
          </p:cNvSpPr>
          <p:nvPr>
            <p:ph type="chart" sz="quarter" idx="38"/>
          </p:nvPr>
        </p:nvSpPr>
        <p:spPr>
          <a:xfrm>
            <a:off x="4500485" y="1656350"/>
            <a:ext cx="3058555" cy="1772650"/>
          </a:xfrm>
          <a:prstGeom prst="rect">
            <a:avLst/>
          </a:prstGeom>
          <a:pattFill prst="wdDnDiag">
            <a:fgClr>
              <a:srgbClr val="E9E9E7"/>
            </a:fgClr>
            <a:bgClr>
              <a:schemeClr val="bg1"/>
            </a:bgClr>
          </a:pattFill>
        </p:spPr>
        <p:txBody>
          <a:bodyPr vert="horz" lIns="0" tIns="0" rIns="0" bIns="0" rtlCol="0" anchor="ctr">
            <a:noAutofit/>
          </a:bodyPr>
          <a:lstStyle>
            <a:lvl1pPr>
              <a:defRPr lang="en-US" dirty="0"/>
            </a:lvl1pPr>
          </a:lstStyle>
          <a:p>
            <a:pPr lvl="0" algn="ctr"/>
            <a:endParaRPr lang="en-CA"/>
          </a:p>
        </p:txBody>
      </p:sp>
      <p:sp>
        <p:nvSpPr>
          <p:cNvPr id="20" name="Text Placeholder 11">
            <a:extLst>
              <a:ext uri="{FF2B5EF4-FFF2-40B4-BE49-F238E27FC236}">
                <a16:creationId xmlns:a16="http://schemas.microsoft.com/office/drawing/2014/main" id="{2DC1C526-14A0-0CF5-0254-9280614AFF89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609601" y="3882215"/>
            <a:ext cx="3058554" cy="288734"/>
          </a:xfrm>
          <a:prstGeom prst="rect">
            <a:avLst/>
          </a:prstGeom>
        </p:spPr>
        <p:txBody>
          <a:bodyPr lIns="0"/>
          <a:lstStyle>
            <a:lvl1pPr>
              <a:defRPr sz="1200" b="1"/>
            </a:lvl1pPr>
          </a:lstStyle>
          <a:p>
            <a:pPr lvl="0"/>
            <a:r>
              <a:rPr lang="en-CA"/>
              <a:t>Submarket</a:t>
            </a:r>
          </a:p>
        </p:txBody>
      </p:sp>
      <p:sp>
        <p:nvSpPr>
          <p:cNvPr id="21" name="Chart Placeholder 3">
            <a:extLst>
              <a:ext uri="{FF2B5EF4-FFF2-40B4-BE49-F238E27FC236}">
                <a16:creationId xmlns:a16="http://schemas.microsoft.com/office/drawing/2014/main" id="{BD2CC83F-AFC0-9B6F-0530-CAFF739F8061}"/>
              </a:ext>
            </a:extLst>
          </p:cNvPr>
          <p:cNvSpPr>
            <a:spLocks noGrp="1"/>
          </p:cNvSpPr>
          <p:nvPr>
            <p:ph type="chart" sz="quarter" idx="40"/>
          </p:nvPr>
        </p:nvSpPr>
        <p:spPr>
          <a:xfrm>
            <a:off x="609600" y="4170950"/>
            <a:ext cx="3058555" cy="1772650"/>
          </a:xfrm>
          <a:prstGeom prst="rect">
            <a:avLst/>
          </a:prstGeom>
          <a:pattFill prst="wdDnDiag">
            <a:fgClr>
              <a:srgbClr val="E9E9E7"/>
            </a:fgClr>
            <a:bgClr>
              <a:schemeClr val="bg1"/>
            </a:bgClr>
          </a:pattFill>
        </p:spPr>
        <p:txBody>
          <a:bodyPr vert="horz" lIns="0" tIns="0" rIns="0" bIns="0" rtlCol="0" anchor="ctr">
            <a:noAutofit/>
          </a:bodyPr>
          <a:lstStyle>
            <a:lvl1pPr>
              <a:defRPr lang="en-US" dirty="0"/>
            </a:lvl1pPr>
          </a:lstStyle>
          <a:p>
            <a:pPr lvl="0" algn="ctr"/>
            <a:endParaRPr lang="en-CA"/>
          </a:p>
        </p:txBody>
      </p:sp>
      <p:sp>
        <p:nvSpPr>
          <p:cNvPr id="22" name="Text Placeholder 11">
            <a:extLst>
              <a:ext uri="{FF2B5EF4-FFF2-40B4-BE49-F238E27FC236}">
                <a16:creationId xmlns:a16="http://schemas.microsoft.com/office/drawing/2014/main" id="{F304F1F0-D037-6C59-0D1C-CB93024601FB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4500486" y="3882215"/>
            <a:ext cx="3058554" cy="288734"/>
          </a:xfrm>
          <a:prstGeom prst="rect">
            <a:avLst/>
          </a:prstGeom>
        </p:spPr>
        <p:txBody>
          <a:bodyPr lIns="0"/>
          <a:lstStyle>
            <a:lvl1pPr>
              <a:defRPr sz="1200" b="1"/>
            </a:lvl1pPr>
          </a:lstStyle>
          <a:p>
            <a:pPr lvl="0"/>
            <a:r>
              <a:rPr lang="en-CA"/>
              <a:t>Submarket</a:t>
            </a:r>
          </a:p>
        </p:txBody>
      </p:sp>
      <p:sp>
        <p:nvSpPr>
          <p:cNvPr id="23" name="Chart Placeholder 3">
            <a:extLst>
              <a:ext uri="{FF2B5EF4-FFF2-40B4-BE49-F238E27FC236}">
                <a16:creationId xmlns:a16="http://schemas.microsoft.com/office/drawing/2014/main" id="{A5F28976-20F3-869C-D950-44E401F7981F}"/>
              </a:ext>
            </a:extLst>
          </p:cNvPr>
          <p:cNvSpPr>
            <a:spLocks noGrp="1"/>
          </p:cNvSpPr>
          <p:nvPr>
            <p:ph type="chart" sz="quarter" idx="42"/>
          </p:nvPr>
        </p:nvSpPr>
        <p:spPr>
          <a:xfrm>
            <a:off x="4500485" y="4170950"/>
            <a:ext cx="3058555" cy="1772650"/>
          </a:xfrm>
          <a:prstGeom prst="rect">
            <a:avLst/>
          </a:prstGeom>
          <a:pattFill prst="wdDnDiag">
            <a:fgClr>
              <a:srgbClr val="E9E9E7"/>
            </a:fgClr>
            <a:bgClr>
              <a:schemeClr val="bg1"/>
            </a:bgClr>
          </a:pattFill>
        </p:spPr>
        <p:txBody>
          <a:bodyPr vert="horz" lIns="0" tIns="0" rIns="0" bIns="0" rtlCol="0" anchor="ctr">
            <a:noAutofit/>
          </a:bodyPr>
          <a:lstStyle>
            <a:lvl1pPr>
              <a:defRPr lang="en-US" dirty="0"/>
            </a:lvl1pPr>
          </a:lstStyle>
          <a:p>
            <a:pPr lvl="0"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42850907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3264">
          <p15:clr>
            <a:srgbClr val="FBAE40"/>
          </p15:clr>
        </p15:guide>
        <p15:guide id="2" pos="384">
          <p15:clr>
            <a:srgbClr val="FBAE40"/>
          </p15:clr>
        </p15:guide>
        <p15:guide id="3" orient="horz" pos="4080">
          <p15:clr>
            <a:srgbClr val="FBAE40"/>
          </p15:clr>
        </p15:guide>
        <p15:guide id="4" pos="7296">
          <p15:clr>
            <a:srgbClr val="FBAE40"/>
          </p15:clr>
        </p15:guide>
        <p15:guide id="5" orient="horz" pos="432">
          <p15:clr>
            <a:srgbClr val="FBAE40"/>
          </p15:clr>
        </p15:guide>
        <p15:guide id="6" orient="horz" pos="3744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hart Placeholder 3">
            <a:extLst>
              <a:ext uri="{FF2B5EF4-FFF2-40B4-BE49-F238E27FC236}">
                <a16:creationId xmlns:a16="http://schemas.microsoft.com/office/drawing/2014/main" id="{166C2A16-F2AF-4790-BF3D-1C21EE76D6D3}"/>
              </a:ext>
            </a:extLst>
          </p:cNvPr>
          <p:cNvSpPr>
            <a:spLocks noGrp="1"/>
          </p:cNvSpPr>
          <p:nvPr>
            <p:ph type="chart" sz="quarter" idx="22"/>
          </p:nvPr>
        </p:nvSpPr>
        <p:spPr>
          <a:xfrm>
            <a:off x="609596" y="2269625"/>
            <a:ext cx="10972800" cy="3674610"/>
          </a:xfrm>
          <a:prstGeom prst="rect">
            <a:avLst/>
          </a:prstGeom>
          <a:pattFill prst="wdDnDiag">
            <a:fgClr>
              <a:srgbClr val="E9E9E7"/>
            </a:fgClr>
            <a:bgClr>
              <a:schemeClr val="bg1"/>
            </a:bgClr>
          </a:pattFill>
        </p:spPr>
        <p:txBody>
          <a:bodyPr vert="horz" lIns="0" tIns="0" rIns="0" bIns="0" rtlCol="0" anchor="ctr">
            <a:noAutofit/>
          </a:bodyPr>
          <a:lstStyle>
            <a:lvl1pPr>
              <a:defRPr lang="en-US" dirty="0"/>
            </a:lvl1pPr>
          </a:lstStyle>
          <a:p>
            <a:pPr lvl="0" algn="ctr"/>
            <a:endParaRPr lang="en-CA"/>
          </a:p>
        </p:txBody>
      </p:sp>
      <p:sp>
        <p:nvSpPr>
          <p:cNvPr id="15" name="Text Placeholder 29">
            <a:extLst>
              <a:ext uri="{FF2B5EF4-FFF2-40B4-BE49-F238E27FC236}">
                <a16:creationId xmlns:a16="http://schemas.microsoft.com/office/drawing/2014/main" id="{4DFACBD9-CD4D-45D0-A66B-8188379BCB6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669337" y="1600200"/>
            <a:ext cx="6913059" cy="858007"/>
          </a:xfrm>
          <a:prstGeom prst="rect">
            <a:avLst/>
          </a:prstGeom>
          <a:solidFill>
            <a:schemeClr val="bg1"/>
          </a:solidFill>
        </p:spPr>
        <p:txBody>
          <a:bodyPr rIns="0" anchor="t"/>
          <a:lstStyle>
            <a:lvl1pPr>
              <a:lnSpc>
                <a:spcPct val="100000"/>
              </a:lnSpc>
              <a:defRPr sz="1800"/>
            </a:lvl1pPr>
            <a:lvl2pPr>
              <a:lnSpc>
                <a:spcPct val="100000"/>
              </a:lnSpc>
              <a:defRPr sz="1800"/>
            </a:lvl2pPr>
            <a:lvl3pPr>
              <a:lnSpc>
                <a:spcPct val="100000"/>
              </a:lnSpc>
              <a:defRPr sz="1800"/>
            </a:lvl3pPr>
            <a:lvl4pPr>
              <a:lnSpc>
                <a:spcPct val="100000"/>
              </a:lnSpc>
              <a:defRPr sz="1800"/>
            </a:lvl4pPr>
            <a:lvl5pPr>
              <a:lnSpc>
                <a:spcPct val="100000"/>
              </a:lnSpc>
              <a:defRPr sz="1800"/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Open Sans" panose="020B0606030504020204" pitchFamily="34" charset="0"/>
              <a:buNone/>
              <a:tabLst/>
              <a:defRPr/>
            </a:pPr>
            <a:r>
              <a:rPr lang="en-CA"/>
              <a:t>Make a short statement about this trend that highlights a data point from the chart below. Provide context for the data point noted above; try to keep it to three lines. </a:t>
            </a:r>
          </a:p>
        </p:txBody>
      </p:sp>
      <p:sp>
        <p:nvSpPr>
          <p:cNvPr id="5" name="Text Placeholder 13">
            <a:extLst>
              <a:ext uri="{FF2B5EF4-FFF2-40B4-BE49-F238E27FC236}">
                <a16:creationId xmlns:a16="http://schemas.microsoft.com/office/drawing/2014/main" id="{E52CAAD3-0ACB-D550-7288-2344C3FC67C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669340" y="449381"/>
            <a:ext cx="2571424" cy="1122061"/>
          </a:xfrm>
          <a:prstGeom prst="rect">
            <a:avLst/>
          </a:prstGeom>
        </p:spPr>
        <p:txBody>
          <a:bodyPr rIns="182880" anchor="b"/>
          <a:lstStyle>
            <a:lvl1pPr>
              <a:lnSpc>
                <a:spcPct val="80000"/>
              </a:lnSpc>
              <a:defRPr kumimoji="0" lang="en-US" sz="6600" b="1" i="0" u="none" strike="noStrike" kern="1200" cap="none" spc="-150" normalizeH="0" baseline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/>
              <a:t>00.0%</a:t>
            </a:r>
          </a:p>
        </p:txBody>
      </p:sp>
      <p:sp>
        <p:nvSpPr>
          <p:cNvPr id="2" name="Text Placeholder 4">
            <a:extLst>
              <a:ext uri="{FF2B5EF4-FFF2-40B4-BE49-F238E27FC236}">
                <a16:creationId xmlns:a16="http://schemas.microsoft.com/office/drawing/2014/main" id="{53129C14-9273-81A2-8E9E-185ABFFDDB11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09599" y="685800"/>
            <a:ext cx="4059741" cy="740664"/>
          </a:xfrm>
          <a:prstGeom prst="rect">
            <a:avLst/>
          </a:prstGeom>
        </p:spPr>
        <p:txBody>
          <a:bodyPr lIns="0" rIns="45720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Open Sans" panose="020B0606030504020204" pitchFamily="34" charset="0"/>
              <a:buNone/>
              <a:defRPr lang="en-US" sz="24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Open Sans" panose="020B0606030504020204" pitchFamily="34" charset="0"/>
              <a:buNone/>
              <a:defRPr lang="en-US" sz="2400" b="1" kern="1200" dirty="0" smtClean="0">
                <a:solidFill>
                  <a:schemeClr val="tx1"/>
                </a:solidFill>
                <a:highlight>
                  <a:srgbClr val="FFFFFF"/>
                </a:highlight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Open Sans" panose="020B0606030504020204" pitchFamily="34" charset="0"/>
              <a:buNone/>
              <a:defRPr lang="en-US" sz="2400" b="1" kern="1200" dirty="0" smtClean="0">
                <a:solidFill>
                  <a:schemeClr val="tx1"/>
                </a:solidFill>
                <a:highlight>
                  <a:srgbClr val="FFFFFF"/>
                </a:highlight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Open Sans" panose="020B0606030504020204" pitchFamily="34" charset="0"/>
              <a:buNone/>
              <a:defRPr lang="en-US" sz="2400" b="1" kern="1200" dirty="0" smtClean="0">
                <a:solidFill>
                  <a:schemeClr val="tx1"/>
                </a:solidFill>
                <a:highlight>
                  <a:srgbClr val="FFFFFF"/>
                </a:highlight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Open Sans" panose="020B0606030504020204" pitchFamily="34" charset="0"/>
              <a:buNone/>
              <a:defRPr lang="en-US" sz="2400" b="1" kern="1200" dirty="0">
                <a:solidFill>
                  <a:schemeClr val="tx1"/>
                </a:solidFill>
                <a:highlight>
                  <a:srgbClr val="FFFFFF"/>
                </a:highlight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CA"/>
              <a:t>Headline describing chart; we like two lines</a:t>
            </a:r>
          </a:p>
        </p:txBody>
      </p:sp>
    </p:spTree>
    <p:extLst>
      <p:ext uri="{BB962C8B-B14F-4D97-AF65-F5344CB8AC3E}">
        <p14:creationId xmlns:p14="http://schemas.microsoft.com/office/powerpoint/2010/main" val="12186150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264">
          <p15:clr>
            <a:srgbClr val="FBAE40"/>
          </p15:clr>
        </p15:guide>
        <p15:guide id="2" pos="384">
          <p15:clr>
            <a:srgbClr val="FBAE40"/>
          </p15:clr>
        </p15:guide>
        <p15:guide id="3" orient="horz" pos="4080">
          <p15:clr>
            <a:srgbClr val="FBAE40"/>
          </p15:clr>
        </p15:guide>
        <p15:guide id="4" pos="7296">
          <p15:clr>
            <a:srgbClr val="FBAE40"/>
          </p15:clr>
        </p15:guide>
        <p15:guide id="5" orient="horz" pos="432">
          <p15:clr>
            <a:srgbClr val="FBAE40"/>
          </p15:clr>
        </p15:guide>
        <p15:guide id="6" orient="horz" pos="1008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3FDFA2CF-C247-42EC-B7BF-0780C8B65530}"/>
              </a:ext>
            </a:extLst>
          </p:cNvPr>
          <p:cNvSpPr/>
          <p:nvPr userDrawn="1"/>
        </p:nvSpPr>
        <p:spPr>
          <a:xfrm>
            <a:off x="4988688" y="6337139"/>
            <a:ext cx="3464523" cy="3897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211786E9-AF23-43C8-8DC3-31D39BB6747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09598" y="2815967"/>
            <a:ext cx="3320453" cy="3160353"/>
          </a:xfrm>
          <a:prstGeom prst="rect">
            <a:avLst/>
          </a:prstGeom>
        </p:spPr>
        <p:txBody>
          <a:bodyPr lIns="0" tIns="0" rIns="182880" bIns="0"/>
          <a:lstStyle>
            <a:lvl1pPr marL="0" indent="0" algn="l">
              <a:lnSpc>
                <a:spcPts val="1500"/>
              </a:lnSpc>
              <a:buFont typeface="Open Sans" panose="020B0606030504020204" pitchFamily="34" charset="0"/>
              <a:buNone/>
              <a:defRPr sz="1100"/>
            </a:lvl1pPr>
            <a:lvl2pPr marL="180975" indent="-180975">
              <a:lnSpc>
                <a:spcPct val="120000"/>
              </a:lnSpc>
              <a:buFont typeface="Open Sans" panose="020B0606030504020204" pitchFamily="34" charset="0"/>
              <a:buChar char="–"/>
              <a:defRPr sz="1100"/>
            </a:lvl2pPr>
            <a:lvl3pPr marL="361950" indent="-180975">
              <a:lnSpc>
                <a:spcPct val="120000"/>
              </a:lnSpc>
              <a:buFont typeface="Open Sans" panose="020B0606030504020204" pitchFamily="34" charset="0"/>
              <a:buChar char="–"/>
              <a:defRPr sz="1100"/>
            </a:lvl3pPr>
            <a:lvl4pPr marL="534988" indent="-173038">
              <a:lnSpc>
                <a:spcPct val="120000"/>
              </a:lnSpc>
              <a:buFont typeface="Open Sans" panose="020B0606030504020204" pitchFamily="34" charset="0"/>
              <a:buChar char="–"/>
              <a:defRPr sz="1100"/>
            </a:lvl4pPr>
            <a:lvl5pPr marL="715963" indent="-180975">
              <a:lnSpc>
                <a:spcPct val="120000"/>
              </a:lnSpc>
              <a:buFont typeface="Open Sans" panose="020B0606030504020204" pitchFamily="34" charset="0"/>
              <a:buChar char="–"/>
              <a:defRPr sz="1100"/>
            </a:lvl5pPr>
          </a:lstStyle>
          <a:p>
            <a:pPr lvl="0"/>
            <a:r>
              <a:rPr lang="en-CA" err="1"/>
              <a:t>Alitem</a:t>
            </a:r>
            <a:r>
              <a:rPr lang="en-CA"/>
              <a:t> </a:t>
            </a:r>
            <a:r>
              <a:rPr lang="en-CA" err="1"/>
              <a:t>eario</a:t>
            </a:r>
            <a:r>
              <a:rPr lang="en-CA"/>
              <a:t> </a:t>
            </a:r>
            <a:r>
              <a:rPr lang="en-CA" err="1"/>
              <a:t>ipsapic</a:t>
            </a:r>
            <a:r>
              <a:rPr lang="en-CA"/>
              <a:t> </a:t>
            </a:r>
            <a:r>
              <a:rPr lang="en-CA" err="1"/>
              <a:t>totas</a:t>
            </a:r>
            <a:r>
              <a:rPr lang="en-CA"/>
              <a:t> a </a:t>
            </a:r>
            <a:r>
              <a:rPr lang="en-CA" err="1"/>
              <a:t>sitatur</a:t>
            </a:r>
            <a:r>
              <a:rPr lang="en-CA"/>
              <a:t> </a:t>
            </a:r>
            <a:r>
              <a:rPr lang="en-CA" err="1"/>
              <a:t>simporpost</a:t>
            </a:r>
            <a:r>
              <a:rPr lang="en-CA"/>
              <a:t>, cum </a:t>
            </a:r>
            <a:r>
              <a:rPr lang="en-CA" err="1"/>
              <a:t>cor</a:t>
            </a:r>
            <a:r>
              <a:rPr lang="en-CA"/>
              <a:t> </a:t>
            </a:r>
            <a:r>
              <a:rPr lang="en-CA" err="1"/>
              <a:t>maximag</a:t>
            </a:r>
            <a:r>
              <a:rPr lang="en-CA"/>
              <a:t> </a:t>
            </a:r>
            <a:r>
              <a:rPr lang="en-CA" err="1"/>
              <a:t>nihici</a:t>
            </a:r>
            <a:r>
              <a:rPr lang="en-CA"/>
              <a:t> </a:t>
            </a:r>
            <a:r>
              <a:rPr lang="en-CA" err="1"/>
              <a:t>sanda</a:t>
            </a:r>
            <a:r>
              <a:rPr lang="en-CA"/>
              <a:t> </a:t>
            </a:r>
            <a:r>
              <a:rPr lang="en-CA" err="1"/>
              <a:t>voluptatiis</a:t>
            </a:r>
            <a:r>
              <a:rPr lang="en-CA"/>
              <a:t> </a:t>
            </a:r>
            <a:r>
              <a:rPr lang="en-CA" err="1"/>
              <a:t>volorit</a:t>
            </a:r>
            <a:r>
              <a:rPr lang="en-CA"/>
              <a:t> </a:t>
            </a:r>
            <a:r>
              <a:rPr lang="en-CA" err="1"/>
              <a:t>quas</a:t>
            </a:r>
            <a:r>
              <a:rPr lang="en-CA"/>
              <a:t> et </a:t>
            </a:r>
            <a:r>
              <a:rPr lang="en-CA" err="1"/>
              <a:t>ut</a:t>
            </a:r>
            <a:r>
              <a:rPr lang="en-CA"/>
              <a:t> </a:t>
            </a:r>
            <a:r>
              <a:rPr lang="en-CA" err="1"/>
              <a:t>volorrum</a:t>
            </a:r>
            <a:r>
              <a:rPr lang="en-CA"/>
              <a:t> qui </a:t>
            </a:r>
            <a:r>
              <a:rPr lang="en-CA" err="1"/>
              <a:t>ut</a:t>
            </a:r>
            <a:r>
              <a:rPr lang="en-CA"/>
              <a:t> </a:t>
            </a:r>
            <a:r>
              <a:rPr lang="en-CA" err="1"/>
              <a:t>fuga</a:t>
            </a:r>
            <a:r>
              <a:rPr lang="en-CA"/>
              <a:t>. </a:t>
            </a:r>
            <a:r>
              <a:rPr lang="en-CA" err="1"/>
              <a:t>Rere</a:t>
            </a:r>
            <a:r>
              <a:rPr lang="en-CA"/>
              <a:t>, </a:t>
            </a:r>
            <a:r>
              <a:rPr lang="en-CA" err="1"/>
              <a:t>cullat</a:t>
            </a:r>
            <a:r>
              <a:rPr lang="en-CA"/>
              <a:t> que del </a:t>
            </a:r>
            <a:r>
              <a:rPr lang="en-CA" err="1"/>
              <a:t>inulpa</a:t>
            </a:r>
            <a:r>
              <a:rPr lang="en-CA"/>
              <a:t> </a:t>
            </a:r>
            <a:r>
              <a:rPr lang="en-CA" err="1"/>
              <a:t>nonsend</a:t>
            </a:r>
            <a:r>
              <a:rPr lang="en-CA"/>
              <a:t> </a:t>
            </a:r>
            <a:r>
              <a:rPr lang="en-CA" err="1"/>
              <a:t>istotatiis</a:t>
            </a:r>
            <a:r>
              <a:rPr lang="en-CA"/>
              <a:t> </a:t>
            </a:r>
            <a:r>
              <a:rPr lang="en-CA" err="1"/>
              <a:t>inis</a:t>
            </a:r>
            <a:r>
              <a:rPr lang="en-CA"/>
              <a:t> </a:t>
            </a:r>
            <a:r>
              <a:rPr lang="en-CA" err="1"/>
              <a:t>aliati</a:t>
            </a:r>
            <a:r>
              <a:rPr lang="en-CA"/>
              <a:t> </a:t>
            </a:r>
            <a:r>
              <a:rPr lang="en-CA" err="1"/>
              <a:t>cullore</a:t>
            </a:r>
            <a:r>
              <a:rPr lang="en-CA"/>
              <a:t> </a:t>
            </a:r>
            <a:r>
              <a:rPr lang="en-CA" err="1"/>
              <a:t>dolores</a:t>
            </a:r>
            <a:r>
              <a:rPr lang="en-CA"/>
              <a:t> </a:t>
            </a:r>
            <a:r>
              <a:rPr lang="en-CA" err="1"/>
              <a:t>utatur</a:t>
            </a:r>
            <a:r>
              <a:rPr lang="en-CA"/>
              <a:t> sae cum </a:t>
            </a:r>
            <a:r>
              <a:rPr lang="en-CA" err="1"/>
              <a:t>quas</a:t>
            </a:r>
            <a:r>
              <a:rPr lang="en-CA"/>
              <a:t> </a:t>
            </a:r>
            <a:r>
              <a:rPr lang="en-CA" err="1"/>
              <a:t>essunt</a:t>
            </a:r>
            <a:r>
              <a:rPr lang="en-CA"/>
              <a:t> </a:t>
            </a:r>
            <a:r>
              <a:rPr lang="en-CA" err="1"/>
              <a:t>hilit</a:t>
            </a:r>
            <a:r>
              <a:rPr lang="en-CA"/>
              <a:t> ma </a:t>
            </a:r>
            <a:r>
              <a:rPr lang="en-CA" err="1"/>
              <a:t>voluptas</a:t>
            </a:r>
            <a:r>
              <a:rPr lang="en-CA"/>
              <a:t> ne nis </a:t>
            </a:r>
            <a:r>
              <a:rPr lang="en-CA" err="1"/>
              <a:t>acest</a:t>
            </a:r>
            <a:r>
              <a:rPr lang="en-CA"/>
              <a:t>, </a:t>
            </a:r>
            <a:r>
              <a:rPr lang="en-CA" err="1"/>
              <a:t>offictore</a:t>
            </a:r>
            <a:r>
              <a:rPr lang="en-CA"/>
              <a:t> </a:t>
            </a:r>
            <a:r>
              <a:rPr lang="en-CA" err="1"/>
              <a:t>optis</a:t>
            </a:r>
            <a:r>
              <a:rPr lang="en-CA"/>
              <a:t> </a:t>
            </a:r>
            <a:r>
              <a:rPr lang="en-CA" err="1"/>
              <a:t>nostio</a:t>
            </a:r>
            <a:r>
              <a:rPr lang="en-CA"/>
              <a:t> </a:t>
            </a:r>
            <a:r>
              <a:rPr lang="en-CA" err="1"/>
              <a:t>iste</a:t>
            </a:r>
            <a:r>
              <a:rPr lang="en-CA"/>
              <a:t> </a:t>
            </a:r>
            <a:r>
              <a:rPr lang="en-CA" err="1"/>
              <a:t>secto</a:t>
            </a:r>
            <a:r>
              <a:rPr lang="en-CA"/>
              <a:t> </a:t>
            </a:r>
            <a:r>
              <a:rPr lang="en-CA" err="1"/>
              <a:t>blandae</a:t>
            </a:r>
            <a:r>
              <a:rPr lang="en-CA"/>
              <a:t> </a:t>
            </a:r>
            <a:r>
              <a:rPr lang="en-CA" err="1"/>
              <a:t>dolorum</a:t>
            </a:r>
            <a:r>
              <a:rPr lang="en-CA"/>
              <a:t>, que </a:t>
            </a:r>
            <a:r>
              <a:rPr lang="en-CA" err="1"/>
              <a:t>odit</a:t>
            </a:r>
            <a:r>
              <a:rPr lang="en-CA"/>
              <a:t> re et qui </a:t>
            </a:r>
            <a:r>
              <a:rPr lang="en-CA" err="1"/>
              <a:t>odia</a:t>
            </a:r>
            <a:r>
              <a:rPr lang="en-CA"/>
              <a:t> am, </a:t>
            </a:r>
            <a:r>
              <a:rPr lang="en-CA" err="1"/>
              <a:t>utatur</a:t>
            </a:r>
            <a:r>
              <a:rPr lang="en-CA"/>
              <a:t> </a:t>
            </a:r>
            <a:r>
              <a:rPr lang="en-CA" err="1"/>
              <a:t>magnimus</a:t>
            </a:r>
            <a:r>
              <a:rPr lang="en-CA"/>
              <a:t> </a:t>
            </a:r>
            <a:r>
              <a:rPr lang="en-CA" err="1"/>
              <a:t>aut</a:t>
            </a:r>
            <a:r>
              <a:rPr lang="en-CA"/>
              <a:t> </a:t>
            </a:r>
            <a:r>
              <a:rPr lang="en-CA" err="1"/>
              <a:t>voloreh</a:t>
            </a:r>
            <a:r>
              <a:rPr lang="en-CA"/>
              <a:t> </a:t>
            </a:r>
            <a:r>
              <a:rPr lang="en-CA" err="1"/>
              <a:t>enisque</a:t>
            </a:r>
            <a:r>
              <a:rPr lang="en-CA"/>
              <a:t> </a:t>
            </a:r>
            <a:r>
              <a:rPr lang="en-CA" err="1"/>
              <a:t>excea</a:t>
            </a:r>
            <a:r>
              <a:rPr lang="en-CA"/>
              <a:t> qui </a:t>
            </a:r>
            <a:r>
              <a:rPr lang="en-CA" err="1"/>
              <a:t>berunt</a:t>
            </a:r>
            <a:r>
              <a:rPr lang="en-CA"/>
              <a:t> quo </a:t>
            </a:r>
            <a:r>
              <a:rPr lang="en-CA" err="1"/>
              <a:t>occum</a:t>
            </a:r>
            <a:r>
              <a:rPr lang="en-CA"/>
              <a:t> </a:t>
            </a:r>
            <a:r>
              <a:rPr lang="en-CA" err="1"/>
              <a:t>erferia</a:t>
            </a:r>
            <a:r>
              <a:rPr lang="en-CA"/>
              <a:t> </a:t>
            </a:r>
            <a:r>
              <a:rPr lang="en-CA" err="1"/>
              <a:t>doluptas</a:t>
            </a:r>
            <a:r>
              <a:rPr lang="en-CA"/>
              <a:t> </a:t>
            </a:r>
            <a:r>
              <a:rPr lang="en-CA" err="1"/>
              <a:t>alis</a:t>
            </a:r>
            <a:r>
              <a:rPr lang="en-CA"/>
              <a:t> alia </a:t>
            </a:r>
            <a:r>
              <a:rPr lang="en-CA" err="1"/>
              <a:t>volland</a:t>
            </a:r>
            <a:r>
              <a:rPr lang="en-CA"/>
              <a:t> </a:t>
            </a:r>
            <a:r>
              <a:rPr lang="en-CA" err="1"/>
              <a:t>iciataecta</a:t>
            </a:r>
            <a:r>
              <a:rPr lang="en-CA"/>
              <a:t> </a:t>
            </a:r>
            <a:r>
              <a:rPr lang="en-CA" err="1"/>
              <a:t>nonsectionse</a:t>
            </a:r>
            <a:r>
              <a:rPr lang="en-CA"/>
              <a:t> </a:t>
            </a:r>
            <a:r>
              <a:rPr lang="en-CA" err="1"/>
              <a:t>doloresto</a:t>
            </a:r>
            <a:r>
              <a:rPr lang="en-CA"/>
              <a:t> et vid qui </a:t>
            </a:r>
            <a:r>
              <a:rPr lang="en-CA" err="1"/>
              <a:t>velis</a:t>
            </a:r>
            <a:r>
              <a:rPr lang="en-CA"/>
              <a:t> ped que pa </a:t>
            </a:r>
            <a:r>
              <a:rPr lang="en-CA" err="1"/>
              <a:t>audi</a:t>
            </a:r>
            <a:r>
              <a:rPr lang="en-CA"/>
              <a:t> quid </a:t>
            </a:r>
            <a:r>
              <a:rPr lang="en-CA" err="1"/>
              <a:t>quis</a:t>
            </a:r>
            <a:r>
              <a:rPr lang="en-CA"/>
              <a:t> mi, </a:t>
            </a:r>
            <a:r>
              <a:rPr lang="en-CA" err="1"/>
              <a:t>optatio</a:t>
            </a:r>
            <a:r>
              <a:rPr lang="en-CA"/>
              <a:t> </a:t>
            </a:r>
            <a:r>
              <a:rPr lang="en-CA" err="1"/>
              <a:t>ilignis</a:t>
            </a:r>
            <a:r>
              <a:rPr lang="en-CA"/>
              <a:t> </a:t>
            </a:r>
            <a:r>
              <a:rPr lang="en-CA" err="1"/>
              <a:t>dessimpori</a:t>
            </a:r>
            <a:r>
              <a:rPr lang="en-CA"/>
              <a:t> </a:t>
            </a:r>
            <a:r>
              <a:rPr lang="en-CA" err="1"/>
              <a:t>ommoluptiur</a:t>
            </a:r>
            <a:r>
              <a:rPr lang="en-CA"/>
              <a:t> </a:t>
            </a:r>
            <a:r>
              <a:rPr lang="en-CA" err="1"/>
              <a:t>audisquasit</a:t>
            </a:r>
            <a:r>
              <a:rPr lang="en-CA"/>
              <a:t>, </a:t>
            </a:r>
            <a:r>
              <a:rPr lang="en-CA" err="1"/>
              <a:t>officia</a:t>
            </a:r>
            <a:r>
              <a:rPr lang="en-CA"/>
              <a:t> idem </a:t>
            </a:r>
            <a:r>
              <a:rPr lang="en-CA" err="1"/>
              <a:t>restia</a:t>
            </a:r>
            <a:r>
              <a:rPr lang="en-CA"/>
              <a:t> as </a:t>
            </a:r>
            <a:r>
              <a:rPr lang="en-CA" err="1"/>
              <a:t>ulparci</a:t>
            </a:r>
            <a:r>
              <a:rPr lang="en-CA"/>
              <a:t> </a:t>
            </a:r>
            <a:r>
              <a:rPr lang="en-CA" err="1"/>
              <a:t>asperate</a:t>
            </a:r>
            <a:r>
              <a:rPr lang="en-CA"/>
              <a:t> </a:t>
            </a:r>
            <a:r>
              <a:rPr lang="en-CA" err="1"/>
              <a:t>quidell</a:t>
            </a:r>
            <a:r>
              <a:rPr lang="en-CA"/>
              <a:t> estrum que </a:t>
            </a:r>
            <a:r>
              <a:rPr lang="en-CA" err="1"/>
              <a:t>plitiatem</a:t>
            </a:r>
            <a:r>
              <a:rPr lang="en-CA"/>
              <a:t>. 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44EAD271-10D5-4099-95A2-9493671BFAD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09597" y="2222248"/>
            <a:ext cx="3320453" cy="454137"/>
          </a:xfrm>
          <a:prstGeom prst="rect">
            <a:avLst/>
          </a:prstGeom>
        </p:spPr>
        <p:txBody>
          <a:bodyPr lIns="0" tIns="0" bIns="0"/>
          <a:lstStyle>
            <a:lvl1pPr algn="l">
              <a:defRPr b="1"/>
            </a:lvl1pPr>
          </a:lstStyle>
          <a:p>
            <a:pPr lvl="0"/>
            <a:r>
              <a:rPr lang="en-US"/>
              <a:t>Headline stating the trend, maximum two lines</a:t>
            </a:r>
          </a:p>
        </p:txBody>
      </p:sp>
      <p:sp>
        <p:nvSpPr>
          <p:cNvPr id="21" name="Text Placeholder 2">
            <a:extLst>
              <a:ext uri="{FF2B5EF4-FFF2-40B4-BE49-F238E27FC236}">
                <a16:creationId xmlns:a16="http://schemas.microsoft.com/office/drawing/2014/main" id="{3CDEEEF6-A955-4FC2-BA8B-41EEBBDFE2B2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609597" y="1340320"/>
            <a:ext cx="3320448" cy="680504"/>
          </a:xfrm>
          <a:prstGeom prst="rect">
            <a:avLst/>
          </a:prstGeom>
        </p:spPr>
        <p:txBody>
          <a:bodyPr lIns="0" tIns="0" bIns="0"/>
          <a:lstStyle>
            <a:lvl1pPr marL="0" algn="l" defTabSz="914400" rtl="0" eaLnBrk="1" latinLnBrk="0" hangingPunct="1">
              <a:defRPr lang="en-US" sz="6000" b="1" kern="1200" dirty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r>
              <a:rPr lang="en-CA"/>
              <a:t>01</a:t>
            </a:r>
          </a:p>
        </p:txBody>
      </p:sp>
      <p:sp>
        <p:nvSpPr>
          <p:cNvPr id="3" name="Text Placeholder 4">
            <a:extLst>
              <a:ext uri="{FF2B5EF4-FFF2-40B4-BE49-F238E27FC236}">
                <a16:creationId xmlns:a16="http://schemas.microsoft.com/office/drawing/2014/main" id="{63894B0E-8928-A9BE-5A59-DDDF4B782FF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9600" y="685800"/>
            <a:ext cx="10972800" cy="338328"/>
          </a:xfrm>
          <a:prstGeom prst="rect">
            <a:avLst/>
          </a:prstGeom>
        </p:spPr>
        <p:txBody>
          <a:bodyPr lIns="0" rIns="45720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Open Sans" panose="020B0606030504020204" pitchFamily="34" charset="0"/>
              <a:buNone/>
              <a:defRPr lang="en-US" sz="24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Open Sans" panose="020B0606030504020204" pitchFamily="34" charset="0"/>
              <a:buNone/>
              <a:defRPr lang="en-US" sz="2400" b="1" kern="1200" dirty="0" smtClean="0">
                <a:solidFill>
                  <a:schemeClr val="tx1"/>
                </a:solidFill>
                <a:highlight>
                  <a:srgbClr val="FFFFFF"/>
                </a:highlight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Open Sans" panose="020B0606030504020204" pitchFamily="34" charset="0"/>
              <a:buNone/>
              <a:defRPr lang="en-US" sz="2400" b="1" kern="1200" dirty="0" smtClean="0">
                <a:solidFill>
                  <a:schemeClr val="tx1"/>
                </a:solidFill>
                <a:highlight>
                  <a:srgbClr val="FFFFFF"/>
                </a:highlight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Open Sans" panose="020B0606030504020204" pitchFamily="34" charset="0"/>
              <a:buNone/>
              <a:defRPr lang="en-US" sz="2400" b="1" kern="1200" dirty="0" smtClean="0">
                <a:solidFill>
                  <a:schemeClr val="tx1"/>
                </a:solidFill>
                <a:highlight>
                  <a:srgbClr val="FFFFFF"/>
                </a:highlight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Open Sans" panose="020B0606030504020204" pitchFamily="34" charset="0"/>
              <a:buNone/>
              <a:defRPr lang="en-US" sz="2400" b="1" kern="1200" dirty="0">
                <a:solidFill>
                  <a:schemeClr val="tx1"/>
                </a:solidFill>
                <a:highlight>
                  <a:srgbClr val="FFFFFF"/>
                </a:highlight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CA"/>
              <a:t>[Market] office market trends summary</a:t>
            </a:r>
          </a:p>
        </p:txBody>
      </p:sp>
      <p:sp>
        <p:nvSpPr>
          <p:cNvPr id="11" name="Text Placeholder 24">
            <a:extLst>
              <a:ext uri="{FF2B5EF4-FFF2-40B4-BE49-F238E27FC236}">
                <a16:creationId xmlns:a16="http://schemas.microsoft.com/office/drawing/2014/main" id="{2DDB7934-20E7-11F5-FC9B-050F9278C9DA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4435762" y="2836210"/>
            <a:ext cx="3320453" cy="3140110"/>
          </a:xfrm>
          <a:prstGeom prst="rect">
            <a:avLst/>
          </a:prstGeom>
        </p:spPr>
        <p:txBody>
          <a:bodyPr lIns="0" tIns="0" rIns="182880" bIns="0"/>
          <a:lstStyle>
            <a:lvl1pPr marL="0" indent="0" algn="l">
              <a:lnSpc>
                <a:spcPts val="1500"/>
              </a:lnSpc>
              <a:buFont typeface="Open Sans" panose="020B0606030504020204" pitchFamily="34" charset="0"/>
              <a:buNone/>
              <a:defRPr sz="1100"/>
            </a:lvl1pPr>
            <a:lvl2pPr marL="180975" indent="-180975">
              <a:lnSpc>
                <a:spcPct val="120000"/>
              </a:lnSpc>
              <a:buFont typeface="Open Sans" panose="020B0606030504020204" pitchFamily="34" charset="0"/>
              <a:buChar char="–"/>
              <a:defRPr sz="1100"/>
            </a:lvl2pPr>
            <a:lvl3pPr marL="361950" indent="-180975">
              <a:lnSpc>
                <a:spcPct val="120000"/>
              </a:lnSpc>
              <a:buFont typeface="Open Sans" panose="020B0606030504020204" pitchFamily="34" charset="0"/>
              <a:buChar char="–"/>
              <a:defRPr sz="1100"/>
            </a:lvl3pPr>
            <a:lvl4pPr marL="534988" indent="-173038">
              <a:lnSpc>
                <a:spcPct val="120000"/>
              </a:lnSpc>
              <a:buFont typeface="Open Sans" panose="020B0606030504020204" pitchFamily="34" charset="0"/>
              <a:buChar char="–"/>
              <a:defRPr sz="1100"/>
            </a:lvl4pPr>
            <a:lvl5pPr marL="715963" indent="-180975">
              <a:lnSpc>
                <a:spcPct val="120000"/>
              </a:lnSpc>
              <a:buFont typeface="Open Sans" panose="020B0606030504020204" pitchFamily="34" charset="0"/>
              <a:buChar char="–"/>
              <a:defRPr sz="1100"/>
            </a:lvl5pPr>
          </a:lstStyle>
          <a:p>
            <a:pPr lvl="0"/>
            <a:r>
              <a:rPr lang="en-CA" err="1"/>
              <a:t>Alitem</a:t>
            </a:r>
            <a:r>
              <a:rPr lang="en-CA"/>
              <a:t> </a:t>
            </a:r>
            <a:r>
              <a:rPr lang="en-CA" err="1"/>
              <a:t>eario</a:t>
            </a:r>
            <a:r>
              <a:rPr lang="en-CA"/>
              <a:t> </a:t>
            </a:r>
            <a:r>
              <a:rPr lang="en-CA" err="1"/>
              <a:t>ipsapic</a:t>
            </a:r>
            <a:r>
              <a:rPr lang="en-CA"/>
              <a:t> </a:t>
            </a:r>
            <a:r>
              <a:rPr lang="en-CA" err="1"/>
              <a:t>totas</a:t>
            </a:r>
            <a:r>
              <a:rPr lang="en-CA"/>
              <a:t> a </a:t>
            </a:r>
            <a:r>
              <a:rPr lang="en-CA" err="1"/>
              <a:t>sitatur</a:t>
            </a:r>
            <a:r>
              <a:rPr lang="en-CA"/>
              <a:t> </a:t>
            </a:r>
            <a:r>
              <a:rPr lang="en-CA" err="1"/>
              <a:t>simporpost</a:t>
            </a:r>
            <a:r>
              <a:rPr lang="en-CA"/>
              <a:t>, cum </a:t>
            </a:r>
            <a:r>
              <a:rPr lang="en-CA" err="1"/>
              <a:t>cor</a:t>
            </a:r>
            <a:r>
              <a:rPr lang="en-CA"/>
              <a:t> </a:t>
            </a:r>
            <a:r>
              <a:rPr lang="en-CA" err="1"/>
              <a:t>maximag</a:t>
            </a:r>
            <a:r>
              <a:rPr lang="en-CA"/>
              <a:t> </a:t>
            </a:r>
            <a:r>
              <a:rPr lang="en-CA" err="1"/>
              <a:t>nihici</a:t>
            </a:r>
            <a:r>
              <a:rPr lang="en-CA"/>
              <a:t> </a:t>
            </a:r>
            <a:r>
              <a:rPr lang="en-CA" err="1"/>
              <a:t>sanda</a:t>
            </a:r>
            <a:r>
              <a:rPr lang="en-CA"/>
              <a:t> </a:t>
            </a:r>
            <a:r>
              <a:rPr lang="en-CA" err="1"/>
              <a:t>voluptatiis</a:t>
            </a:r>
            <a:r>
              <a:rPr lang="en-CA"/>
              <a:t> </a:t>
            </a:r>
            <a:r>
              <a:rPr lang="en-CA" err="1"/>
              <a:t>volorit</a:t>
            </a:r>
            <a:r>
              <a:rPr lang="en-CA"/>
              <a:t> </a:t>
            </a:r>
            <a:r>
              <a:rPr lang="en-CA" err="1"/>
              <a:t>quas</a:t>
            </a:r>
            <a:r>
              <a:rPr lang="en-CA"/>
              <a:t> et </a:t>
            </a:r>
            <a:r>
              <a:rPr lang="en-CA" err="1"/>
              <a:t>ut</a:t>
            </a:r>
            <a:r>
              <a:rPr lang="en-CA"/>
              <a:t> </a:t>
            </a:r>
            <a:r>
              <a:rPr lang="en-CA" err="1"/>
              <a:t>volorrum</a:t>
            </a:r>
            <a:r>
              <a:rPr lang="en-CA"/>
              <a:t> qui </a:t>
            </a:r>
            <a:r>
              <a:rPr lang="en-CA" err="1"/>
              <a:t>ut</a:t>
            </a:r>
            <a:r>
              <a:rPr lang="en-CA"/>
              <a:t> </a:t>
            </a:r>
            <a:r>
              <a:rPr lang="en-CA" err="1"/>
              <a:t>fuga</a:t>
            </a:r>
            <a:r>
              <a:rPr lang="en-CA"/>
              <a:t>. </a:t>
            </a:r>
            <a:r>
              <a:rPr lang="en-CA" err="1"/>
              <a:t>Rere</a:t>
            </a:r>
            <a:r>
              <a:rPr lang="en-CA"/>
              <a:t>, </a:t>
            </a:r>
            <a:r>
              <a:rPr lang="en-CA" err="1"/>
              <a:t>cullat</a:t>
            </a:r>
            <a:r>
              <a:rPr lang="en-CA"/>
              <a:t> que del </a:t>
            </a:r>
            <a:r>
              <a:rPr lang="en-CA" err="1"/>
              <a:t>inulpa</a:t>
            </a:r>
            <a:r>
              <a:rPr lang="en-CA"/>
              <a:t> </a:t>
            </a:r>
            <a:r>
              <a:rPr lang="en-CA" err="1"/>
              <a:t>nonsend</a:t>
            </a:r>
            <a:r>
              <a:rPr lang="en-CA"/>
              <a:t> </a:t>
            </a:r>
            <a:r>
              <a:rPr lang="en-CA" err="1"/>
              <a:t>istotatiis</a:t>
            </a:r>
            <a:r>
              <a:rPr lang="en-CA"/>
              <a:t> </a:t>
            </a:r>
            <a:r>
              <a:rPr lang="en-CA" err="1"/>
              <a:t>inis</a:t>
            </a:r>
            <a:r>
              <a:rPr lang="en-CA"/>
              <a:t> </a:t>
            </a:r>
            <a:r>
              <a:rPr lang="en-CA" err="1"/>
              <a:t>aliati</a:t>
            </a:r>
            <a:r>
              <a:rPr lang="en-CA"/>
              <a:t> </a:t>
            </a:r>
            <a:r>
              <a:rPr lang="en-CA" err="1"/>
              <a:t>cullore</a:t>
            </a:r>
            <a:r>
              <a:rPr lang="en-CA"/>
              <a:t> </a:t>
            </a:r>
            <a:r>
              <a:rPr lang="en-CA" err="1"/>
              <a:t>dolores</a:t>
            </a:r>
            <a:r>
              <a:rPr lang="en-CA"/>
              <a:t> </a:t>
            </a:r>
            <a:r>
              <a:rPr lang="en-CA" err="1"/>
              <a:t>utatur</a:t>
            </a:r>
            <a:r>
              <a:rPr lang="en-CA"/>
              <a:t> sae cum </a:t>
            </a:r>
            <a:r>
              <a:rPr lang="en-CA" err="1"/>
              <a:t>quas</a:t>
            </a:r>
            <a:r>
              <a:rPr lang="en-CA"/>
              <a:t> </a:t>
            </a:r>
            <a:r>
              <a:rPr lang="en-CA" err="1"/>
              <a:t>essunt</a:t>
            </a:r>
            <a:r>
              <a:rPr lang="en-CA"/>
              <a:t> </a:t>
            </a:r>
            <a:r>
              <a:rPr lang="en-CA" err="1"/>
              <a:t>hilit</a:t>
            </a:r>
            <a:r>
              <a:rPr lang="en-CA"/>
              <a:t> ma </a:t>
            </a:r>
            <a:r>
              <a:rPr lang="en-CA" err="1"/>
              <a:t>voluptas</a:t>
            </a:r>
            <a:r>
              <a:rPr lang="en-CA"/>
              <a:t> ne nis </a:t>
            </a:r>
            <a:r>
              <a:rPr lang="en-CA" err="1"/>
              <a:t>acest</a:t>
            </a:r>
            <a:r>
              <a:rPr lang="en-CA"/>
              <a:t>, </a:t>
            </a:r>
            <a:r>
              <a:rPr lang="en-CA" err="1"/>
              <a:t>offictore</a:t>
            </a:r>
            <a:r>
              <a:rPr lang="en-CA"/>
              <a:t> </a:t>
            </a:r>
            <a:r>
              <a:rPr lang="en-CA" err="1"/>
              <a:t>optis</a:t>
            </a:r>
            <a:r>
              <a:rPr lang="en-CA"/>
              <a:t> </a:t>
            </a:r>
            <a:r>
              <a:rPr lang="en-CA" err="1"/>
              <a:t>nostio</a:t>
            </a:r>
            <a:r>
              <a:rPr lang="en-CA"/>
              <a:t> </a:t>
            </a:r>
            <a:r>
              <a:rPr lang="en-CA" err="1"/>
              <a:t>iste</a:t>
            </a:r>
            <a:r>
              <a:rPr lang="en-CA"/>
              <a:t> </a:t>
            </a:r>
            <a:r>
              <a:rPr lang="en-CA" err="1"/>
              <a:t>secto</a:t>
            </a:r>
            <a:r>
              <a:rPr lang="en-CA"/>
              <a:t> </a:t>
            </a:r>
            <a:r>
              <a:rPr lang="en-CA" err="1"/>
              <a:t>blandae</a:t>
            </a:r>
            <a:r>
              <a:rPr lang="en-CA"/>
              <a:t> </a:t>
            </a:r>
            <a:r>
              <a:rPr lang="en-CA" err="1"/>
              <a:t>dolorum</a:t>
            </a:r>
            <a:r>
              <a:rPr lang="en-CA"/>
              <a:t>, que </a:t>
            </a:r>
            <a:r>
              <a:rPr lang="en-CA" err="1"/>
              <a:t>odit</a:t>
            </a:r>
            <a:r>
              <a:rPr lang="en-CA"/>
              <a:t> re et qui </a:t>
            </a:r>
            <a:r>
              <a:rPr lang="en-CA" err="1"/>
              <a:t>odia</a:t>
            </a:r>
            <a:r>
              <a:rPr lang="en-CA"/>
              <a:t> am, </a:t>
            </a:r>
            <a:r>
              <a:rPr lang="en-CA" err="1"/>
              <a:t>utatur</a:t>
            </a:r>
            <a:r>
              <a:rPr lang="en-CA"/>
              <a:t> </a:t>
            </a:r>
            <a:r>
              <a:rPr lang="en-CA" err="1"/>
              <a:t>magnimus</a:t>
            </a:r>
            <a:r>
              <a:rPr lang="en-CA"/>
              <a:t> </a:t>
            </a:r>
            <a:r>
              <a:rPr lang="en-CA" err="1"/>
              <a:t>aut</a:t>
            </a:r>
            <a:r>
              <a:rPr lang="en-CA"/>
              <a:t> </a:t>
            </a:r>
            <a:r>
              <a:rPr lang="en-CA" err="1"/>
              <a:t>voloreh</a:t>
            </a:r>
            <a:r>
              <a:rPr lang="en-CA"/>
              <a:t> </a:t>
            </a:r>
            <a:r>
              <a:rPr lang="en-CA" err="1"/>
              <a:t>enisque</a:t>
            </a:r>
            <a:r>
              <a:rPr lang="en-CA"/>
              <a:t> </a:t>
            </a:r>
            <a:r>
              <a:rPr lang="en-CA" err="1"/>
              <a:t>excea</a:t>
            </a:r>
            <a:r>
              <a:rPr lang="en-CA"/>
              <a:t> qui </a:t>
            </a:r>
            <a:r>
              <a:rPr lang="en-CA" err="1"/>
              <a:t>berunt</a:t>
            </a:r>
            <a:r>
              <a:rPr lang="en-CA"/>
              <a:t> quo </a:t>
            </a:r>
            <a:r>
              <a:rPr lang="en-CA" err="1"/>
              <a:t>occum</a:t>
            </a:r>
            <a:r>
              <a:rPr lang="en-CA"/>
              <a:t> </a:t>
            </a:r>
            <a:r>
              <a:rPr lang="en-CA" err="1"/>
              <a:t>erferia</a:t>
            </a:r>
            <a:r>
              <a:rPr lang="en-CA"/>
              <a:t> </a:t>
            </a:r>
            <a:r>
              <a:rPr lang="en-CA" err="1"/>
              <a:t>doluptas</a:t>
            </a:r>
            <a:r>
              <a:rPr lang="en-CA"/>
              <a:t> </a:t>
            </a:r>
            <a:r>
              <a:rPr lang="en-CA" err="1"/>
              <a:t>alis</a:t>
            </a:r>
            <a:r>
              <a:rPr lang="en-CA"/>
              <a:t> alia </a:t>
            </a:r>
            <a:r>
              <a:rPr lang="en-CA" err="1"/>
              <a:t>volland</a:t>
            </a:r>
            <a:r>
              <a:rPr lang="en-CA"/>
              <a:t> </a:t>
            </a:r>
            <a:r>
              <a:rPr lang="en-CA" err="1"/>
              <a:t>iciataecta</a:t>
            </a:r>
            <a:r>
              <a:rPr lang="en-CA"/>
              <a:t> </a:t>
            </a:r>
            <a:r>
              <a:rPr lang="en-CA" err="1"/>
              <a:t>nonsectionse</a:t>
            </a:r>
            <a:r>
              <a:rPr lang="en-CA"/>
              <a:t> </a:t>
            </a:r>
            <a:r>
              <a:rPr lang="en-CA" err="1"/>
              <a:t>doloresto</a:t>
            </a:r>
            <a:r>
              <a:rPr lang="en-CA"/>
              <a:t> et vid qui </a:t>
            </a:r>
            <a:r>
              <a:rPr lang="en-CA" err="1"/>
              <a:t>velis</a:t>
            </a:r>
            <a:r>
              <a:rPr lang="en-CA"/>
              <a:t> ped que pa </a:t>
            </a:r>
            <a:r>
              <a:rPr lang="en-CA" err="1"/>
              <a:t>audi</a:t>
            </a:r>
            <a:r>
              <a:rPr lang="en-CA"/>
              <a:t> quid </a:t>
            </a:r>
            <a:r>
              <a:rPr lang="en-CA" err="1"/>
              <a:t>quis</a:t>
            </a:r>
            <a:r>
              <a:rPr lang="en-CA"/>
              <a:t> mi, </a:t>
            </a:r>
            <a:r>
              <a:rPr lang="en-CA" err="1"/>
              <a:t>optatio</a:t>
            </a:r>
            <a:r>
              <a:rPr lang="en-CA"/>
              <a:t> </a:t>
            </a:r>
            <a:r>
              <a:rPr lang="en-CA" err="1"/>
              <a:t>ilignis</a:t>
            </a:r>
            <a:r>
              <a:rPr lang="en-CA"/>
              <a:t> </a:t>
            </a:r>
            <a:r>
              <a:rPr lang="en-CA" err="1"/>
              <a:t>dessimpori</a:t>
            </a:r>
            <a:r>
              <a:rPr lang="en-CA"/>
              <a:t> </a:t>
            </a:r>
            <a:r>
              <a:rPr lang="en-CA" err="1"/>
              <a:t>ommoluptiur</a:t>
            </a:r>
            <a:r>
              <a:rPr lang="en-CA"/>
              <a:t> </a:t>
            </a:r>
            <a:r>
              <a:rPr lang="en-CA" err="1"/>
              <a:t>audisquasit</a:t>
            </a:r>
            <a:r>
              <a:rPr lang="en-CA"/>
              <a:t>, </a:t>
            </a:r>
            <a:r>
              <a:rPr lang="en-CA" err="1"/>
              <a:t>officia</a:t>
            </a:r>
            <a:r>
              <a:rPr lang="en-CA"/>
              <a:t> idem </a:t>
            </a:r>
            <a:r>
              <a:rPr lang="en-CA" err="1"/>
              <a:t>restia</a:t>
            </a:r>
            <a:r>
              <a:rPr lang="en-CA"/>
              <a:t> as </a:t>
            </a:r>
            <a:r>
              <a:rPr lang="en-CA" err="1"/>
              <a:t>ulparci</a:t>
            </a:r>
            <a:r>
              <a:rPr lang="en-CA"/>
              <a:t> </a:t>
            </a:r>
            <a:r>
              <a:rPr lang="en-CA" err="1"/>
              <a:t>asperate</a:t>
            </a:r>
            <a:r>
              <a:rPr lang="en-CA"/>
              <a:t> </a:t>
            </a:r>
            <a:r>
              <a:rPr lang="en-CA" err="1"/>
              <a:t>quidell</a:t>
            </a:r>
            <a:r>
              <a:rPr lang="en-CA"/>
              <a:t> estrum que </a:t>
            </a:r>
            <a:r>
              <a:rPr lang="en-CA" err="1"/>
              <a:t>plitiatem</a:t>
            </a:r>
            <a:r>
              <a:rPr lang="en-CA"/>
              <a:t>. 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40BCDF10-073B-EDF7-E763-6CFBAE246150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435761" y="2242491"/>
            <a:ext cx="3320453" cy="454137"/>
          </a:xfrm>
          <a:prstGeom prst="rect">
            <a:avLst/>
          </a:prstGeom>
        </p:spPr>
        <p:txBody>
          <a:bodyPr lIns="0" tIns="0" bIns="0"/>
          <a:lstStyle>
            <a:lvl1pPr algn="l">
              <a:defRPr b="1"/>
            </a:lvl1pPr>
          </a:lstStyle>
          <a:p>
            <a:pPr lvl="0"/>
            <a:r>
              <a:rPr lang="en-US"/>
              <a:t>Headline stating the trend, maximum two lines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6A12DA26-89D2-8104-AD44-617DEC65862A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4435761" y="1360563"/>
            <a:ext cx="3320448" cy="680504"/>
          </a:xfrm>
          <a:prstGeom prst="rect">
            <a:avLst/>
          </a:prstGeom>
        </p:spPr>
        <p:txBody>
          <a:bodyPr lIns="0" tIns="0" bIns="0"/>
          <a:lstStyle>
            <a:lvl1pPr marL="0" algn="l" defTabSz="914400" rtl="0" eaLnBrk="1" latinLnBrk="0" hangingPunct="1">
              <a:defRPr lang="en-US" sz="6000" b="1" kern="1200" dirty="0">
                <a:solidFill>
                  <a:schemeClr val="accent2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r>
              <a:rPr lang="en-CA"/>
              <a:t>02</a:t>
            </a:r>
          </a:p>
        </p:txBody>
      </p:sp>
      <p:sp>
        <p:nvSpPr>
          <p:cNvPr id="23" name="Text Placeholder 24">
            <a:extLst>
              <a:ext uri="{FF2B5EF4-FFF2-40B4-BE49-F238E27FC236}">
                <a16:creationId xmlns:a16="http://schemas.microsoft.com/office/drawing/2014/main" id="{246ED212-21C3-88F3-5206-A7F1CED56164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8261947" y="2815967"/>
            <a:ext cx="3320453" cy="3160353"/>
          </a:xfrm>
          <a:prstGeom prst="rect">
            <a:avLst/>
          </a:prstGeom>
        </p:spPr>
        <p:txBody>
          <a:bodyPr lIns="0" tIns="0" rIns="182880" bIns="0"/>
          <a:lstStyle>
            <a:lvl1pPr marL="0" indent="0" algn="l">
              <a:lnSpc>
                <a:spcPts val="1500"/>
              </a:lnSpc>
              <a:buFont typeface="Open Sans" panose="020B0606030504020204" pitchFamily="34" charset="0"/>
              <a:buNone/>
              <a:defRPr sz="1100"/>
            </a:lvl1pPr>
            <a:lvl2pPr marL="180975" indent="-180975">
              <a:lnSpc>
                <a:spcPct val="120000"/>
              </a:lnSpc>
              <a:buFont typeface="Open Sans" panose="020B0606030504020204" pitchFamily="34" charset="0"/>
              <a:buChar char="–"/>
              <a:defRPr sz="1100"/>
            </a:lvl2pPr>
            <a:lvl3pPr marL="361950" indent="-180975">
              <a:lnSpc>
                <a:spcPct val="120000"/>
              </a:lnSpc>
              <a:buFont typeface="Open Sans" panose="020B0606030504020204" pitchFamily="34" charset="0"/>
              <a:buChar char="–"/>
              <a:defRPr sz="1100"/>
            </a:lvl3pPr>
            <a:lvl4pPr marL="534988" indent="-173038">
              <a:lnSpc>
                <a:spcPct val="120000"/>
              </a:lnSpc>
              <a:buFont typeface="Open Sans" panose="020B0606030504020204" pitchFamily="34" charset="0"/>
              <a:buChar char="–"/>
              <a:defRPr sz="1100"/>
            </a:lvl4pPr>
            <a:lvl5pPr marL="715963" indent="-180975">
              <a:lnSpc>
                <a:spcPct val="120000"/>
              </a:lnSpc>
              <a:buFont typeface="Open Sans" panose="020B0606030504020204" pitchFamily="34" charset="0"/>
              <a:buChar char="–"/>
              <a:defRPr sz="1100"/>
            </a:lvl5pPr>
          </a:lstStyle>
          <a:p>
            <a:pPr lvl="0"/>
            <a:r>
              <a:rPr lang="en-CA" err="1"/>
              <a:t>Alitem</a:t>
            </a:r>
            <a:r>
              <a:rPr lang="en-CA"/>
              <a:t> </a:t>
            </a:r>
            <a:r>
              <a:rPr lang="en-CA" err="1"/>
              <a:t>eario</a:t>
            </a:r>
            <a:r>
              <a:rPr lang="en-CA"/>
              <a:t> </a:t>
            </a:r>
            <a:r>
              <a:rPr lang="en-CA" err="1"/>
              <a:t>ipsapic</a:t>
            </a:r>
            <a:r>
              <a:rPr lang="en-CA"/>
              <a:t> </a:t>
            </a:r>
            <a:r>
              <a:rPr lang="en-CA" err="1"/>
              <a:t>totas</a:t>
            </a:r>
            <a:r>
              <a:rPr lang="en-CA"/>
              <a:t> a </a:t>
            </a:r>
            <a:r>
              <a:rPr lang="en-CA" err="1"/>
              <a:t>sitatur</a:t>
            </a:r>
            <a:r>
              <a:rPr lang="en-CA"/>
              <a:t> </a:t>
            </a:r>
            <a:r>
              <a:rPr lang="en-CA" err="1"/>
              <a:t>simporpost</a:t>
            </a:r>
            <a:r>
              <a:rPr lang="en-CA"/>
              <a:t>, cum </a:t>
            </a:r>
            <a:r>
              <a:rPr lang="en-CA" err="1"/>
              <a:t>cor</a:t>
            </a:r>
            <a:r>
              <a:rPr lang="en-CA"/>
              <a:t> </a:t>
            </a:r>
            <a:r>
              <a:rPr lang="en-CA" err="1"/>
              <a:t>maximag</a:t>
            </a:r>
            <a:r>
              <a:rPr lang="en-CA"/>
              <a:t> </a:t>
            </a:r>
            <a:r>
              <a:rPr lang="en-CA" err="1"/>
              <a:t>nihici</a:t>
            </a:r>
            <a:r>
              <a:rPr lang="en-CA"/>
              <a:t> </a:t>
            </a:r>
            <a:r>
              <a:rPr lang="en-CA" err="1"/>
              <a:t>sanda</a:t>
            </a:r>
            <a:r>
              <a:rPr lang="en-CA"/>
              <a:t> </a:t>
            </a:r>
            <a:r>
              <a:rPr lang="en-CA" err="1"/>
              <a:t>voluptatiis</a:t>
            </a:r>
            <a:r>
              <a:rPr lang="en-CA"/>
              <a:t> </a:t>
            </a:r>
            <a:r>
              <a:rPr lang="en-CA" err="1"/>
              <a:t>volorit</a:t>
            </a:r>
            <a:r>
              <a:rPr lang="en-CA"/>
              <a:t> </a:t>
            </a:r>
            <a:r>
              <a:rPr lang="en-CA" err="1"/>
              <a:t>quas</a:t>
            </a:r>
            <a:r>
              <a:rPr lang="en-CA"/>
              <a:t> et </a:t>
            </a:r>
            <a:r>
              <a:rPr lang="en-CA" err="1"/>
              <a:t>ut</a:t>
            </a:r>
            <a:r>
              <a:rPr lang="en-CA"/>
              <a:t> </a:t>
            </a:r>
            <a:r>
              <a:rPr lang="en-CA" err="1"/>
              <a:t>volorrum</a:t>
            </a:r>
            <a:r>
              <a:rPr lang="en-CA"/>
              <a:t> qui </a:t>
            </a:r>
            <a:r>
              <a:rPr lang="en-CA" err="1"/>
              <a:t>ut</a:t>
            </a:r>
            <a:r>
              <a:rPr lang="en-CA"/>
              <a:t> </a:t>
            </a:r>
            <a:r>
              <a:rPr lang="en-CA" err="1"/>
              <a:t>fuga</a:t>
            </a:r>
            <a:r>
              <a:rPr lang="en-CA"/>
              <a:t>. </a:t>
            </a:r>
            <a:r>
              <a:rPr lang="en-CA" err="1"/>
              <a:t>Rere</a:t>
            </a:r>
            <a:r>
              <a:rPr lang="en-CA"/>
              <a:t>, </a:t>
            </a:r>
            <a:r>
              <a:rPr lang="en-CA" err="1"/>
              <a:t>cullat</a:t>
            </a:r>
            <a:r>
              <a:rPr lang="en-CA"/>
              <a:t> que del </a:t>
            </a:r>
            <a:r>
              <a:rPr lang="en-CA" err="1"/>
              <a:t>inulpa</a:t>
            </a:r>
            <a:r>
              <a:rPr lang="en-CA"/>
              <a:t> </a:t>
            </a:r>
            <a:r>
              <a:rPr lang="en-CA" err="1"/>
              <a:t>nonsend</a:t>
            </a:r>
            <a:r>
              <a:rPr lang="en-CA"/>
              <a:t> </a:t>
            </a:r>
            <a:r>
              <a:rPr lang="en-CA" err="1"/>
              <a:t>istotatiis</a:t>
            </a:r>
            <a:r>
              <a:rPr lang="en-CA"/>
              <a:t> </a:t>
            </a:r>
            <a:r>
              <a:rPr lang="en-CA" err="1"/>
              <a:t>inis</a:t>
            </a:r>
            <a:r>
              <a:rPr lang="en-CA"/>
              <a:t> </a:t>
            </a:r>
            <a:r>
              <a:rPr lang="en-CA" err="1"/>
              <a:t>aliati</a:t>
            </a:r>
            <a:r>
              <a:rPr lang="en-CA"/>
              <a:t> </a:t>
            </a:r>
            <a:r>
              <a:rPr lang="en-CA" err="1"/>
              <a:t>cullore</a:t>
            </a:r>
            <a:r>
              <a:rPr lang="en-CA"/>
              <a:t> </a:t>
            </a:r>
            <a:r>
              <a:rPr lang="en-CA" err="1"/>
              <a:t>dolores</a:t>
            </a:r>
            <a:r>
              <a:rPr lang="en-CA"/>
              <a:t> </a:t>
            </a:r>
            <a:r>
              <a:rPr lang="en-CA" err="1"/>
              <a:t>utatur</a:t>
            </a:r>
            <a:r>
              <a:rPr lang="en-CA"/>
              <a:t> sae cum </a:t>
            </a:r>
            <a:r>
              <a:rPr lang="en-CA" err="1"/>
              <a:t>quas</a:t>
            </a:r>
            <a:r>
              <a:rPr lang="en-CA"/>
              <a:t> </a:t>
            </a:r>
            <a:r>
              <a:rPr lang="en-CA" err="1"/>
              <a:t>essunt</a:t>
            </a:r>
            <a:r>
              <a:rPr lang="en-CA"/>
              <a:t> </a:t>
            </a:r>
            <a:r>
              <a:rPr lang="en-CA" err="1"/>
              <a:t>hilit</a:t>
            </a:r>
            <a:r>
              <a:rPr lang="en-CA"/>
              <a:t> ma </a:t>
            </a:r>
            <a:r>
              <a:rPr lang="en-CA" err="1"/>
              <a:t>voluptas</a:t>
            </a:r>
            <a:r>
              <a:rPr lang="en-CA"/>
              <a:t> ne nis </a:t>
            </a:r>
            <a:r>
              <a:rPr lang="en-CA" err="1"/>
              <a:t>acest</a:t>
            </a:r>
            <a:r>
              <a:rPr lang="en-CA"/>
              <a:t>, </a:t>
            </a:r>
            <a:r>
              <a:rPr lang="en-CA" err="1"/>
              <a:t>offictore</a:t>
            </a:r>
            <a:r>
              <a:rPr lang="en-CA"/>
              <a:t> </a:t>
            </a:r>
            <a:r>
              <a:rPr lang="en-CA" err="1"/>
              <a:t>optis</a:t>
            </a:r>
            <a:r>
              <a:rPr lang="en-CA"/>
              <a:t> </a:t>
            </a:r>
            <a:r>
              <a:rPr lang="en-CA" err="1"/>
              <a:t>nostio</a:t>
            </a:r>
            <a:r>
              <a:rPr lang="en-CA"/>
              <a:t> </a:t>
            </a:r>
            <a:r>
              <a:rPr lang="en-CA" err="1"/>
              <a:t>iste</a:t>
            </a:r>
            <a:r>
              <a:rPr lang="en-CA"/>
              <a:t> </a:t>
            </a:r>
            <a:r>
              <a:rPr lang="en-CA" err="1"/>
              <a:t>secto</a:t>
            </a:r>
            <a:r>
              <a:rPr lang="en-CA"/>
              <a:t> </a:t>
            </a:r>
            <a:r>
              <a:rPr lang="en-CA" err="1"/>
              <a:t>blandae</a:t>
            </a:r>
            <a:r>
              <a:rPr lang="en-CA"/>
              <a:t> </a:t>
            </a:r>
            <a:r>
              <a:rPr lang="en-CA" err="1"/>
              <a:t>dolorum</a:t>
            </a:r>
            <a:r>
              <a:rPr lang="en-CA"/>
              <a:t>, que </a:t>
            </a:r>
            <a:r>
              <a:rPr lang="en-CA" err="1"/>
              <a:t>odit</a:t>
            </a:r>
            <a:r>
              <a:rPr lang="en-CA"/>
              <a:t> re et qui </a:t>
            </a:r>
            <a:r>
              <a:rPr lang="en-CA" err="1"/>
              <a:t>odia</a:t>
            </a:r>
            <a:r>
              <a:rPr lang="en-CA"/>
              <a:t> am, </a:t>
            </a:r>
            <a:r>
              <a:rPr lang="en-CA" err="1"/>
              <a:t>utatur</a:t>
            </a:r>
            <a:r>
              <a:rPr lang="en-CA"/>
              <a:t> </a:t>
            </a:r>
            <a:r>
              <a:rPr lang="en-CA" err="1"/>
              <a:t>magnimus</a:t>
            </a:r>
            <a:r>
              <a:rPr lang="en-CA"/>
              <a:t> </a:t>
            </a:r>
            <a:r>
              <a:rPr lang="en-CA" err="1"/>
              <a:t>aut</a:t>
            </a:r>
            <a:r>
              <a:rPr lang="en-CA"/>
              <a:t> </a:t>
            </a:r>
            <a:r>
              <a:rPr lang="en-CA" err="1"/>
              <a:t>voloreh</a:t>
            </a:r>
            <a:r>
              <a:rPr lang="en-CA"/>
              <a:t> </a:t>
            </a:r>
            <a:r>
              <a:rPr lang="en-CA" err="1"/>
              <a:t>enisque</a:t>
            </a:r>
            <a:r>
              <a:rPr lang="en-CA"/>
              <a:t> </a:t>
            </a:r>
            <a:r>
              <a:rPr lang="en-CA" err="1"/>
              <a:t>excea</a:t>
            </a:r>
            <a:r>
              <a:rPr lang="en-CA"/>
              <a:t> qui </a:t>
            </a:r>
            <a:r>
              <a:rPr lang="en-CA" err="1"/>
              <a:t>berunt</a:t>
            </a:r>
            <a:r>
              <a:rPr lang="en-CA"/>
              <a:t> quo </a:t>
            </a:r>
            <a:r>
              <a:rPr lang="en-CA" err="1"/>
              <a:t>occum</a:t>
            </a:r>
            <a:r>
              <a:rPr lang="en-CA"/>
              <a:t> </a:t>
            </a:r>
            <a:r>
              <a:rPr lang="en-CA" err="1"/>
              <a:t>erferia</a:t>
            </a:r>
            <a:r>
              <a:rPr lang="en-CA"/>
              <a:t> </a:t>
            </a:r>
            <a:r>
              <a:rPr lang="en-CA" err="1"/>
              <a:t>doluptas</a:t>
            </a:r>
            <a:r>
              <a:rPr lang="en-CA"/>
              <a:t> </a:t>
            </a:r>
            <a:r>
              <a:rPr lang="en-CA" err="1"/>
              <a:t>alis</a:t>
            </a:r>
            <a:r>
              <a:rPr lang="en-CA"/>
              <a:t> alia </a:t>
            </a:r>
            <a:r>
              <a:rPr lang="en-CA" err="1"/>
              <a:t>volland</a:t>
            </a:r>
            <a:r>
              <a:rPr lang="en-CA"/>
              <a:t> </a:t>
            </a:r>
            <a:r>
              <a:rPr lang="en-CA" err="1"/>
              <a:t>iciataecta</a:t>
            </a:r>
            <a:r>
              <a:rPr lang="en-CA"/>
              <a:t> </a:t>
            </a:r>
            <a:r>
              <a:rPr lang="en-CA" err="1"/>
              <a:t>nonsectionse</a:t>
            </a:r>
            <a:r>
              <a:rPr lang="en-CA"/>
              <a:t> </a:t>
            </a:r>
            <a:r>
              <a:rPr lang="en-CA" err="1"/>
              <a:t>doloresto</a:t>
            </a:r>
            <a:r>
              <a:rPr lang="en-CA"/>
              <a:t> et vid qui </a:t>
            </a:r>
            <a:r>
              <a:rPr lang="en-CA" err="1"/>
              <a:t>velis</a:t>
            </a:r>
            <a:r>
              <a:rPr lang="en-CA"/>
              <a:t> ped que pa </a:t>
            </a:r>
            <a:r>
              <a:rPr lang="en-CA" err="1"/>
              <a:t>audi</a:t>
            </a:r>
            <a:r>
              <a:rPr lang="en-CA"/>
              <a:t> quid </a:t>
            </a:r>
            <a:r>
              <a:rPr lang="en-CA" err="1"/>
              <a:t>quis</a:t>
            </a:r>
            <a:r>
              <a:rPr lang="en-CA"/>
              <a:t> mi, </a:t>
            </a:r>
            <a:r>
              <a:rPr lang="en-CA" err="1"/>
              <a:t>optatio</a:t>
            </a:r>
            <a:r>
              <a:rPr lang="en-CA"/>
              <a:t> </a:t>
            </a:r>
            <a:r>
              <a:rPr lang="en-CA" err="1"/>
              <a:t>ilignis</a:t>
            </a:r>
            <a:r>
              <a:rPr lang="en-CA"/>
              <a:t> </a:t>
            </a:r>
            <a:r>
              <a:rPr lang="en-CA" err="1"/>
              <a:t>dessimpori</a:t>
            </a:r>
            <a:r>
              <a:rPr lang="en-CA"/>
              <a:t> </a:t>
            </a:r>
            <a:r>
              <a:rPr lang="en-CA" err="1"/>
              <a:t>ommoluptiur</a:t>
            </a:r>
            <a:r>
              <a:rPr lang="en-CA"/>
              <a:t> </a:t>
            </a:r>
            <a:r>
              <a:rPr lang="en-CA" err="1"/>
              <a:t>audisquasit</a:t>
            </a:r>
            <a:r>
              <a:rPr lang="en-CA"/>
              <a:t>, </a:t>
            </a:r>
            <a:r>
              <a:rPr lang="en-CA" err="1"/>
              <a:t>officia</a:t>
            </a:r>
            <a:r>
              <a:rPr lang="en-CA"/>
              <a:t> idem </a:t>
            </a:r>
            <a:r>
              <a:rPr lang="en-CA" err="1"/>
              <a:t>restia</a:t>
            </a:r>
            <a:r>
              <a:rPr lang="en-CA"/>
              <a:t> as </a:t>
            </a:r>
            <a:r>
              <a:rPr lang="en-CA" err="1"/>
              <a:t>ulparci</a:t>
            </a:r>
            <a:r>
              <a:rPr lang="en-CA"/>
              <a:t> </a:t>
            </a:r>
            <a:r>
              <a:rPr lang="en-CA" err="1"/>
              <a:t>asperate</a:t>
            </a:r>
            <a:r>
              <a:rPr lang="en-CA"/>
              <a:t> </a:t>
            </a:r>
            <a:r>
              <a:rPr lang="en-CA" err="1"/>
              <a:t>quidell</a:t>
            </a:r>
            <a:r>
              <a:rPr lang="en-CA"/>
              <a:t> estrum que </a:t>
            </a:r>
            <a:r>
              <a:rPr lang="en-CA" err="1"/>
              <a:t>plitiatem</a:t>
            </a:r>
            <a:r>
              <a:rPr lang="en-CA"/>
              <a:t>. </a:t>
            </a:r>
          </a:p>
        </p:txBody>
      </p:sp>
      <p:sp>
        <p:nvSpPr>
          <p:cNvPr id="27" name="Text Placeholder 2">
            <a:extLst>
              <a:ext uri="{FF2B5EF4-FFF2-40B4-BE49-F238E27FC236}">
                <a16:creationId xmlns:a16="http://schemas.microsoft.com/office/drawing/2014/main" id="{935883C4-97BF-D378-82A0-32B44D91C9B4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8261946" y="2222248"/>
            <a:ext cx="3320453" cy="454137"/>
          </a:xfrm>
          <a:prstGeom prst="rect">
            <a:avLst/>
          </a:prstGeom>
        </p:spPr>
        <p:txBody>
          <a:bodyPr lIns="0" tIns="0" bIns="0"/>
          <a:lstStyle>
            <a:lvl1pPr algn="l">
              <a:defRPr b="1"/>
            </a:lvl1pPr>
          </a:lstStyle>
          <a:p>
            <a:pPr lvl="0"/>
            <a:r>
              <a:rPr lang="en-US"/>
              <a:t>Headline stating the trend, maximum two lines</a:t>
            </a:r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92D4D9ED-ADFC-A36C-088D-E778B0E4FC23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8261946" y="1340320"/>
            <a:ext cx="3320448" cy="680504"/>
          </a:xfrm>
          <a:prstGeom prst="rect">
            <a:avLst/>
          </a:prstGeom>
        </p:spPr>
        <p:txBody>
          <a:bodyPr lIns="0" tIns="0" bIns="0"/>
          <a:lstStyle>
            <a:lvl1pPr marL="0" algn="l" defTabSz="914400" rtl="0" eaLnBrk="1" latinLnBrk="0" hangingPunct="1">
              <a:defRPr lang="en-US" sz="6000" b="1" kern="1200" dirty="0">
                <a:solidFill>
                  <a:schemeClr val="accent3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r>
              <a:rPr lang="en-CA"/>
              <a:t>03</a:t>
            </a:r>
          </a:p>
        </p:txBody>
      </p:sp>
    </p:spTree>
    <p:extLst>
      <p:ext uri="{BB962C8B-B14F-4D97-AF65-F5344CB8AC3E}">
        <p14:creationId xmlns:p14="http://schemas.microsoft.com/office/powerpoint/2010/main" val="4480690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264" userDrawn="1">
          <p15:clr>
            <a:srgbClr val="FBAE40"/>
          </p15:clr>
        </p15:guide>
        <p15:guide id="2" pos="384" userDrawn="1">
          <p15:clr>
            <a:srgbClr val="FBAE40"/>
          </p15:clr>
        </p15:guide>
        <p15:guide id="3" orient="horz" pos="4080" userDrawn="1">
          <p15:clr>
            <a:srgbClr val="FBAE40"/>
          </p15:clr>
        </p15:guide>
        <p15:guide id="4" pos="7296" userDrawn="1">
          <p15:clr>
            <a:srgbClr val="FBAE40"/>
          </p15:clr>
        </p15:guide>
        <p15:guide id="5" orient="horz" pos="432" userDrawn="1">
          <p15:clr>
            <a:srgbClr val="FBAE40"/>
          </p15:clr>
        </p15:guide>
        <p15:guide id="6" orient="horz" pos="840" userDrawn="1">
          <p15:clr>
            <a:srgbClr val="FBAE40"/>
          </p15:clr>
        </p15:guide>
        <p15:guide id="7" orient="horz" pos="3312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hart Placeholder 3">
            <a:extLst>
              <a:ext uri="{FF2B5EF4-FFF2-40B4-BE49-F238E27FC236}">
                <a16:creationId xmlns:a16="http://schemas.microsoft.com/office/drawing/2014/main" id="{166C2A16-F2AF-4790-BF3D-1C21EE76D6D3}"/>
              </a:ext>
            </a:extLst>
          </p:cNvPr>
          <p:cNvSpPr>
            <a:spLocks noGrp="1"/>
          </p:cNvSpPr>
          <p:nvPr>
            <p:ph type="chart" sz="quarter" idx="22"/>
          </p:nvPr>
        </p:nvSpPr>
        <p:spPr>
          <a:xfrm>
            <a:off x="609600" y="3093475"/>
            <a:ext cx="5155097" cy="2921921"/>
          </a:xfrm>
          <a:prstGeom prst="rect">
            <a:avLst/>
          </a:prstGeom>
          <a:pattFill prst="wdDnDiag">
            <a:fgClr>
              <a:srgbClr val="E9E9E7"/>
            </a:fgClr>
            <a:bgClr>
              <a:schemeClr val="bg1"/>
            </a:bgClr>
          </a:pattFill>
        </p:spPr>
        <p:txBody>
          <a:bodyPr vert="horz" lIns="0" tIns="0" rIns="0" bIns="0" rtlCol="0" anchor="ctr">
            <a:noAutofit/>
          </a:bodyPr>
          <a:lstStyle>
            <a:lvl1pPr>
              <a:defRPr lang="en-US" dirty="0"/>
            </a:lvl1pPr>
          </a:lstStyle>
          <a:p>
            <a:pPr lvl="0" algn="ctr"/>
            <a:endParaRPr lang="en-CA"/>
          </a:p>
        </p:txBody>
      </p:sp>
      <p:sp>
        <p:nvSpPr>
          <p:cNvPr id="15" name="Text Placeholder 29">
            <a:extLst>
              <a:ext uri="{FF2B5EF4-FFF2-40B4-BE49-F238E27FC236}">
                <a16:creationId xmlns:a16="http://schemas.microsoft.com/office/drawing/2014/main" id="{4DFACBD9-CD4D-45D0-A66B-8188379BCB6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09595" y="2450668"/>
            <a:ext cx="5155099" cy="512547"/>
          </a:xfrm>
          <a:prstGeom prst="rect">
            <a:avLst/>
          </a:prstGeom>
          <a:solidFill>
            <a:schemeClr val="bg1"/>
          </a:solidFill>
        </p:spPr>
        <p:txBody>
          <a:bodyPr lIns="0" rIns="0" anchor="t"/>
          <a:lstStyle>
            <a:lvl1pPr>
              <a:lnSpc>
                <a:spcPct val="100000"/>
              </a:lnSpc>
              <a:defRPr sz="1600"/>
            </a:lvl1pPr>
            <a:lvl2pPr>
              <a:lnSpc>
                <a:spcPct val="100000"/>
              </a:lnSpc>
              <a:defRPr sz="1800"/>
            </a:lvl2pPr>
            <a:lvl3pPr>
              <a:lnSpc>
                <a:spcPct val="100000"/>
              </a:lnSpc>
              <a:defRPr sz="1800"/>
            </a:lvl3pPr>
            <a:lvl4pPr>
              <a:lnSpc>
                <a:spcPct val="100000"/>
              </a:lnSpc>
              <a:defRPr sz="1800"/>
            </a:lvl4pPr>
            <a:lvl5pPr>
              <a:lnSpc>
                <a:spcPct val="100000"/>
              </a:lnSpc>
              <a:defRPr sz="1800"/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Open Sans" panose="020B0606030504020204" pitchFamily="34" charset="0"/>
              <a:buNone/>
              <a:tabLst/>
              <a:defRPr/>
            </a:pPr>
            <a:r>
              <a:rPr lang="en-CA"/>
              <a:t>Context for the data point noted above; try to keep it to two lines.</a:t>
            </a:r>
          </a:p>
        </p:txBody>
      </p:sp>
      <p:sp>
        <p:nvSpPr>
          <p:cNvPr id="3" name="Text Placeholder 4">
            <a:extLst>
              <a:ext uri="{FF2B5EF4-FFF2-40B4-BE49-F238E27FC236}">
                <a16:creationId xmlns:a16="http://schemas.microsoft.com/office/drawing/2014/main" id="{1DD034EF-930A-66DE-A98D-D00CCAF97AF3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09599" y="685800"/>
            <a:ext cx="10972800" cy="740664"/>
          </a:xfrm>
          <a:prstGeom prst="rect">
            <a:avLst/>
          </a:prstGeom>
        </p:spPr>
        <p:txBody>
          <a:bodyPr lIns="0" rIns="45720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Open Sans" panose="020B0606030504020204" pitchFamily="34" charset="0"/>
              <a:buNone/>
              <a:defRPr lang="en-US" sz="24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Open Sans" panose="020B0606030504020204" pitchFamily="34" charset="0"/>
              <a:buNone/>
              <a:defRPr lang="en-US" sz="2400" b="1" kern="1200" dirty="0" smtClean="0">
                <a:solidFill>
                  <a:schemeClr val="tx1"/>
                </a:solidFill>
                <a:highlight>
                  <a:srgbClr val="FFFFFF"/>
                </a:highlight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Open Sans" panose="020B0606030504020204" pitchFamily="34" charset="0"/>
              <a:buNone/>
              <a:defRPr lang="en-US" sz="2400" b="1" kern="1200" dirty="0" smtClean="0">
                <a:solidFill>
                  <a:schemeClr val="tx1"/>
                </a:solidFill>
                <a:highlight>
                  <a:srgbClr val="FFFFFF"/>
                </a:highlight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Open Sans" panose="020B0606030504020204" pitchFamily="34" charset="0"/>
              <a:buNone/>
              <a:defRPr lang="en-US" sz="2400" b="1" kern="1200" dirty="0" smtClean="0">
                <a:solidFill>
                  <a:schemeClr val="tx1"/>
                </a:solidFill>
                <a:highlight>
                  <a:srgbClr val="FFFFFF"/>
                </a:highlight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Open Sans" panose="020B0606030504020204" pitchFamily="34" charset="0"/>
              <a:buNone/>
              <a:defRPr lang="en-US" sz="2400" b="1" kern="1200" dirty="0">
                <a:solidFill>
                  <a:schemeClr val="tx1"/>
                </a:solidFill>
                <a:highlight>
                  <a:srgbClr val="FFFFFF"/>
                </a:highlight>
                <a:latin typeface="+mn-lt"/>
                <a:ea typeface="+mn-ea"/>
                <a:cs typeface="+mn-cs"/>
              </a:defRPr>
            </a:lvl5pPr>
          </a:lstStyle>
          <a:p>
            <a:r>
              <a:rPr lang="en-CA"/>
              <a:t>Headline describing charts below</a:t>
            </a:r>
          </a:p>
        </p:txBody>
      </p:sp>
      <p:sp>
        <p:nvSpPr>
          <p:cNvPr id="5" name="Text Placeholder 13">
            <a:extLst>
              <a:ext uri="{FF2B5EF4-FFF2-40B4-BE49-F238E27FC236}">
                <a16:creationId xmlns:a16="http://schemas.microsoft.com/office/drawing/2014/main" id="{E52CAAD3-0ACB-D550-7288-2344C3FC67C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09601" y="1328607"/>
            <a:ext cx="2571424" cy="1122061"/>
          </a:xfrm>
          <a:prstGeom prst="rect">
            <a:avLst/>
          </a:prstGeom>
        </p:spPr>
        <p:txBody>
          <a:bodyPr lIns="0" rIns="182880" anchor="b"/>
          <a:lstStyle>
            <a:lvl1pPr>
              <a:lnSpc>
                <a:spcPct val="80000"/>
              </a:lnSpc>
              <a:defRPr kumimoji="0" lang="en-US" sz="6600" b="1" i="0" u="none" strike="noStrike" kern="1200" cap="none" spc="-150" normalizeH="0" baseline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/>
              <a:t>00.0%</a:t>
            </a:r>
          </a:p>
        </p:txBody>
      </p:sp>
      <p:sp>
        <p:nvSpPr>
          <p:cNvPr id="17" name="Chart Placeholder 3">
            <a:extLst>
              <a:ext uri="{FF2B5EF4-FFF2-40B4-BE49-F238E27FC236}">
                <a16:creationId xmlns:a16="http://schemas.microsoft.com/office/drawing/2014/main" id="{A1D12247-44BA-BFD6-281E-A624655B462C}"/>
              </a:ext>
            </a:extLst>
          </p:cNvPr>
          <p:cNvSpPr>
            <a:spLocks noGrp="1"/>
          </p:cNvSpPr>
          <p:nvPr>
            <p:ph type="chart" sz="quarter" idx="26"/>
          </p:nvPr>
        </p:nvSpPr>
        <p:spPr>
          <a:xfrm>
            <a:off x="6427303" y="3093475"/>
            <a:ext cx="5155097" cy="2921921"/>
          </a:xfrm>
          <a:prstGeom prst="rect">
            <a:avLst/>
          </a:prstGeom>
          <a:pattFill prst="wdDnDiag">
            <a:fgClr>
              <a:srgbClr val="E9E9E7"/>
            </a:fgClr>
            <a:bgClr>
              <a:schemeClr val="bg1"/>
            </a:bgClr>
          </a:pattFill>
        </p:spPr>
        <p:txBody>
          <a:bodyPr vert="horz" lIns="0" tIns="0" rIns="0" bIns="0" rtlCol="0" anchor="ctr">
            <a:noAutofit/>
          </a:bodyPr>
          <a:lstStyle>
            <a:lvl1pPr>
              <a:defRPr lang="en-US" dirty="0"/>
            </a:lvl1pPr>
          </a:lstStyle>
          <a:p>
            <a:pPr lvl="0" algn="ctr"/>
            <a:endParaRPr lang="en-CA"/>
          </a:p>
        </p:txBody>
      </p:sp>
      <p:sp>
        <p:nvSpPr>
          <p:cNvPr id="18" name="Text Placeholder 29">
            <a:extLst>
              <a:ext uri="{FF2B5EF4-FFF2-40B4-BE49-F238E27FC236}">
                <a16:creationId xmlns:a16="http://schemas.microsoft.com/office/drawing/2014/main" id="{5BFCE03C-615D-ADD0-F15C-389DFD62106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433427" y="2450668"/>
            <a:ext cx="5155099" cy="512547"/>
          </a:xfrm>
          <a:prstGeom prst="rect">
            <a:avLst/>
          </a:prstGeom>
          <a:solidFill>
            <a:schemeClr val="bg1"/>
          </a:solidFill>
        </p:spPr>
        <p:txBody>
          <a:bodyPr lIns="0" rIns="0" anchor="t"/>
          <a:lstStyle>
            <a:lvl1pPr>
              <a:lnSpc>
                <a:spcPct val="100000"/>
              </a:lnSpc>
              <a:defRPr sz="1600"/>
            </a:lvl1pPr>
            <a:lvl2pPr>
              <a:lnSpc>
                <a:spcPct val="100000"/>
              </a:lnSpc>
              <a:defRPr sz="1800"/>
            </a:lvl2pPr>
            <a:lvl3pPr>
              <a:lnSpc>
                <a:spcPct val="100000"/>
              </a:lnSpc>
              <a:defRPr sz="1800"/>
            </a:lvl3pPr>
            <a:lvl4pPr>
              <a:lnSpc>
                <a:spcPct val="100000"/>
              </a:lnSpc>
              <a:defRPr sz="1800"/>
            </a:lvl4pPr>
            <a:lvl5pPr>
              <a:lnSpc>
                <a:spcPct val="100000"/>
              </a:lnSpc>
              <a:defRPr sz="1800"/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Open Sans" panose="020B0606030504020204" pitchFamily="34" charset="0"/>
              <a:buNone/>
              <a:tabLst/>
              <a:defRPr/>
            </a:pPr>
            <a:r>
              <a:rPr lang="en-CA"/>
              <a:t>Context for the data point noted above; try to keep it to two lines.</a:t>
            </a:r>
          </a:p>
        </p:txBody>
      </p:sp>
      <p:sp>
        <p:nvSpPr>
          <p:cNvPr id="19" name="Text Placeholder 13">
            <a:extLst>
              <a:ext uri="{FF2B5EF4-FFF2-40B4-BE49-F238E27FC236}">
                <a16:creationId xmlns:a16="http://schemas.microsoft.com/office/drawing/2014/main" id="{4F0C66B0-C364-0164-4FCA-0852BBBC81ED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433433" y="1328607"/>
            <a:ext cx="2571424" cy="1122061"/>
          </a:xfrm>
          <a:prstGeom prst="rect">
            <a:avLst/>
          </a:prstGeom>
        </p:spPr>
        <p:txBody>
          <a:bodyPr lIns="0" rIns="182880" anchor="b"/>
          <a:lstStyle>
            <a:lvl1pPr>
              <a:lnSpc>
                <a:spcPct val="80000"/>
              </a:lnSpc>
              <a:defRPr kumimoji="0" lang="en-US" sz="6600" b="1" i="0" u="none" strike="noStrike" kern="1200" cap="none" spc="-150" normalizeH="0" baseline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/>
              <a:t>00.0%</a:t>
            </a:r>
          </a:p>
        </p:txBody>
      </p:sp>
    </p:spTree>
    <p:extLst>
      <p:ext uri="{BB962C8B-B14F-4D97-AF65-F5344CB8AC3E}">
        <p14:creationId xmlns:p14="http://schemas.microsoft.com/office/powerpoint/2010/main" val="25661563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264">
          <p15:clr>
            <a:srgbClr val="FBAE40"/>
          </p15:clr>
        </p15:guide>
        <p15:guide id="2" pos="384">
          <p15:clr>
            <a:srgbClr val="FBAE40"/>
          </p15:clr>
        </p15:guide>
        <p15:guide id="3" orient="horz" pos="4080">
          <p15:clr>
            <a:srgbClr val="FBAE40"/>
          </p15:clr>
        </p15:guide>
        <p15:guide id="4" pos="7296">
          <p15:clr>
            <a:srgbClr val="FBAE40"/>
          </p15:clr>
        </p15:guide>
        <p15:guide id="5" orient="horz" pos="432">
          <p15:clr>
            <a:srgbClr val="FBAE40"/>
          </p15:clr>
        </p15:guide>
        <p15:guide id="6" orient="horz" pos="1008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9">
            <a:extLst>
              <a:ext uri="{FF2B5EF4-FFF2-40B4-BE49-F238E27FC236}">
                <a16:creationId xmlns:a16="http://schemas.microsoft.com/office/drawing/2014/main" id="{5198581D-BEBA-FF71-6A34-2BAA4178DCC8}"/>
              </a:ext>
            </a:extLst>
          </p:cNvPr>
          <p:cNvSpPr>
            <a:spLocks noGrp="1"/>
          </p:cNvSpPr>
          <p:nvPr>
            <p:ph sz="quarter" idx="36" hasCustomPrompt="1"/>
          </p:nvPr>
        </p:nvSpPr>
        <p:spPr>
          <a:xfrm>
            <a:off x="609599" y="1894024"/>
            <a:ext cx="6944407" cy="4049576"/>
          </a:xfrm>
          <a:prstGeom prst="rect">
            <a:avLst/>
          </a:prstGeom>
          <a:pattFill prst="wdDnDiag">
            <a:fgClr>
              <a:srgbClr val="E9E9E7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/>
            </a:lvl1pPr>
          </a:lstStyle>
          <a:p>
            <a:pPr lvl="0"/>
            <a:r>
              <a:rPr lang="en-CA"/>
              <a:t>Chart and/or visual to support the trend</a:t>
            </a: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613482FF-7C12-8325-A920-E16F4E8CE20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9600" y="685800"/>
            <a:ext cx="6949440" cy="615950"/>
          </a:xfrm>
          <a:prstGeom prst="rect">
            <a:avLst/>
          </a:prstGeom>
        </p:spPr>
        <p:txBody>
          <a:bodyPr lIns="0" rIns="137160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Open Sans" panose="020B0606030504020204" pitchFamily="34" charset="0"/>
              <a:buNone/>
              <a:defRPr lang="en-US" sz="24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Open Sans" panose="020B0606030504020204" pitchFamily="34" charset="0"/>
              <a:buNone/>
              <a:defRPr lang="en-US" sz="2400" b="1" kern="1200" dirty="0" smtClean="0">
                <a:solidFill>
                  <a:schemeClr val="tx1"/>
                </a:solidFill>
                <a:highlight>
                  <a:srgbClr val="FFFFFF"/>
                </a:highlight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Open Sans" panose="020B0606030504020204" pitchFamily="34" charset="0"/>
              <a:buNone/>
              <a:defRPr lang="en-US" sz="2400" b="1" kern="1200" dirty="0" smtClean="0">
                <a:solidFill>
                  <a:schemeClr val="tx1"/>
                </a:solidFill>
                <a:highlight>
                  <a:srgbClr val="FFFFFF"/>
                </a:highlight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Open Sans" panose="020B0606030504020204" pitchFamily="34" charset="0"/>
              <a:buNone/>
              <a:defRPr lang="en-US" sz="2400" b="1" kern="1200" dirty="0" smtClean="0">
                <a:solidFill>
                  <a:schemeClr val="tx1"/>
                </a:solidFill>
                <a:highlight>
                  <a:srgbClr val="FFFFFF"/>
                </a:highlight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Open Sans" panose="020B0606030504020204" pitchFamily="34" charset="0"/>
              <a:buNone/>
              <a:defRPr lang="en-US" sz="2400" b="1" kern="1200" dirty="0">
                <a:solidFill>
                  <a:schemeClr val="tx1"/>
                </a:solidFill>
                <a:highlight>
                  <a:srgbClr val="FFFFFF"/>
                </a:highlight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CA"/>
              <a:t>Headline describing chart below if you need two lines</a:t>
            </a:r>
          </a:p>
        </p:txBody>
      </p:sp>
      <p:sp>
        <p:nvSpPr>
          <p:cNvPr id="3" name="Text Placeholder 8">
            <a:extLst>
              <a:ext uri="{FF2B5EF4-FFF2-40B4-BE49-F238E27FC236}">
                <a16:creationId xmlns:a16="http://schemas.microsoft.com/office/drawing/2014/main" id="{0DCAA40F-BE40-A59D-2463-056300F9E8F1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09600" y="1569441"/>
            <a:ext cx="6944406" cy="174670"/>
          </a:xfrm>
          <a:prstGeom prst="rect">
            <a:avLst/>
          </a:prstGeom>
        </p:spPr>
        <p:txBody>
          <a:bodyPr lIns="0" tIns="0" bIns="0"/>
          <a:lstStyle>
            <a:lvl1pPr>
              <a:defRPr sz="120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defRPr>
            </a:lvl1pPr>
          </a:lstStyle>
          <a:p>
            <a:pPr lvl="0"/>
            <a:r>
              <a:rPr lang="en-US"/>
              <a:t>Chart header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7670DDE-8D5F-A1DA-D470-A69E55E69528}"/>
              </a:ext>
            </a:extLst>
          </p:cNvPr>
          <p:cNvSpPr/>
          <p:nvPr userDrawn="1"/>
        </p:nvSpPr>
        <p:spPr>
          <a:xfrm>
            <a:off x="8020050" y="0"/>
            <a:ext cx="4171950" cy="6858000"/>
          </a:xfrm>
          <a:prstGeom prst="rect">
            <a:avLst/>
          </a:prstGeom>
          <a:solidFill>
            <a:srgbClr val="E9E9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6" name="Text Placeholder 24">
            <a:extLst>
              <a:ext uri="{FF2B5EF4-FFF2-40B4-BE49-F238E27FC236}">
                <a16:creationId xmlns:a16="http://schemas.microsoft.com/office/drawing/2014/main" id="{BEA2902B-A00B-F99A-BB03-9FAD086AB954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8525435" y="685800"/>
            <a:ext cx="3666565" cy="5257800"/>
          </a:xfrm>
          <a:prstGeom prst="rect">
            <a:avLst/>
          </a:prstGeom>
        </p:spPr>
        <p:txBody>
          <a:bodyPr lIns="0" tIns="0" rIns="731520" bIns="0" anchor="b"/>
          <a:lstStyle>
            <a:lvl1pPr marL="0" indent="0" algn="l">
              <a:lnSpc>
                <a:spcPct val="90000"/>
              </a:lnSpc>
              <a:spcBef>
                <a:spcPts val="0"/>
              </a:spcBef>
              <a:buFont typeface="Open Sans" panose="020B0606030504020204" pitchFamily="34" charset="0"/>
              <a:buNone/>
              <a:defRPr sz="1800" spc="-100" baseline="0">
                <a:solidFill>
                  <a:schemeClr val="tx1"/>
                </a:solidFill>
                <a:latin typeface="+mn-lt"/>
              </a:defRPr>
            </a:lvl1pPr>
            <a:lvl2pPr marL="180975" indent="-180975">
              <a:lnSpc>
                <a:spcPct val="120000"/>
              </a:lnSpc>
              <a:buFont typeface="Open Sans" panose="020B0606030504020204" pitchFamily="34" charset="0"/>
              <a:buChar char="–"/>
              <a:defRPr sz="1100"/>
            </a:lvl2pPr>
            <a:lvl3pPr marL="361950" indent="-180975">
              <a:lnSpc>
                <a:spcPct val="120000"/>
              </a:lnSpc>
              <a:buFont typeface="Open Sans" panose="020B0606030504020204" pitchFamily="34" charset="0"/>
              <a:buChar char="–"/>
              <a:defRPr sz="1100"/>
            </a:lvl3pPr>
            <a:lvl4pPr marL="534988" indent="-173038">
              <a:lnSpc>
                <a:spcPct val="120000"/>
              </a:lnSpc>
              <a:buFont typeface="Open Sans" panose="020B0606030504020204" pitchFamily="34" charset="0"/>
              <a:buChar char="–"/>
              <a:defRPr sz="1100"/>
            </a:lvl4pPr>
            <a:lvl5pPr marL="715963" indent="-180975">
              <a:lnSpc>
                <a:spcPct val="120000"/>
              </a:lnSpc>
              <a:buFont typeface="Open Sans" panose="020B0606030504020204" pitchFamily="34" charset="0"/>
              <a:buChar char="–"/>
              <a:defRPr sz="1100"/>
            </a:lvl5pPr>
          </a:lstStyle>
          <a:p>
            <a:pPr lvl="0"/>
            <a:r>
              <a:rPr lang="en-CA"/>
              <a:t>Make a short statement about this trend that highlights a data point from the chart on the left.</a:t>
            </a:r>
          </a:p>
        </p:txBody>
      </p:sp>
    </p:spTree>
    <p:extLst>
      <p:ext uri="{BB962C8B-B14F-4D97-AF65-F5344CB8AC3E}">
        <p14:creationId xmlns:p14="http://schemas.microsoft.com/office/powerpoint/2010/main" val="35627698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264">
          <p15:clr>
            <a:srgbClr val="FBAE40"/>
          </p15:clr>
        </p15:guide>
        <p15:guide id="2" pos="384">
          <p15:clr>
            <a:srgbClr val="FBAE40"/>
          </p15:clr>
        </p15:guide>
        <p15:guide id="3" orient="horz" pos="4080">
          <p15:clr>
            <a:srgbClr val="FBAE40"/>
          </p15:clr>
        </p15:guide>
        <p15:guide id="4" pos="7296">
          <p15:clr>
            <a:srgbClr val="FBAE40"/>
          </p15:clr>
        </p15:guide>
        <p15:guide id="5" orient="horz" pos="432">
          <p15:clr>
            <a:srgbClr val="FBAE40"/>
          </p15:clr>
        </p15:guide>
        <p15:guide id="6" orient="horz" pos="840" userDrawn="1">
          <p15:clr>
            <a:srgbClr val="FBAE40"/>
          </p15:clr>
        </p15:guide>
        <p15:guide id="7" orient="horz" pos="3744">
          <p15:clr>
            <a:srgbClr val="C35EA4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837502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_Insight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FE68B69-F2FF-497D-9880-E23F72E71FDD}"/>
              </a:ext>
            </a:extLst>
          </p:cNvPr>
          <p:cNvSpPr/>
          <p:nvPr userDrawn="1"/>
        </p:nvSpPr>
        <p:spPr>
          <a:xfrm>
            <a:off x="0" y="5818187"/>
            <a:ext cx="9265534" cy="8356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C191FAC-3E9B-4A9C-8DC9-497B1F47033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6556375" cy="6858000"/>
          </a:xfrm>
          <a:prstGeom prst="rect">
            <a:avLst/>
          </a:prstGeom>
          <a:pattFill prst="wdDnDiag">
            <a:fgClr>
              <a:schemeClr val="bg2">
                <a:lumMod val="40000"/>
                <a:lumOff val="60000"/>
              </a:schemeClr>
            </a:fgClr>
            <a:bgClr>
              <a:schemeClr val="bg1"/>
            </a:bgClr>
          </a:pattFill>
        </p:spPr>
        <p:txBody>
          <a:bodyPr vert="horz" lIns="0" tIns="0" rIns="0" bIns="0" rtlCol="0" anchor="ctr" anchorCtr="1">
            <a:noAutofit/>
          </a:bodyPr>
          <a:lstStyle>
            <a:lvl1pPr>
              <a:defRPr lang="en-US" dirty="0"/>
            </a:lvl1pPr>
          </a:lstStyle>
          <a:p>
            <a:pPr lvl="0" algn="ctr"/>
            <a:r>
              <a:rPr lang="en-CA"/>
              <a:t>Office market image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340455C-1392-44C3-997F-DA1CA4CD2B0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24401" y="685800"/>
            <a:ext cx="6857999" cy="2370874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6000" b="1">
                <a:solidFill>
                  <a:schemeClr val="tx1"/>
                </a:solidFill>
                <a:highlight>
                  <a:srgbClr val="FFFFFF"/>
                </a:highlight>
                <a:latin typeface="+mj-lt"/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CA"/>
              <a:t>[Market w/long name] office market report</a:t>
            </a:r>
          </a:p>
        </p:txBody>
      </p:sp>
      <p:sp>
        <p:nvSpPr>
          <p:cNvPr id="2" name="Guides" hidden="1">
            <a:extLst>
              <a:ext uri="{FF2B5EF4-FFF2-40B4-BE49-F238E27FC236}">
                <a16:creationId xmlns:a16="http://schemas.microsoft.com/office/drawing/2014/main" id="{4E5D4448-38BE-4FDE-A7E4-3E9C4C1A8571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635000" cy="2540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700">
              <a:solidFill>
                <a:srgbClr val="FFFFFF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A4C9992-DFF4-40AE-9D4B-5303BF6D4C80}"/>
              </a:ext>
            </a:extLst>
          </p:cNvPr>
          <p:cNvSpPr/>
          <p:nvPr userDrawn="1"/>
        </p:nvSpPr>
        <p:spPr>
          <a:xfrm>
            <a:off x="10102770" y="6132349"/>
            <a:ext cx="2089230" cy="7118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495D9C1A-0AD7-4DBA-8B16-041A2E982E8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898512" y="3897965"/>
            <a:ext cx="4683888" cy="914400"/>
          </a:xfrm>
          <a:prstGeom prst="rect">
            <a:avLst/>
          </a:prstGeom>
        </p:spPr>
        <p:txBody>
          <a:bodyPr lIns="0"/>
          <a:lstStyle>
            <a:lvl1pPr>
              <a:defRPr sz="2800"/>
            </a:lvl1pPr>
          </a:lstStyle>
          <a:p>
            <a:pPr lvl="0"/>
            <a:r>
              <a:rPr lang="en-CA"/>
              <a:t>Quarter YYYY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A122F57-03EC-5B57-CB5A-5E70DF74C87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210800" y="5522032"/>
            <a:ext cx="1371600" cy="835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56501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432" userDrawn="1">
          <p15:clr>
            <a:srgbClr val="717275"/>
          </p15:clr>
        </p15:guide>
        <p15:guide id="2" orient="horz" pos="1320" userDrawn="1">
          <p15:clr>
            <a:srgbClr val="717275"/>
          </p15:clr>
        </p15:guide>
        <p15:guide id="3" orient="horz" pos="1680" userDrawn="1">
          <p15:clr>
            <a:srgbClr val="FF96FF"/>
          </p15:clr>
        </p15:guide>
        <p15:guide id="4" orient="horz" pos="4080" userDrawn="1">
          <p15:clr>
            <a:srgbClr val="FF96FF"/>
          </p15:clr>
        </p15:guide>
        <p15:guide id="5" pos="768" userDrawn="1">
          <p15:clr>
            <a:srgbClr val="FF96FF"/>
          </p15:clr>
        </p15:guide>
        <p15:guide id="6" pos="6911" userDrawn="1">
          <p15:clr>
            <a:srgbClr val="FF96FF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B5511EB-6050-1A98-2B57-613A46B30735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89085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7">
            <a:extLst>
              <a:ext uri="{FF2B5EF4-FFF2-40B4-BE49-F238E27FC236}">
                <a16:creationId xmlns:a16="http://schemas.microsoft.com/office/drawing/2014/main" id="{BE7A1F5C-18CD-9521-5184-1FC3DD70508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-1" y="2"/>
            <a:ext cx="12191999" cy="6857998"/>
          </a:xfrm>
          <a:prstGeom prst="rect">
            <a:avLst/>
          </a:prstGeom>
        </p:spPr>
      </p:pic>
      <p:pic>
        <p:nvPicPr>
          <p:cNvPr id="119005986" name="AYIMLogo" descr="{&quot;templafy&quot;:{&quot;id&quot;:&quot;c23845d3-de81-4cd5-9bee-eae50a26e4ac&quot;}}" hidden="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32336" y="5670075"/>
            <a:ext cx="1362176" cy="82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47334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C025692-8394-44BC-89E4-1765BCCDAC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56136" y="5461795"/>
            <a:ext cx="1371600" cy="835610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340455C-1392-44C3-997F-DA1CA4CD2B0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19199" y="874231"/>
            <a:ext cx="9510533" cy="255476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000">
                <a:solidFill>
                  <a:srgbClr val="000000"/>
                </a:solidFill>
                <a:latin typeface="+mj-lt"/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fr-CA" dirty="0"/>
              <a:t>This is your great big title slide.</a:t>
            </a:r>
            <a:endParaRPr lang="fr-CA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A6B46C67-10BC-40FE-A687-6DD815DF1D7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219200" y="3802404"/>
            <a:ext cx="6464038" cy="9144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0" indent="0" algn="l">
              <a:buNone/>
              <a:defRPr sz="3200">
                <a:solidFill>
                  <a:srgbClr val="000000"/>
                </a:solidFill>
              </a:defRPr>
            </a:lvl5pPr>
          </a:lstStyle>
          <a:p>
            <a:pPr lvl="4"/>
            <a:r>
              <a:rPr lang="fr-CA" dirty="0"/>
              <a:t>Make it awesome.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98942848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340455C-1392-44C3-997F-DA1CA4CD2B0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19199" y="1039813"/>
            <a:ext cx="9752014" cy="238918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8000">
                <a:solidFill>
                  <a:schemeClr val="tx1"/>
                </a:solidFill>
                <a:latin typeface="+mj-lt"/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CA" dirty="0"/>
              <a:t>Click to add title</a:t>
            </a:r>
            <a:endParaRPr lang="en-CA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A6B46C67-10BC-40FE-A687-6DD815DF1D7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219200" y="3802404"/>
            <a:ext cx="6464038" cy="159163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0" indent="0" algn="l">
              <a:buNone/>
              <a:defRPr sz="3200">
                <a:solidFill>
                  <a:schemeClr val="tx1"/>
                </a:solidFill>
              </a:defRPr>
            </a:lvl5pPr>
          </a:lstStyle>
          <a:p>
            <a:pPr lvl="4"/>
            <a:r>
              <a:rPr lang="en-CA" dirty="0"/>
              <a:t>Add sub heading / presenter</a:t>
            </a:r>
            <a:endParaRPr lang="en-CA"/>
          </a:p>
        </p:txBody>
      </p:sp>
      <p:sp>
        <p:nvSpPr>
          <p:cNvPr id="2" name="Guides" hidden="1">
            <a:extLst>
              <a:ext uri="{FF2B5EF4-FFF2-40B4-BE49-F238E27FC236}">
                <a16:creationId xmlns:a16="http://schemas.microsoft.com/office/drawing/2014/main" id="{49E55373-3CD7-421E-ABBB-FEC33B440A37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635000" cy="2540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700">
              <a:solidFill>
                <a:srgbClr val="FFFFFF"/>
              </a:solidFill>
            </a:endParaRPr>
          </a:p>
        </p:txBody>
      </p:sp>
      <p:pic>
        <p:nvPicPr>
          <p:cNvPr id="749286057" name="AYIMLogo" descr="{&quot;templafy&quot;:{&quot;id&quot;:&quot;7a6e4c5e-61fe-4c11-bd5c-cf06ba7e9b1c&quot;}}" hidden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2336" y="5670075"/>
            <a:ext cx="1359108" cy="828000"/>
          </a:xfrm>
          <a:prstGeom prst="rect">
            <a:avLst/>
          </a:prstGeom>
        </p:spPr>
      </p:pic>
      <p:pic>
        <p:nvPicPr>
          <p:cNvPr id="62044869" name="AYLogo" descr="{&quot;templafy&quot;:{&quot;id&quot;:&quot;c6db20a5-7e38-4193-896a-c16db0412e07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59336" y="5662339"/>
            <a:ext cx="1359108" cy="82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1520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55">
          <p15:clr>
            <a:srgbClr val="717275"/>
          </p15:clr>
        </p15:guide>
        <p15:guide id="2" orient="horz" pos="1562">
          <p15:clr>
            <a:srgbClr val="717275"/>
          </p15:clr>
        </p15:guide>
        <p15:guide id="3" orient="horz" pos="1680">
          <p15:clr>
            <a:srgbClr val="FF96FF"/>
          </p15:clr>
        </p15:guide>
        <p15:guide id="4" orient="horz" pos="3979">
          <p15:clr>
            <a:srgbClr val="FF96FF"/>
          </p15:clr>
        </p15:guide>
        <p15:guide id="5" pos="768">
          <p15:clr>
            <a:srgbClr val="FF96FF"/>
          </p15:clr>
        </p15:guide>
        <p15:guide id="6" pos="6911">
          <p15:clr>
            <a:srgbClr val="FF96FF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_Large Picture_Overl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C4D22B1-285F-46A1-9EA6-2FCA8884D31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" y="-2"/>
            <a:ext cx="12191999" cy="5055079"/>
          </a:xfrm>
          <a:solidFill>
            <a:schemeClr val="tx1">
              <a:alpha val="72000"/>
            </a:schemeClr>
          </a:solidFill>
        </p:spPr>
        <p:txBody>
          <a:bodyPr/>
          <a:lstStyle>
            <a:lvl1pPr marL="0" indent="0">
              <a:buNone/>
              <a:defRPr/>
            </a:lvl1pPr>
            <a:lvl2pPr marL="0" indent="0">
              <a:buNone/>
              <a:defRPr/>
            </a:lvl2pPr>
            <a:lvl3pPr marL="180975" indent="0">
              <a:buNone/>
              <a:defRPr/>
            </a:lvl3pPr>
            <a:lvl4pPr marL="361950" indent="0">
              <a:buNone/>
              <a:defRPr/>
            </a:lvl4pPr>
            <a:lvl5pPr marL="534988" indent="0">
              <a:buNone/>
              <a:defRPr/>
            </a:lvl5pPr>
          </a:lstStyle>
          <a:p>
            <a:pPr lvl="0"/>
            <a:r>
              <a:rPr lang="en-CA" dirty="0"/>
              <a:t> 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340455C-1392-44C3-997F-DA1CA4CD2B0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19199" y="1039813"/>
            <a:ext cx="9752014" cy="238918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8000">
                <a:solidFill>
                  <a:schemeClr val="bg1"/>
                </a:solidFill>
                <a:latin typeface="+mj-lt"/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CA" dirty="0"/>
              <a:t>Click to add title</a:t>
            </a:r>
            <a:endParaRPr lang="en-CA"/>
          </a:p>
        </p:txBody>
      </p:sp>
      <p:sp>
        <p:nvSpPr>
          <p:cNvPr id="2" name="Guides" hidden="1">
            <a:extLst>
              <a:ext uri="{FF2B5EF4-FFF2-40B4-BE49-F238E27FC236}">
                <a16:creationId xmlns:a16="http://schemas.microsoft.com/office/drawing/2014/main" id="{4E5D4448-38BE-4FDE-A7E4-3E9C4C1A8571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635000" cy="2540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700">
              <a:solidFill>
                <a:srgbClr val="FFFFFF"/>
              </a:solidFill>
            </a:endParaRPr>
          </a:p>
        </p:txBody>
      </p:sp>
      <p:sp>
        <p:nvSpPr>
          <p:cNvPr id="8" name="Picture Placeholder 3">
            <a:extLst>
              <a:ext uri="{FF2B5EF4-FFF2-40B4-BE49-F238E27FC236}">
                <a16:creationId xmlns:a16="http://schemas.microsoft.com/office/drawing/2014/main" id="{B26A7E36-6F6F-4854-800D-B40882CAF8C5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" y="-3"/>
            <a:ext cx="12191999" cy="505507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tIns="432000" anchor="t" anchorCtr="0">
            <a:noAutofit/>
          </a:bodyPr>
          <a:lstStyle>
            <a:lvl1pPr marL="0" indent="0" algn="ctr">
              <a:buNone/>
              <a:defRPr sz="1600" b="1"/>
            </a:lvl1pPr>
          </a:lstStyle>
          <a:p>
            <a:r>
              <a:rPr lang="en-CA" dirty="0"/>
              <a:t>Select placeholder | insert image | send to back</a:t>
            </a:r>
            <a:endParaRPr lang="en-CA"/>
          </a:p>
        </p:txBody>
      </p:sp>
      <p:pic>
        <p:nvPicPr>
          <p:cNvPr id="1909714460" name="AYLogo" descr="{&quot;templafy&quot;:{&quot;id&quot;:&quot;985121d7-b0ed-45c3-8569-91fb45721316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59336" y="5662339"/>
            <a:ext cx="1359108" cy="828000"/>
          </a:xfrm>
          <a:prstGeom prst="rect">
            <a:avLst/>
          </a:prstGeom>
        </p:spPr>
      </p:pic>
      <p:pic>
        <p:nvPicPr>
          <p:cNvPr id="1456002224" name="AYIMLogo" descr="{&quot;templafy&quot;:{&quot;id&quot;:&quot;2d581751-3fb7-41a3-9a9d-117447afd4b2&quot;}}" hidden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2336" y="5670075"/>
            <a:ext cx="1359108" cy="82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30639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55">
          <p15:clr>
            <a:srgbClr val="717275"/>
          </p15:clr>
        </p15:guide>
        <p15:guide id="2" orient="horz" pos="1562">
          <p15:clr>
            <a:srgbClr val="717275"/>
          </p15:clr>
        </p15:guide>
        <p15:guide id="3" orient="horz" pos="1680">
          <p15:clr>
            <a:srgbClr val="FF96FF"/>
          </p15:clr>
        </p15:guide>
        <p15:guide id="4" orient="horz" pos="3952">
          <p15:clr>
            <a:srgbClr val="FF96FF"/>
          </p15:clr>
        </p15:guide>
        <p15:guide id="5" pos="756">
          <p15:clr>
            <a:srgbClr val="FF96FF"/>
          </p15:clr>
        </p15:guide>
        <p15:guide id="6" pos="6911">
          <p15:clr>
            <a:srgbClr val="FF96FF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_Large Picture_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3">
            <a:extLst>
              <a:ext uri="{FF2B5EF4-FFF2-40B4-BE49-F238E27FC236}">
                <a16:creationId xmlns:a16="http://schemas.microsoft.com/office/drawing/2014/main" id="{2EF1BF94-7E17-41E5-9AC2-437B28491309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0" y="-2"/>
            <a:ext cx="12192000" cy="5055078"/>
          </a:xfrm>
          <a:prstGeom prst="rect">
            <a:avLst/>
          </a:prstGeom>
          <a:noFill/>
        </p:spPr>
        <p:txBody>
          <a:bodyPr wrap="square" tIns="180000" anchor="t" anchorCtr="0">
            <a:no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CA" dirty="0"/>
              <a:t>Add Image</a:t>
            </a:r>
            <a:endParaRPr lang="en-CA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340455C-1392-44C3-997F-DA1CA4CD2B0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19199" y="1039813"/>
            <a:ext cx="6158754" cy="238918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8000">
                <a:solidFill>
                  <a:schemeClr val="bg1"/>
                </a:solidFill>
                <a:highlight>
                  <a:srgbClr val="000000"/>
                </a:highlight>
                <a:latin typeface="+mj-lt"/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CA" dirty="0"/>
              <a:t>Click to add title</a:t>
            </a:r>
            <a:endParaRPr lang="en-CA"/>
          </a:p>
        </p:txBody>
      </p:sp>
      <p:sp>
        <p:nvSpPr>
          <p:cNvPr id="2" name="Guides" hidden="1">
            <a:extLst>
              <a:ext uri="{FF2B5EF4-FFF2-40B4-BE49-F238E27FC236}">
                <a16:creationId xmlns:a16="http://schemas.microsoft.com/office/drawing/2014/main" id="{4E5D4448-38BE-4FDE-A7E4-3E9C4C1A8571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635000" cy="2540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700">
              <a:solidFill>
                <a:srgbClr val="FFFFFF"/>
              </a:solidFill>
            </a:endParaRPr>
          </a:p>
        </p:txBody>
      </p:sp>
      <p:pic>
        <p:nvPicPr>
          <p:cNvPr id="696553287" name="AYLogo" descr="{&quot;templafy&quot;:{&quot;id&quot;:&quot;6a79be10-a813-424f-8241-d6e775de9be7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59336" y="5662339"/>
            <a:ext cx="1359108" cy="828000"/>
          </a:xfrm>
          <a:prstGeom prst="rect">
            <a:avLst/>
          </a:prstGeom>
        </p:spPr>
      </p:pic>
      <p:pic>
        <p:nvPicPr>
          <p:cNvPr id="1566397172" name="AYIMLogo" descr="{&quot;templafy&quot;:{&quot;id&quot;:&quot;c0fa691b-68f5-4304-9c27-c37bbde2e46d&quot;}}" hidden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2336" y="5670075"/>
            <a:ext cx="1359108" cy="82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498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55">
          <p15:clr>
            <a:srgbClr val="717275"/>
          </p15:clr>
        </p15:guide>
        <p15:guide id="2" orient="horz" pos="1562">
          <p15:clr>
            <a:srgbClr val="717275"/>
          </p15:clr>
        </p15:guide>
        <p15:guide id="3" orient="horz" pos="1680">
          <p15:clr>
            <a:srgbClr val="FF96FF"/>
          </p15:clr>
        </p15:guide>
        <p15:guide id="4" orient="horz" pos="3974">
          <p15:clr>
            <a:srgbClr val="FF96FF"/>
          </p15:clr>
        </p15:guide>
        <p15:guide id="5" pos="768">
          <p15:clr>
            <a:srgbClr val="FF96FF"/>
          </p15:clr>
        </p15:guide>
        <p15:guide id="6" pos="6902">
          <p15:clr>
            <a:srgbClr val="FF96FF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9">
            <a:extLst>
              <a:ext uri="{FF2B5EF4-FFF2-40B4-BE49-F238E27FC236}">
                <a16:creationId xmlns:a16="http://schemas.microsoft.com/office/drawing/2014/main" id="{5198581D-BEBA-FF71-6A34-2BAA4178DCC8}"/>
              </a:ext>
            </a:extLst>
          </p:cNvPr>
          <p:cNvSpPr>
            <a:spLocks noGrp="1"/>
          </p:cNvSpPr>
          <p:nvPr>
            <p:ph sz="quarter" idx="36" hasCustomPrompt="1"/>
          </p:nvPr>
        </p:nvSpPr>
        <p:spPr>
          <a:xfrm>
            <a:off x="609600" y="1609344"/>
            <a:ext cx="5269992" cy="4405694"/>
          </a:xfrm>
          <a:prstGeom prst="rect">
            <a:avLst/>
          </a:prstGeom>
          <a:pattFill prst="wdDnDiag">
            <a:fgClr>
              <a:srgbClr val="E9E9E7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/>
            </a:lvl1pPr>
          </a:lstStyle>
          <a:p>
            <a:pPr lvl="0"/>
            <a:r>
              <a:rPr lang="en-CA"/>
              <a:t>Chart and/or visual to support the trend</a:t>
            </a:r>
          </a:p>
        </p:txBody>
      </p:sp>
      <p:sp>
        <p:nvSpPr>
          <p:cNvPr id="3" name="Text Placeholder 4">
            <a:extLst>
              <a:ext uri="{FF2B5EF4-FFF2-40B4-BE49-F238E27FC236}">
                <a16:creationId xmlns:a16="http://schemas.microsoft.com/office/drawing/2014/main" id="{91B2E0BF-C212-539D-52F7-BC77B2800C3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9600" y="685800"/>
            <a:ext cx="10972800" cy="338328"/>
          </a:xfrm>
          <a:prstGeom prst="rect">
            <a:avLst/>
          </a:prstGeom>
        </p:spPr>
        <p:txBody>
          <a:bodyPr lIns="0" rIns="45720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Open Sans" panose="020B0606030504020204" pitchFamily="34" charset="0"/>
              <a:buNone/>
              <a:defRPr lang="en-US" sz="24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Open Sans" panose="020B0606030504020204" pitchFamily="34" charset="0"/>
              <a:buNone/>
              <a:defRPr lang="en-US" sz="2400" b="1" kern="1200" dirty="0" smtClean="0">
                <a:solidFill>
                  <a:schemeClr val="tx1"/>
                </a:solidFill>
                <a:highlight>
                  <a:srgbClr val="FFFFFF"/>
                </a:highlight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Open Sans" panose="020B0606030504020204" pitchFamily="34" charset="0"/>
              <a:buNone/>
              <a:defRPr lang="en-US" sz="2400" b="1" kern="1200" dirty="0" smtClean="0">
                <a:solidFill>
                  <a:schemeClr val="tx1"/>
                </a:solidFill>
                <a:highlight>
                  <a:srgbClr val="FFFFFF"/>
                </a:highlight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Open Sans" panose="020B0606030504020204" pitchFamily="34" charset="0"/>
              <a:buNone/>
              <a:defRPr lang="en-US" sz="2400" b="1" kern="1200" dirty="0" smtClean="0">
                <a:solidFill>
                  <a:schemeClr val="tx1"/>
                </a:solidFill>
                <a:highlight>
                  <a:srgbClr val="FFFFFF"/>
                </a:highlight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Open Sans" panose="020B0606030504020204" pitchFamily="34" charset="0"/>
              <a:buNone/>
              <a:defRPr lang="en-US" sz="2400" b="1" kern="1200" dirty="0">
                <a:solidFill>
                  <a:schemeClr val="tx1"/>
                </a:solidFill>
                <a:highlight>
                  <a:srgbClr val="FFFFFF"/>
                </a:highlight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CA"/>
              <a:t>[Market] office market trends summary</a:t>
            </a:r>
          </a:p>
        </p:txBody>
      </p:sp>
      <p:sp>
        <p:nvSpPr>
          <p:cNvPr id="4" name="Content Placeholder 9">
            <a:extLst>
              <a:ext uri="{FF2B5EF4-FFF2-40B4-BE49-F238E27FC236}">
                <a16:creationId xmlns:a16="http://schemas.microsoft.com/office/drawing/2014/main" id="{1D3B11AF-E9DC-E331-F4F5-F82378628D64}"/>
              </a:ext>
            </a:extLst>
          </p:cNvPr>
          <p:cNvSpPr>
            <a:spLocks noGrp="1"/>
          </p:cNvSpPr>
          <p:nvPr>
            <p:ph sz="quarter" idx="37" hasCustomPrompt="1"/>
          </p:nvPr>
        </p:nvSpPr>
        <p:spPr>
          <a:xfrm>
            <a:off x="6312408" y="1609344"/>
            <a:ext cx="5269992" cy="4405694"/>
          </a:xfrm>
          <a:prstGeom prst="rect">
            <a:avLst/>
          </a:prstGeom>
          <a:pattFill prst="wdDnDiag">
            <a:fgClr>
              <a:srgbClr val="E9E9E7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/>
            </a:lvl1pPr>
          </a:lstStyle>
          <a:p>
            <a:pPr lvl="0"/>
            <a:r>
              <a:rPr lang="en-CA"/>
              <a:t>Chart and/or visual to support the trend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7DFE0C1D-EE8E-AB77-C03D-DC3203AA891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09600" y="1301750"/>
            <a:ext cx="5257800" cy="174670"/>
          </a:xfrm>
          <a:prstGeom prst="rect">
            <a:avLst/>
          </a:prstGeom>
        </p:spPr>
        <p:txBody>
          <a:bodyPr lIns="0" tIns="0" bIns="0"/>
          <a:lstStyle>
            <a:lvl1pPr>
              <a:defRPr sz="120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defRPr>
            </a:lvl1pPr>
          </a:lstStyle>
          <a:p>
            <a:pPr lvl="0"/>
            <a:r>
              <a:rPr lang="en-US"/>
              <a:t>Chart header</a:t>
            </a:r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054BDD41-82FA-1A82-8377-465F1EA3B07C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6312408" y="1301750"/>
            <a:ext cx="5257800" cy="174670"/>
          </a:xfrm>
          <a:prstGeom prst="rect">
            <a:avLst/>
          </a:prstGeom>
        </p:spPr>
        <p:txBody>
          <a:bodyPr lIns="0" tIns="0" bIns="0"/>
          <a:lstStyle>
            <a:lvl1pPr>
              <a:defRPr sz="120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defRPr>
            </a:lvl1pPr>
          </a:lstStyle>
          <a:p>
            <a:pPr lvl="0"/>
            <a:r>
              <a:rPr lang="en-US"/>
              <a:t>Chart header</a:t>
            </a:r>
          </a:p>
        </p:txBody>
      </p:sp>
    </p:spTree>
    <p:extLst>
      <p:ext uri="{BB962C8B-B14F-4D97-AF65-F5344CB8AC3E}">
        <p14:creationId xmlns:p14="http://schemas.microsoft.com/office/powerpoint/2010/main" val="4247213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264">
          <p15:clr>
            <a:srgbClr val="FBAE40"/>
          </p15:clr>
        </p15:guide>
        <p15:guide id="2" pos="384">
          <p15:clr>
            <a:srgbClr val="FBAE40"/>
          </p15:clr>
        </p15:guide>
        <p15:guide id="3" orient="horz" pos="4080">
          <p15:clr>
            <a:srgbClr val="FBAE40"/>
          </p15:clr>
        </p15:guide>
        <p15:guide id="4" pos="7296">
          <p15:clr>
            <a:srgbClr val="FBAE40"/>
          </p15:clr>
        </p15:guide>
        <p15:guide id="5" orient="horz" pos="432">
          <p15:clr>
            <a:srgbClr val="FBAE40"/>
          </p15:clr>
        </p15:guide>
        <p15:guide id="6" orient="horz" pos="840" userDrawn="1">
          <p15:clr>
            <a:srgbClr val="FBAE40"/>
          </p15:clr>
        </p15:guide>
        <p15:guide id="7" orient="horz" pos="3744">
          <p15:clr>
            <a:srgbClr val="C35EA4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_Large Picture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3">
            <a:extLst>
              <a:ext uri="{FF2B5EF4-FFF2-40B4-BE49-F238E27FC236}">
                <a16:creationId xmlns:a16="http://schemas.microsoft.com/office/drawing/2014/main" id="{C605CCA1-1FAA-478A-8F7B-9E1DD5D7384C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0" y="-2"/>
            <a:ext cx="12192000" cy="5055078"/>
          </a:xfrm>
          <a:prstGeom prst="rect">
            <a:avLst/>
          </a:prstGeom>
          <a:noFill/>
        </p:spPr>
        <p:txBody>
          <a:bodyPr wrap="square" tIns="180000" anchor="t" anchorCtr="0">
            <a:no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CA" dirty="0"/>
              <a:t>Add Image</a:t>
            </a:r>
            <a:endParaRPr lang="en-CA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340455C-1392-44C3-997F-DA1CA4CD2B0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19199" y="1039813"/>
            <a:ext cx="6329083" cy="238918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8000">
                <a:solidFill>
                  <a:schemeClr val="tx1"/>
                </a:solidFill>
                <a:highlight>
                  <a:srgbClr val="FFFFFF"/>
                </a:highlight>
                <a:latin typeface="+mj-lt"/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CA" dirty="0"/>
              <a:t>Click to add title</a:t>
            </a:r>
            <a:endParaRPr lang="en-CA"/>
          </a:p>
        </p:txBody>
      </p:sp>
      <p:sp>
        <p:nvSpPr>
          <p:cNvPr id="2" name="Guides">
            <a:extLst>
              <a:ext uri="{FF2B5EF4-FFF2-40B4-BE49-F238E27FC236}">
                <a16:creationId xmlns:a16="http://schemas.microsoft.com/office/drawing/2014/main" id="{4E5D4448-38BE-4FDE-A7E4-3E9C4C1A8571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635000" cy="2540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700">
              <a:solidFill>
                <a:srgbClr val="FFFFFF"/>
              </a:solidFill>
            </a:endParaRPr>
          </a:p>
        </p:txBody>
      </p:sp>
      <p:pic>
        <p:nvPicPr>
          <p:cNvPr id="132702512" name="AYLogo" descr="{&quot;templafy&quot;:{&quot;id&quot;:&quot;4a57b1f3-c8fc-4fb7-ac93-167e837df410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59336" y="5662339"/>
            <a:ext cx="1359108" cy="828000"/>
          </a:xfrm>
          <a:prstGeom prst="rect">
            <a:avLst/>
          </a:prstGeom>
        </p:spPr>
      </p:pic>
      <p:pic>
        <p:nvPicPr>
          <p:cNvPr id="998166713" name="AYIMLogo" descr="{&quot;templafy&quot;:{&quot;id&quot;:&quot;2aeec7b5-753d-4b99-9486-b4e0ab6a44e8&quot;}}" hidden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2336" y="5670075"/>
            <a:ext cx="1359108" cy="82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29682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55">
          <p15:clr>
            <a:srgbClr val="717275"/>
          </p15:clr>
        </p15:guide>
        <p15:guide id="2" orient="horz" pos="1562">
          <p15:clr>
            <a:srgbClr val="717275"/>
          </p15:clr>
        </p15:guide>
        <p15:guide id="3" orient="horz" pos="1680">
          <p15:clr>
            <a:srgbClr val="FF96FF"/>
          </p15:clr>
        </p15:guide>
        <p15:guide id="4" orient="horz" pos="3979">
          <p15:clr>
            <a:srgbClr val="FF96FF"/>
          </p15:clr>
        </p15:guide>
        <p15:guide id="5" pos="768">
          <p15:clr>
            <a:srgbClr val="FF96FF"/>
          </p15:clr>
        </p15:guide>
        <p15:guide id="6" pos="6911">
          <p15:clr>
            <a:srgbClr val="FF96FF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_Large Picture_Title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340455C-1392-44C3-997F-DA1CA4CD2B0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80423" y="5874702"/>
            <a:ext cx="8251914" cy="56419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CA" dirty="0"/>
              <a:t>Click to add title</a:t>
            </a:r>
            <a:endParaRPr lang="en-CA"/>
          </a:p>
        </p:txBody>
      </p:sp>
      <p:sp>
        <p:nvSpPr>
          <p:cNvPr id="2" name="Guides" hidden="1">
            <a:extLst>
              <a:ext uri="{FF2B5EF4-FFF2-40B4-BE49-F238E27FC236}">
                <a16:creationId xmlns:a16="http://schemas.microsoft.com/office/drawing/2014/main" id="{4E5D4448-38BE-4FDE-A7E4-3E9C4C1A8571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635000" cy="2540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700">
              <a:solidFill>
                <a:srgbClr val="FFFFFF"/>
              </a:solidFill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834C1D0B-23BA-4633-B50D-808E1B0F2A7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80423" y="5265442"/>
            <a:ext cx="8251912" cy="564197"/>
          </a:xfrm>
        </p:spPr>
        <p:txBody>
          <a:bodyPr anchor="b" anchorCtr="0"/>
          <a:lstStyle>
            <a:lvl1pPr marL="0" indent="0">
              <a:buFont typeface="Arial" panose="020B0604020202020204" pitchFamily="34" charset="0"/>
              <a:buNone/>
              <a:defRPr sz="1600" baseline="0"/>
            </a:lvl1pPr>
            <a:lvl2pPr marL="0" indent="0">
              <a:buNone/>
              <a:defRPr sz="1600" baseline="0"/>
            </a:lvl2pPr>
            <a:lvl3pPr marL="0" indent="0">
              <a:buNone/>
              <a:defRPr sz="1600" baseline="0"/>
            </a:lvl3pPr>
            <a:lvl4pPr marL="0" indent="0">
              <a:buNone/>
              <a:defRPr sz="1600" baseline="0"/>
            </a:lvl4pPr>
            <a:lvl5pPr marL="0" indent="0">
              <a:buNone/>
              <a:defRPr sz="1600" baseline="0"/>
            </a:lvl5pPr>
          </a:lstStyle>
          <a:p>
            <a:pPr lvl="0"/>
            <a:r>
              <a:rPr lang="en-CA" dirty="0"/>
              <a:t>Click to add subtitle</a:t>
            </a:r>
          </a:p>
        </p:txBody>
      </p:sp>
      <p:sp>
        <p:nvSpPr>
          <p:cNvPr id="8" name="Picture Placeholder 3">
            <a:extLst>
              <a:ext uri="{FF2B5EF4-FFF2-40B4-BE49-F238E27FC236}">
                <a16:creationId xmlns:a16="http://schemas.microsoft.com/office/drawing/2014/main" id="{D2A6B3FF-DC7E-42CA-A29B-224B9C0B682A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0" y="-2"/>
            <a:ext cx="12192000" cy="5055078"/>
          </a:xfrm>
          <a:prstGeom prst="rect">
            <a:avLst/>
          </a:prstGeom>
          <a:noFill/>
        </p:spPr>
        <p:txBody>
          <a:bodyPr wrap="square" tIns="180000" anchor="t" anchorCtr="0">
            <a:no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CA" dirty="0"/>
              <a:t>Add Image</a:t>
            </a:r>
            <a:endParaRPr lang="en-CA"/>
          </a:p>
        </p:txBody>
      </p:sp>
      <p:pic>
        <p:nvPicPr>
          <p:cNvPr id="1486007366" name="AYLogo" descr="{&quot;templafy&quot;:{&quot;id&quot;:&quot;3b1bc9be-e4e1-4411-b078-ef04f1180249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59336" y="5647349"/>
            <a:ext cx="1359108" cy="828000"/>
          </a:xfrm>
          <a:prstGeom prst="rect">
            <a:avLst/>
          </a:prstGeom>
        </p:spPr>
      </p:pic>
      <p:pic>
        <p:nvPicPr>
          <p:cNvPr id="1950462010" name="AYIMLogo" descr="{&quot;templafy&quot;:{&quot;id&quot;:&quot;8f8003e0-f844-463d-83ee-30b0c6f02879&quot;}}" hidden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2336" y="5670075"/>
            <a:ext cx="1359108" cy="82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33759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55">
          <p15:clr>
            <a:srgbClr val="717275"/>
          </p15:clr>
        </p15:guide>
        <p15:guide id="2" orient="horz" pos="1562">
          <p15:clr>
            <a:srgbClr val="717275"/>
          </p15:clr>
        </p15:guide>
        <p15:guide id="3" orient="horz" pos="1680">
          <p15:clr>
            <a:srgbClr val="FF96FF"/>
          </p15:clr>
        </p15:guide>
        <p15:guide id="4" orient="horz" pos="3979">
          <p15:clr>
            <a:srgbClr val="FF96FF"/>
          </p15:clr>
        </p15:guide>
        <p15:guide id="5" pos="768">
          <p15:clr>
            <a:srgbClr val="FF96FF"/>
          </p15:clr>
        </p15:guide>
        <p15:guide id="6" pos="6911">
          <p15:clr>
            <a:srgbClr val="FF96FF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_Small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3">
            <a:extLst>
              <a:ext uri="{FF2B5EF4-FFF2-40B4-BE49-F238E27FC236}">
                <a16:creationId xmlns:a16="http://schemas.microsoft.com/office/drawing/2014/main" id="{B26A7E36-6F6F-4854-800D-B40882CAF8C5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219199" y="1764254"/>
            <a:ext cx="5754913" cy="5093746"/>
          </a:xfrm>
          <a:prstGeom prst="rect">
            <a:avLst/>
          </a:prstGeom>
          <a:noFill/>
        </p:spPr>
        <p:txBody>
          <a:bodyPr wrap="square" tIns="144000" anchor="t" anchorCtr="0">
            <a:no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CA" dirty="0"/>
              <a:t>Add Image</a:t>
            </a:r>
            <a:endParaRPr lang="en-CA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340455C-1392-44C3-997F-DA1CA4CD2B0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04364" y="2124363"/>
            <a:ext cx="3766849" cy="220749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4800">
                <a:solidFill>
                  <a:schemeClr val="tx1"/>
                </a:solidFill>
                <a:latin typeface="+mj-lt"/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CA" dirty="0"/>
              <a:t>Click to add title</a:t>
            </a:r>
            <a:endParaRPr lang="en-CA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A6B46C67-10BC-40FE-A687-6DD815DF1D7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204363" y="4331853"/>
            <a:ext cx="3766849" cy="83561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0" indent="0" algn="l">
              <a:buNone/>
              <a:defRPr sz="1800">
                <a:solidFill>
                  <a:schemeClr val="tx1"/>
                </a:solidFill>
              </a:defRPr>
            </a:lvl5pPr>
          </a:lstStyle>
          <a:p>
            <a:pPr lvl="4"/>
            <a:r>
              <a:rPr lang="en-CA" dirty="0"/>
              <a:t>Add sub heading / presenter</a:t>
            </a:r>
            <a:endParaRPr lang="en-CA"/>
          </a:p>
        </p:txBody>
      </p:sp>
      <p:sp>
        <p:nvSpPr>
          <p:cNvPr id="2" name="Guides" hidden="1">
            <a:extLst>
              <a:ext uri="{FF2B5EF4-FFF2-40B4-BE49-F238E27FC236}">
                <a16:creationId xmlns:a16="http://schemas.microsoft.com/office/drawing/2014/main" id="{4E5D4448-38BE-4FDE-A7E4-3E9C4C1A8571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635000" cy="2540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700">
              <a:solidFill>
                <a:srgbClr val="FFFFFF"/>
              </a:solidFill>
            </a:endParaRPr>
          </a:p>
        </p:txBody>
      </p:sp>
      <p:pic>
        <p:nvPicPr>
          <p:cNvPr id="792995858" name="AYLogo" descr="{&quot;templafy&quot;:{&quot;id&quot;:&quot;e134b971-7386-40c6-b38b-a223466a6ec4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59336" y="5662339"/>
            <a:ext cx="1359108" cy="828000"/>
          </a:xfrm>
          <a:prstGeom prst="rect">
            <a:avLst/>
          </a:prstGeom>
        </p:spPr>
      </p:pic>
      <p:pic>
        <p:nvPicPr>
          <p:cNvPr id="268300715" name="AYIMLogo" descr="{&quot;templafy&quot;:{&quot;id&quot;:&quot;c411f71a-2872-4ac2-9432-019a45a3ebc4&quot;}}" hidden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2336" y="5670075"/>
            <a:ext cx="1359108" cy="82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461645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55">
          <p15:clr>
            <a:srgbClr val="717275"/>
          </p15:clr>
        </p15:guide>
        <p15:guide id="2" orient="horz" pos="1562">
          <p15:clr>
            <a:srgbClr val="717275"/>
          </p15:clr>
        </p15:guide>
        <p15:guide id="3" orient="horz" pos="1680">
          <p15:clr>
            <a:srgbClr val="FF96FF"/>
          </p15:clr>
        </p15:guide>
        <p15:guide id="4" orient="horz" pos="3979">
          <p15:clr>
            <a:srgbClr val="FF96FF"/>
          </p15:clr>
        </p15:guide>
        <p15:guide id="5" pos="768">
          <p15:clr>
            <a:srgbClr val="FF96FF"/>
          </p15:clr>
        </p15:guide>
        <p15:guide id="6" pos="6911">
          <p15:clr>
            <a:srgbClr val="FF96FF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20">
            <a:extLst>
              <a:ext uri="{FF2B5EF4-FFF2-40B4-BE49-F238E27FC236}">
                <a16:creationId xmlns:a16="http://schemas.microsoft.com/office/drawing/2014/main" id="{0D00D992-E028-4A26-B2F1-C8EDD3A27743}"/>
              </a:ext>
            </a:extLst>
          </p:cNvPr>
          <p:cNvSpPr txBox="1">
            <a:spLocks/>
          </p:cNvSpPr>
          <p:nvPr userDrawn="1"/>
        </p:nvSpPr>
        <p:spPr>
          <a:xfrm>
            <a:off x="1605188" y="2621280"/>
            <a:ext cx="8981624" cy="922919"/>
          </a:xfrm>
          <a:prstGeom prst="rect">
            <a:avLst/>
          </a:prstGeom>
        </p:spPr>
        <p:txBody>
          <a:bodyPr/>
          <a:lstStyle>
            <a:lvl1pPr algn="l" defTabSz="914318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400" kern="1200" spc="-151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CA" sz="8000" dirty="0">
                <a:solidFill>
                  <a:srgbClr val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Questions?</a:t>
            </a:r>
            <a:endParaRPr lang="en-CA" dirty="0"/>
          </a:p>
        </p:txBody>
      </p:sp>
      <p:sp>
        <p:nvSpPr>
          <p:cNvPr id="2" name="Guides">
            <a:extLst>
              <a:ext uri="{FF2B5EF4-FFF2-40B4-BE49-F238E27FC236}">
                <a16:creationId xmlns:a16="http://schemas.microsoft.com/office/drawing/2014/main" id="{E41FE41D-1FCD-46A0-9500-C87FA6C21C6B}"/>
              </a:ext>
            </a:extLst>
          </p:cNvPr>
          <p:cNvSpPr/>
          <p:nvPr userDrawn="1"/>
        </p:nvSpPr>
        <p:spPr>
          <a:xfrm>
            <a:off x="0" y="0"/>
            <a:ext cx="635000" cy="2540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700">
              <a:solidFill>
                <a:srgbClr val="FFFFFF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68F8875-0D17-4C45-B1F0-ADDD34F9DE39}"/>
              </a:ext>
            </a:extLst>
          </p:cNvPr>
          <p:cNvSpPr/>
          <p:nvPr userDrawn="1"/>
        </p:nvSpPr>
        <p:spPr>
          <a:xfrm>
            <a:off x="532977" y="6402167"/>
            <a:ext cx="245118" cy="32737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CA" sz="1100" b="0" i="0" dirty="0">
                <a:solidFill>
                  <a:schemeClr val="tx1"/>
                </a:solidFill>
                <a:effectLst/>
                <a:latin typeface="+mn-lt"/>
              </a:rPr>
              <a:t>©</a:t>
            </a:r>
            <a:endParaRPr lang="en-CA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date" descr="{&quot;templafy&quot;:{&quot;id&quot;:&quot;e3e28ae7-b7b3-45b5-9572-bfa26e899a7f&quot;}}" title="Form.Date_only">
            <a:extLst>
              <a:ext uri="{FF2B5EF4-FFF2-40B4-BE49-F238E27FC236}">
                <a16:creationId xmlns:a16="http://schemas.microsoft.com/office/drawing/2014/main" id="{3B2EFA4A-7EE0-49CD-A200-0E57A6F4DA8F}"/>
              </a:ext>
            </a:extLst>
          </p:cNvPr>
          <p:cNvSpPr/>
          <p:nvPr userDrawn="1"/>
        </p:nvSpPr>
        <p:spPr>
          <a:xfrm>
            <a:off x="663794" y="6402167"/>
            <a:ext cx="526831" cy="32737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CA" sz="1100">
                <a:solidFill>
                  <a:schemeClr val="tx1"/>
                </a:solidFill>
                <a:latin typeface="+mn-lt"/>
              </a:rPr>
              <a:t>2022</a:t>
            </a:r>
          </a:p>
        </p:txBody>
      </p:sp>
      <p:sp>
        <p:nvSpPr>
          <p:cNvPr id="8" name="text" descr="{&quot;templafy&quot;:{&quot;id&quot;:&quot;d603ed77-f36e-4c1a-938e-89e3d1307fca&quot;}}" title="UserProfile.LegalEntity.LegalEntity">
            <a:extLst>
              <a:ext uri="{FF2B5EF4-FFF2-40B4-BE49-F238E27FC236}">
                <a16:creationId xmlns:a16="http://schemas.microsoft.com/office/drawing/2014/main" id="{56DADAFF-ADC2-4F08-8FAC-8FD3D6F4C117}"/>
              </a:ext>
            </a:extLst>
          </p:cNvPr>
          <p:cNvSpPr/>
          <p:nvPr userDrawn="1"/>
        </p:nvSpPr>
        <p:spPr>
          <a:xfrm>
            <a:off x="1028472" y="6402167"/>
            <a:ext cx="10261608" cy="32737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CA" sz="1100" dirty="0">
                <a:solidFill>
                  <a:schemeClr val="tx1"/>
                </a:solidFill>
                <a:latin typeface="+mn-lt"/>
              </a:rPr>
              <a:t>Avison Young (Canada) Inc.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3B00D11-ADA0-4E2B-8848-64DC41320DE1}"/>
              </a:ext>
            </a:extLst>
          </p:cNvPr>
          <p:cNvSpPr txBox="1"/>
          <p:nvPr userDrawn="1"/>
        </p:nvSpPr>
        <p:spPr>
          <a:xfrm>
            <a:off x="974854" y="6435051"/>
            <a:ext cx="22153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100" dirty="0"/>
              <a:t>.</a:t>
            </a:r>
            <a:endParaRPr lang="en-CA"/>
          </a:p>
        </p:txBody>
      </p:sp>
      <p:pic>
        <p:nvPicPr>
          <p:cNvPr id="1093895335" name="AYLogo" descr="{&quot;templafy&quot;:{&quot;id&quot;:&quot;32a5f4c1-6970-4dea-8996-b5e175210b04&quot;}}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4800" y="4349662"/>
            <a:ext cx="1359108" cy="828000"/>
          </a:xfrm>
          <a:prstGeom prst="rect">
            <a:avLst/>
          </a:prstGeom>
        </p:spPr>
      </p:pic>
      <p:pic>
        <p:nvPicPr>
          <p:cNvPr id="815901567" name="AYIMLogo" descr="{&quot;templafy&quot;:{&quot;id&quot;:&quot;a7f497b7-148e-402d-932c-6814144fb531&quot;}}" hidden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2311" y="4357398"/>
            <a:ext cx="1359108" cy="82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407334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4389B8-123B-498E-AC92-16E1884DBF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CA" dirty="0"/>
          </a:p>
        </p:txBody>
      </p:sp>
      <p:sp>
        <p:nvSpPr>
          <p:cNvPr id="3" name="Guides" hidden="1">
            <a:extLst>
              <a:ext uri="{FF2B5EF4-FFF2-40B4-BE49-F238E27FC236}">
                <a16:creationId xmlns:a16="http://schemas.microsoft.com/office/drawing/2014/main" id="{10A47A87-ECB5-4883-B10B-25B4FB75B9DC}"/>
              </a:ext>
            </a:extLst>
          </p:cNvPr>
          <p:cNvSpPr/>
          <p:nvPr userDrawn="1"/>
        </p:nvSpPr>
        <p:spPr>
          <a:xfrm>
            <a:off x="0" y="0"/>
            <a:ext cx="635000" cy="2540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700">
              <a:solidFill>
                <a:srgbClr val="FFFFFF"/>
              </a:solidFill>
            </a:endParaRPr>
          </a:p>
        </p:txBody>
      </p:sp>
      <p:pic>
        <p:nvPicPr>
          <p:cNvPr id="697074984" name="AYLogo" descr="{&quot;templafy&quot;:{&quot;id&quot;:&quot;80e69bb9-bd4a-48a3-8f2f-399a8fbeaa41&quot;}}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72800" y="5990249"/>
            <a:ext cx="915920" cy="558000"/>
          </a:xfrm>
          <a:prstGeom prst="rect">
            <a:avLst/>
          </a:prstGeom>
        </p:spPr>
      </p:pic>
      <p:pic>
        <p:nvPicPr>
          <p:cNvPr id="12963328" name="AYIMLogo" descr="{&quot;templafy&quot;:{&quot;id&quot;:&quot;4b9b0191-3e39-4e87-924c-b77b7de913f6&quot;}}" hidden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24533" y="6012975"/>
            <a:ext cx="915920" cy="5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120448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x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uides" hidden="1">
            <a:extLst>
              <a:ext uri="{FF2B5EF4-FFF2-40B4-BE49-F238E27FC236}">
                <a16:creationId xmlns:a16="http://schemas.microsoft.com/office/drawing/2014/main" id="{871F4B46-ABFA-4AA0-AE90-332B49CC277F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635000" cy="2540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700">
              <a:solidFill>
                <a:srgbClr val="FFFFFF"/>
              </a:solidFill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EBA1641-A38F-45DA-B2F3-5C7727168A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99CDE793-9F39-4713-826F-CD82DFFDFB9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219200" y="2667000"/>
            <a:ext cx="9753600" cy="3649663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4871726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55">
          <p15:clr>
            <a:srgbClr val="717275"/>
          </p15:clr>
        </p15:guide>
        <p15:guide id="2" orient="horz" pos="1562">
          <p15:clr>
            <a:srgbClr val="717275"/>
          </p15:clr>
        </p15:guide>
        <p15:guide id="3" orient="horz" pos="1680">
          <p15:clr>
            <a:srgbClr val="FF96FF"/>
          </p15:clr>
        </p15:guide>
        <p15:guide id="4" orient="horz" pos="3979">
          <p15:clr>
            <a:srgbClr val="FF96FF"/>
          </p15:clr>
        </p15:guide>
        <p15:guide id="5" pos="768">
          <p15:clr>
            <a:srgbClr val="FF96FF"/>
          </p15:clr>
        </p15:guide>
        <p15:guide id="6" pos="6911">
          <p15:clr>
            <a:srgbClr val="FF96FF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 x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uides" hidden="1">
            <a:extLst>
              <a:ext uri="{FF2B5EF4-FFF2-40B4-BE49-F238E27FC236}">
                <a16:creationId xmlns:a16="http://schemas.microsoft.com/office/drawing/2014/main" id="{871F4B46-ABFA-4AA0-AE90-332B49CC277F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635000" cy="2540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700">
              <a:solidFill>
                <a:srgbClr val="FFFFFF"/>
              </a:solidFill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EBA1641-A38F-45DA-B2F3-5C7727168A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99CDE793-9F39-4713-826F-CD82DFFDFB9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219200" y="3021497"/>
            <a:ext cx="3106310" cy="3295166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CA" dirty="0"/>
          </a:p>
        </p:txBody>
      </p:sp>
      <p:sp>
        <p:nvSpPr>
          <p:cNvPr id="4" name="Content Placeholder 6">
            <a:extLst>
              <a:ext uri="{FF2B5EF4-FFF2-40B4-BE49-F238E27FC236}">
                <a16:creationId xmlns:a16="http://schemas.microsoft.com/office/drawing/2014/main" id="{F45A925B-4299-1B92-E1AC-20DC2E2BFD25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542845" y="3021496"/>
            <a:ext cx="3106310" cy="3295166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CA" dirty="0"/>
          </a:p>
        </p:txBody>
      </p:sp>
      <p:sp>
        <p:nvSpPr>
          <p:cNvPr id="5" name="Content Placeholder 6">
            <a:extLst>
              <a:ext uri="{FF2B5EF4-FFF2-40B4-BE49-F238E27FC236}">
                <a16:creationId xmlns:a16="http://schemas.microsoft.com/office/drawing/2014/main" id="{34978AB5-7253-3B37-6E38-BDA3F8BF9A4B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7866490" y="3021497"/>
            <a:ext cx="3106310" cy="3295166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5762693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55">
          <p15:clr>
            <a:srgbClr val="717275"/>
          </p15:clr>
        </p15:guide>
        <p15:guide id="2" orient="horz" pos="1562">
          <p15:clr>
            <a:srgbClr val="717275"/>
          </p15:clr>
        </p15:guide>
        <p15:guide id="3" orient="horz" pos="1680">
          <p15:clr>
            <a:srgbClr val="FF96FF"/>
          </p15:clr>
        </p15:guide>
        <p15:guide id="4" orient="horz" pos="3979">
          <p15:clr>
            <a:srgbClr val="FF96FF"/>
          </p15:clr>
        </p15:guide>
        <p15:guide id="5" pos="768">
          <p15:clr>
            <a:srgbClr val="FF96FF"/>
          </p15:clr>
        </p15:guide>
        <p15:guide id="6" pos="6911">
          <p15:clr>
            <a:srgbClr val="FF96FF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x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3DEB6E-8A1C-4390-902D-E6882C8F6C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6" name="Guides" hidden="1">
            <a:extLst>
              <a:ext uri="{FF2B5EF4-FFF2-40B4-BE49-F238E27FC236}">
                <a16:creationId xmlns:a16="http://schemas.microsoft.com/office/drawing/2014/main" id="{AE657565-4B38-4D14-97EB-B1A700EDF6EF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635000" cy="2540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700">
              <a:solidFill>
                <a:srgbClr val="FFFFFF"/>
              </a:solidFill>
            </a:endParaRP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2F9B6D28-460A-4678-82A4-21E53A1C349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219200" y="2667000"/>
            <a:ext cx="4767263" cy="3649663"/>
          </a:xfrm>
        </p:spPr>
        <p:txBody>
          <a:bodyPr lIns="0" tIns="0" rIns="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 dirty="0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E3D9A9AB-EA63-478D-8F07-5E94C93744A3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203950" y="2667000"/>
            <a:ext cx="4767263" cy="3649663"/>
          </a:xfrm>
        </p:spPr>
        <p:txBody>
          <a:bodyPr lIns="0" t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9155845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55">
          <p15:clr>
            <a:srgbClr val="717275"/>
          </p15:clr>
        </p15:guide>
        <p15:guide id="2" orient="horz" pos="1562">
          <p15:clr>
            <a:srgbClr val="717275"/>
          </p15:clr>
        </p15:guide>
        <p15:guide id="3" orient="horz" pos="1680">
          <p15:clr>
            <a:srgbClr val="FF96FF"/>
          </p15:clr>
        </p15:guide>
        <p15:guide id="4" orient="horz" pos="3979">
          <p15:clr>
            <a:srgbClr val="FF96FF"/>
          </p15:clr>
        </p15:guide>
        <p15:guide id="5" pos="768">
          <p15:clr>
            <a:srgbClr val="FF96FF"/>
          </p15:clr>
        </p15:guide>
        <p15:guide id="6" pos="3771">
          <p15:clr>
            <a:srgbClr val="FF96FF"/>
          </p15:clr>
        </p15:guide>
        <p15:guide id="7" pos="3908">
          <p15:clr>
            <a:srgbClr val="FF96FF"/>
          </p15:clr>
        </p15:guide>
        <p15:guide id="8" pos="6911">
          <p15:clr>
            <a:srgbClr val="FF96FF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x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9C37F2-05DD-406D-9E7C-F592CAF38A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6" name="Guides" hidden="1">
            <a:extLst>
              <a:ext uri="{FF2B5EF4-FFF2-40B4-BE49-F238E27FC236}">
                <a16:creationId xmlns:a16="http://schemas.microsoft.com/office/drawing/2014/main" id="{3F4BA93F-B797-4202-851C-3680CAB7EFDA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635000" cy="2540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700">
              <a:solidFill>
                <a:srgbClr val="FFFFFF"/>
              </a:solidFill>
            </a:endParaRP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67A8DD67-6AC4-4E2B-84EC-F8B9EAC6253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219200" y="2667000"/>
            <a:ext cx="3106738" cy="3649663"/>
          </a:xfrm>
        </p:spPr>
        <p:txBody>
          <a:bodyPr l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 dirty="0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0FC2FDD6-5425-4891-9331-E991A68E27F0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541838" y="2667000"/>
            <a:ext cx="3106737" cy="3649663"/>
          </a:xfrm>
        </p:spPr>
        <p:txBody>
          <a:bodyPr l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 dirty="0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4F9AEB5E-F482-4BAE-9F0E-46CFA676B268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7864475" y="2667000"/>
            <a:ext cx="3106738" cy="3649663"/>
          </a:xfrm>
        </p:spPr>
        <p:txBody>
          <a:bodyPr l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7581289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55">
          <p15:clr>
            <a:srgbClr val="717275"/>
          </p15:clr>
        </p15:guide>
        <p15:guide id="2" orient="horz" pos="1562">
          <p15:clr>
            <a:srgbClr val="717275"/>
          </p15:clr>
        </p15:guide>
        <p15:guide id="3" orient="horz" pos="1680">
          <p15:clr>
            <a:srgbClr val="FF96FF"/>
          </p15:clr>
        </p15:guide>
        <p15:guide id="4" orient="horz" pos="3979">
          <p15:clr>
            <a:srgbClr val="FF96FF"/>
          </p15:clr>
        </p15:guide>
        <p15:guide id="5" pos="768">
          <p15:clr>
            <a:srgbClr val="FF96FF"/>
          </p15:clr>
        </p15:guide>
        <p15:guide id="6" pos="2725">
          <p15:clr>
            <a:srgbClr val="FF96FF"/>
          </p15:clr>
        </p15:guide>
        <p15:guide id="7" pos="2861">
          <p15:clr>
            <a:srgbClr val="FF96FF"/>
          </p15:clr>
        </p15:guide>
        <p15:guide id="8" pos="4818">
          <p15:clr>
            <a:srgbClr val="FF96FF"/>
          </p15:clr>
        </p15:guide>
        <p15:guide id="9" pos="4954">
          <p15:clr>
            <a:srgbClr val="FF96FF"/>
          </p15:clr>
        </p15:guide>
        <p15:guide id="10" pos="6911">
          <p15:clr>
            <a:srgbClr val="FF96FF"/>
          </p15:clr>
        </p15:guide>
      </p15:sldGuideLst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2" hasCustomPrompt="1"/>
          </p:nvPr>
        </p:nvSpPr>
        <p:spPr>
          <a:xfrm>
            <a:off x="6096000" y="0"/>
            <a:ext cx="6083300" cy="6858000"/>
          </a:xfrm>
          <a:prstGeom prst="rect">
            <a:avLst/>
          </a:prstGeom>
          <a:noFill/>
        </p:spPr>
        <p:txBody>
          <a:bodyPr wrap="square" tIns="180000" anchor="t" anchorCtr="0">
            <a:no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CA" dirty="0"/>
              <a:t>Add Image</a:t>
            </a:r>
            <a:endParaRPr lang="en-CA"/>
          </a:p>
        </p:txBody>
      </p:sp>
      <p:sp>
        <p:nvSpPr>
          <p:cNvPr id="2" name="Guides" hidden="1">
            <a:extLst>
              <a:ext uri="{FF2B5EF4-FFF2-40B4-BE49-F238E27FC236}">
                <a16:creationId xmlns:a16="http://schemas.microsoft.com/office/drawing/2014/main" id="{B6D86C21-4A58-4AE0-8483-0972F08AE09B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635000" cy="2540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700">
              <a:solidFill>
                <a:srgbClr val="FFFFFF"/>
              </a:solidFill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8D54512-9982-4278-99BE-CAEE418CC4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7274" y="1043710"/>
            <a:ext cx="5045308" cy="143581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A" dirty="0"/>
          </a:p>
        </p:txBody>
      </p:sp>
      <p:sp>
        <p:nvSpPr>
          <p:cNvPr id="8" name="Text Placeholder 26">
            <a:extLst>
              <a:ext uri="{FF2B5EF4-FFF2-40B4-BE49-F238E27FC236}">
                <a16:creationId xmlns:a16="http://schemas.microsoft.com/office/drawing/2014/main" id="{5453B361-ABB3-4D38-BE64-FB1396B88AC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87274" y="2960473"/>
            <a:ext cx="5045075" cy="434975"/>
          </a:xfrm>
        </p:spPr>
        <p:txBody>
          <a:bodyPr lIns="0">
            <a:noAutofit/>
          </a:bodyPr>
          <a:lstStyle>
            <a:lvl1pPr marL="0" indent="0">
              <a:buNone/>
              <a:defRPr sz="1800" b="1"/>
            </a:lvl1pPr>
            <a:lvl2pPr marL="0" indent="0">
              <a:buNone/>
              <a:defRPr sz="1800" b="1"/>
            </a:lvl2pPr>
            <a:lvl3pPr marL="0" indent="0">
              <a:buNone/>
              <a:defRPr sz="1800" b="1"/>
            </a:lvl3pPr>
            <a:lvl4pPr marL="0" indent="0">
              <a:buNone/>
              <a:defRPr sz="1800" b="1"/>
            </a:lvl4pPr>
            <a:lvl5pPr marL="0" indent="0">
              <a:buNone/>
              <a:defRPr sz="1800" b="1"/>
            </a:lvl5pPr>
          </a:lstStyle>
          <a:p>
            <a:pPr lvl="0"/>
            <a:r>
              <a:rPr lang="en-CA" dirty="0"/>
              <a:t>Click to add title</a:t>
            </a:r>
          </a:p>
        </p:txBody>
      </p:sp>
      <p:sp>
        <p:nvSpPr>
          <p:cNvPr id="9" name="Text Placeholder 28">
            <a:extLst>
              <a:ext uri="{FF2B5EF4-FFF2-40B4-BE49-F238E27FC236}">
                <a16:creationId xmlns:a16="http://schemas.microsoft.com/office/drawing/2014/main" id="{9F25DCF8-8974-4F0F-BDB8-995CB224B2C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87274" y="3395089"/>
            <a:ext cx="5045075" cy="1241568"/>
          </a:xfrm>
        </p:spPr>
        <p:txBody>
          <a:bodyPr lIns="0">
            <a:noAutofit/>
          </a:bodyPr>
          <a:lstStyle>
            <a:lvl1pPr>
              <a:defRPr sz="1400"/>
            </a:lvl1pPr>
            <a:lvl2pPr>
              <a:defRPr sz="1200"/>
            </a:lvl2pPr>
            <a:lvl3pPr>
              <a:defRPr sz="1200"/>
            </a:lvl3pPr>
            <a:lvl4pPr>
              <a:defRPr sz="1100"/>
            </a:lvl4pPr>
            <a:lvl5pPr>
              <a:defRPr sz="10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 dirty="0"/>
          </a:p>
        </p:txBody>
      </p:sp>
      <p:sp>
        <p:nvSpPr>
          <p:cNvPr id="10" name="Text Placeholder 26">
            <a:extLst>
              <a:ext uri="{FF2B5EF4-FFF2-40B4-BE49-F238E27FC236}">
                <a16:creationId xmlns:a16="http://schemas.microsoft.com/office/drawing/2014/main" id="{BA29AC53-2CEA-483B-9C80-ACA6A6034DE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87274" y="4792816"/>
            <a:ext cx="5045075" cy="434975"/>
          </a:xfrm>
        </p:spPr>
        <p:txBody>
          <a:bodyPr lIns="0">
            <a:noAutofit/>
          </a:bodyPr>
          <a:lstStyle>
            <a:lvl1pPr marL="0" indent="0">
              <a:buNone/>
              <a:defRPr sz="1800" b="1"/>
            </a:lvl1pPr>
            <a:lvl2pPr marL="0" indent="0">
              <a:buNone/>
              <a:defRPr sz="1800" b="1"/>
            </a:lvl2pPr>
            <a:lvl3pPr marL="0" indent="0">
              <a:buNone/>
              <a:defRPr sz="1800" b="1"/>
            </a:lvl3pPr>
            <a:lvl4pPr marL="0" indent="0">
              <a:buNone/>
              <a:defRPr sz="1800" b="1"/>
            </a:lvl4pPr>
            <a:lvl5pPr marL="0" indent="0">
              <a:buNone/>
              <a:defRPr sz="1800" b="1"/>
            </a:lvl5pPr>
          </a:lstStyle>
          <a:p>
            <a:pPr lvl="0"/>
            <a:r>
              <a:rPr lang="en-CA" dirty="0"/>
              <a:t>Click to add title</a:t>
            </a:r>
          </a:p>
        </p:txBody>
      </p:sp>
      <p:sp>
        <p:nvSpPr>
          <p:cNvPr id="11" name="Text Placeholder 28">
            <a:extLst>
              <a:ext uri="{FF2B5EF4-FFF2-40B4-BE49-F238E27FC236}">
                <a16:creationId xmlns:a16="http://schemas.microsoft.com/office/drawing/2014/main" id="{6158DCCA-973E-4A79-A83E-D2632E3FF40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87274" y="5227432"/>
            <a:ext cx="5045075" cy="1241568"/>
          </a:xfrm>
        </p:spPr>
        <p:txBody>
          <a:bodyPr lIns="0">
            <a:noAutofit/>
          </a:bodyPr>
          <a:lstStyle>
            <a:lvl1pPr>
              <a:defRPr sz="1400"/>
            </a:lvl1pPr>
            <a:lvl2pPr>
              <a:defRPr sz="1200"/>
            </a:lvl2pPr>
            <a:lvl3pPr>
              <a:defRPr sz="1200"/>
            </a:lvl3pPr>
            <a:lvl4pPr>
              <a:defRPr sz="1100"/>
            </a:lvl4pPr>
            <a:lvl5pPr>
              <a:defRPr sz="10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7201776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55">
          <p15:clr>
            <a:srgbClr val="717275"/>
          </p15:clr>
        </p15:guide>
        <p15:guide id="2" orient="horz" pos="1562">
          <p15:clr>
            <a:srgbClr val="717275"/>
          </p15:clr>
        </p15:guide>
        <p15:guide id="3" orient="horz" pos="1680">
          <p15:clr>
            <a:srgbClr val="FF96FF"/>
          </p15:clr>
        </p15:guide>
        <p15:guide id="4" orient="horz" pos="3979">
          <p15:clr>
            <a:srgbClr val="FF96FF"/>
          </p15:clr>
        </p15:guide>
        <p15:guide id="6" pos="6911">
          <p15:clr>
            <a:srgbClr val="FF96FF"/>
          </p15:clr>
        </p15:guide>
        <p15:guide id="7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9">
            <a:extLst>
              <a:ext uri="{FF2B5EF4-FFF2-40B4-BE49-F238E27FC236}">
                <a16:creationId xmlns:a16="http://schemas.microsoft.com/office/drawing/2014/main" id="{5198581D-BEBA-FF71-6A34-2BAA4178DCC8}"/>
              </a:ext>
            </a:extLst>
          </p:cNvPr>
          <p:cNvSpPr>
            <a:spLocks noGrp="1"/>
          </p:cNvSpPr>
          <p:nvPr>
            <p:ph sz="quarter" idx="36" hasCustomPrompt="1"/>
          </p:nvPr>
        </p:nvSpPr>
        <p:spPr>
          <a:xfrm>
            <a:off x="609599" y="1746505"/>
            <a:ext cx="6944407" cy="4197095"/>
          </a:xfrm>
          <a:prstGeom prst="rect">
            <a:avLst/>
          </a:prstGeom>
          <a:pattFill prst="wdDnDiag">
            <a:fgClr>
              <a:srgbClr val="E9E9E7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/>
            </a:lvl1pPr>
          </a:lstStyle>
          <a:p>
            <a:pPr lvl="0"/>
            <a:r>
              <a:rPr lang="en-CA"/>
              <a:t>Chart and/or visual to support the trend</a:t>
            </a: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613482FF-7C12-8325-A920-E16F4E8CE20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9600" y="685800"/>
            <a:ext cx="6949440" cy="338328"/>
          </a:xfrm>
          <a:prstGeom prst="rect">
            <a:avLst/>
          </a:prstGeom>
        </p:spPr>
        <p:txBody>
          <a:bodyPr lIns="0" rIns="45720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Open Sans" panose="020B0606030504020204" pitchFamily="34" charset="0"/>
              <a:buNone/>
              <a:defRPr lang="en-US" sz="24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Open Sans" panose="020B0606030504020204" pitchFamily="34" charset="0"/>
              <a:buNone/>
              <a:defRPr lang="en-US" sz="2400" b="1" kern="1200" dirty="0" smtClean="0">
                <a:solidFill>
                  <a:schemeClr val="tx1"/>
                </a:solidFill>
                <a:highlight>
                  <a:srgbClr val="FFFFFF"/>
                </a:highlight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Open Sans" panose="020B0606030504020204" pitchFamily="34" charset="0"/>
              <a:buNone/>
              <a:defRPr lang="en-US" sz="2400" b="1" kern="1200" dirty="0" smtClean="0">
                <a:solidFill>
                  <a:schemeClr val="tx1"/>
                </a:solidFill>
                <a:highlight>
                  <a:srgbClr val="FFFFFF"/>
                </a:highlight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Open Sans" panose="020B0606030504020204" pitchFamily="34" charset="0"/>
              <a:buNone/>
              <a:defRPr lang="en-US" sz="2400" b="1" kern="1200" dirty="0" smtClean="0">
                <a:solidFill>
                  <a:schemeClr val="tx1"/>
                </a:solidFill>
                <a:highlight>
                  <a:srgbClr val="FFFFFF"/>
                </a:highlight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Open Sans" panose="020B0606030504020204" pitchFamily="34" charset="0"/>
              <a:buNone/>
              <a:defRPr lang="en-US" sz="2400" b="1" kern="1200" dirty="0">
                <a:solidFill>
                  <a:schemeClr val="tx1"/>
                </a:solidFill>
                <a:highlight>
                  <a:srgbClr val="FFFFFF"/>
                </a:highlight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CA"/>
              <a:t>Headline describing chart below</a:t>
            </a:r>
          </a:p>
        </p:txBody>
      </p:sp>
      <p:sp>
        <p:nvSpPr>
          <p:cNvPr id="3" name="Text Placeholder 8">
            <a:extLst>
              <a:ext uri="{FF2B5EF4-FFF2-40B4-BE49-F238E27FC236}">
                <a16:creationId xmlns:a16="http://schemas.microsoft.com/office/drawing/2014/main" id="{0DCAA40F-BE40-A59D-2463-056300F9E8F1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09600" y="1301750"/>
            <a:ext cx="6944406" cy="174670"/>
          </a:xfrm>
          <a:prstGeom prst="rect">
            <a:avLst/>
          </a:prstGeom>
        </p:spPr>
        <p:txBody>
          <a:bodyPr lIns="0" tIns="0" bIns="0"/>
          <a:lstStyle>
            <a:lvl1pPr>
              <a:defRPr sz="120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defRPr>
            </a:lvl1pPr>
          </a:lstStyle>
          <a:p>
            <a:pPr lvl="0"/>
            <a:r>
              <a:rPr lang="en-US"/>
              <a:t>Chart header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7670DDE-8D5F-A1DA-D470-A69E55E69528}"/>
              </a:ext>
            </a:extLst>
          </p:cNvPr>
          <p:cNvSpPr/>
          <p:nvPr userDrawn="1"/>
        </p:nvSpPr>
        <p:spPr>
          <a:xfrm>
            <a:off x="8020050" y="0"/>
            <a:ext cx="4171950" cy="6858000"/>
          </a:xfrm>
          <a:prstGeom prst="rect">
            <a:avLst/>
          </a:prstGeom>
          <a:solidFill>
            <a:srgbClr val="E9E9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6" name="Text Placeholder 24">
            <a:extLst>
              <a:ext uri="{FF2B5EF4-FFF2-40B4-BE49-F238E27FC236}">
                <a16:creationId xmlns:a16="http://schemas.microsoft.com/office/drawing/2014/main" id="{BEA2902B-A00B-F99A-BB03-9FAD086AB954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8525435" y="685800"/>
            <a:ext cx="3666565" cy="5257800"/>
          </a:xfrm>
          <a:prstGeom prst="rect">
            <a:avLst/>
          </a:prstGeom>
        </p:spPr>
        <p:txBody>
          <a:bodyPr lIns="0" tIns="0" rIns="731520" bIns="0" anchor="b"/>
          <a:lstStyle>
            <a:lvl1pPr marL="0" indent="0" algn="l">
              <a:lnSpc>
                <a:spcPct val="90000"/>
              </a:lnSpc>
              <a:spcBef>
                <a:spcPts val="0"/>
              </a:spcBef>
              <a:buFont typeface="Open Sans" panose="020B0606030504020204" pitchFamily="34" charset="0"/>
              <a:buNone/>
              <a:defRPr sz="3200" spc="-100" baseline="0">
                <a:solidFill>
                  <a:schemeClr val="tx1"/>
                </a:solidFill>
                <a:latin typeface="+mj-lt"/>
              </a:defRPr>
            </a:lvl1pPr>
            <a:lvl2pPr marL="180975" indent="-180975">
              <a:lnSpc>
                <a:spcPct val="120000"/>
              </a:lnSpc>
              <a:buFont typeface="Open Sans" panose="020B0606030504020204" pitchFamily="34" charset="0"/>
              <a:buChar char="–"/>
              <a:defRPr sz="1100"/>
            </a:lvl2pPr>
            <a:lvl3pPr marL="361950" indent="-180975">
              <a:lnSpc>
                <a:spcPct val="120000"/>
              </a:lnSpc>
              <a:buFont typeface="Open Sans" panose="020B0606030504020204" pitchFamily="34" charset="0"/>
              <a:buChar char="–"/>
              <a:defRPr sz="1100"/>
            </a:lvl3pPr>
            <a:lvl4pPr marL="534988" indent="-173038">
              <a:lnSpc>
                <a:spcPct val="120000"/>
              </a:lnSpc>
              <a:buFont typeface="Open Sans" panose="020B0606030504020204" pitchFamily="34" charset="0"/>
              <a:buChar char="–"/>
              <a:defRPr sz="1100"/>
            </a:lvl4pPr>
            <a:lvl5pPr marL="715963" indent="-180975">
              <a:lnSpc>
                <a:spcPct val="120000"/>
              </a:lnSpc>
              <a:buFont typeface="Open Sans" panose="020B0606030504020204" pitchFamily="34" charset="0"/>
              <a:buChar char="–"/>
              <a:defRPr sz="1100"/>
            </a:lvl5pPr>
          </a:lstStyle>
          <a:p>
            <a:pPr lvl="0"/>
            <a:r>
              <a:rPr lang="en-CA"/>
              <a:t>Make a short statement about this trend that highlights a data point from the chart on the left.</a:t>
            </a:r>
          </a:p>
        </p:txBody>
      </p:sp>
    </p:spTree>
    <p:extLst>
      <p:ext uri="{BB962C8B-B14F-4D97-AF65-F5344CB8AC3E}">
        <p14:creationId xmlns:p14="http://schemas.microsoft.com/office/powerpoint/2010/main" val="16238855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264">
          <p15:clr>
            <a:srgbClr val="FBAE40"/>
          </p15:clr>
        </p15:guide>
        <p15:guide id="2" pos="384">
          <p15:clr>
            <a:srgbClr val="FBAE40"/>
          </p15:clr>
        </p15:guide>
        <p15:guide id="3" orient="horz" pos="4080">
          <p15:clr>
            <a:srgbClr val="FBAE40"/>
          </p15:clr>
        </p15:guide>
        <p15:guide id="4" pos="7296">
          <p15:clr>
            <a:srgbClr val="FBAE40"/>
          </p15:clr>
        </p15:guide>
        <p15:guide id="5" orient="horz" pos="432">
          <p15:clr>
            <a:srgbClr val="FBAE40"/>
          </p15:clr>
        </p15:guide>
        <p15:guide id="6" orient="horz" pos="840" userDrawn="1">
          <p15:clr>
            <a:srgbClr val="FBAE40"/>
          </p15:clr>
        </p15:guide>
        <p15:guide id="7" orient="horz" pos="3744">
          <p15:clr>
            <a:srgbClr val="C35EA4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6083300" cy="6858000"/>
          </a:xfrm>
          <a:prstGeom prst="rect">
            <a:avLst/>
          </a:prstGeom>
          <a:noFill/>
        </p:spPr>
        <p:txBody>
          <a:bodyPr wrap="square" tIns="180000" anchor="t" anchorCtr="0">
            <a:no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CA" dirty="0"/>
              <a:t>Add Image</a:t>
            </a:r>
            <a:endParaRPr lang="en-CA"/>
          </a:p>
        </p:txBody>
      </p:sp>
      <p:sp>
        <p:nvSpPr>
          <p:cNvPr id="2" name="Guides" hidden="1">
            <a:extLst>
              <a:ext uri="{FF2B5EF4-FFF2-40B4-BE49-F238E27FC236}">
                <a16:creationId xmlns:a16="http://schemas.microsoft.com/office/drawing/2014/main" id="{766EF386-4FE9-4CEA-99BF-EBAD6E40CAC2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635000" cy="2540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700">
              <a:solidFill>
                <a:srgbClr val="FFFFFF"/>
              </a:solidFill>
            </a:endParaRPr>
          </a:p>
        </p:txBody>
      </p:sp>
      <p:sp>
        <p:nvSpPr>
          <p:cNvPr id="5" name="Title 2">
            <a:extLst>
              <a:ext uri="{FF2B5EF4-FFF2-40B4-BE49-F238E27FC236}">
                <a16:creationId xmlns:a16="http://schemas.microsoft.com/office/drawing/2014/main" id="{DD0E5AA5-1C9C-49B7-A60B-DF5F42738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57162" y="1043862"/>
            <a:ext cx="5045308" cy="143581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A" dirty="0"/>
          </a:p>
        </p:txBody>
      </p:sp>
      <p:sp>
        <p:nvSpPr>
          <p:cNvPr id="6" name="Text Placeholder 26">
            <a:extLst>
              <a:ext uri="{FF2B5EF4-FFF2-40B4-BE49-F238E27FC236}">
                <a16:creationId xmlns:a16="http://schemas.microsoft.com/office/drawing/2014/main" id="{858A4E21-728C-4767-B032-C61551427D0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657161" y="2960625"/>
            <a:ext cx="5045075" cy="434975"/>
          </a:xfrm>
        </p:spPr>
        <p:txBody>
          <a:bodyPr lIns="0">
            <a:noAutofit/>
          </a:bodyPr>
          <a:lstStyle>
            <a:lvl1pPr marL="0" indent="0">
              <a:buNone/>
              <a:defRPr sz="1800" b="1"/>
            </a:lvl1pPr>
            <a:lvl2pPr marL="0" indent="0">
              <a:buNone/>
              <a:defRPr sz="1800" b="1"/>
            </a:lvl2pPr>
            <a:lvl3pPr marL="0" indent="0">
              <a:buNone/>
              <a:defRPr sz="1800" b="1"/>
            </a:lvl3pPr>
            <a:lvl4pPr marL="0" indent="0">
              <a:buNone/>
              <a:defRPr sz="1800" b="1"/>
            </a:lvl4pPr>
            <a:lvl5pPr marL="0" indent="0">
              <a:buNone/>
              <a:defRPr sz="1800" b="1"/>
            </a:lvl5pPr>
          </a:lstStyle>
          <a:p>
            <a:pPr lvl="0"/>
            <a:r>
              <a:rPr lang="en-CA" dirty="0"/>
              <a:t>Click to add title</a:t>
            </a:r>
          </a:p>
        </p:txBody>
      </p:sp>
      <p:sp>
        <p:nvSpPr>
          <p:cNvPr id="7" name="Text Placeholder 28">
            <a:extLst>
              <a:ext uri="{FF2B5EF4-FFF2-40B4-BE49-F238E27FC236}">
                <a16:creationId xmlns:a16="http://schemas.microsoft.com/office/drawing/2014/main" id="{1311A0E2-76ED-45F9-B34C-18A74B19E4F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657161" y="3395241"/>
            <a:ext cx="5045075" cy="1241568"/>
          </a:xfrm>
        </p:spPr>
        <p:txBody>
          <a:bodyPr lIns="0">
            <a:noAutofit/>
          </a:bodyPr>
          <a:lstStyle>
            <a:lvl1pPr>
              <a:defRPr sz="1400"/>
            </a:lvl1pPr>
            <a:lvl2pPr>
              <a:defRPr sz="1200"/>
            </a:lvl2pPr>
            <a:lvl3pPr>
              <a:defRPr sz="1200"/>
            </a:lvl3pPr>
            <a:lvl4pPr>
              <a:defRPr sz="1100"/>
            </a:lvl4pPr>
            <a:lvl5pPr>
              <a:defRPr sz="10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 dirty="0"/>
          </a:p>
        </p:txBody>
      </p:sp>
      <p:sp>
        <p:nvSpPr>
          <p:cNvPr id="8" name="Text Placeholder 26">
            <a:extLst>
              <a:ext uri="{FF2B5EF4-FFF2-40B4-BE49-F238E27FC236}">
                <a16:creationId xmlns:a16="http://schemas.microsoft.com/office/drawing/2014/main" id="{B88C5736-AFBB-4E0E-885A-3E7289A5B07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657161" y="4792968"/>
            <a:ext cx="5045075" cy="434975"/>
          </a:xfrm>
        </p:spPr>
        <p:txBody>
          <a:bodyPr lIns="0">
            <a:noAutofit/>
          </a:bodyPr>
          <a:lstStyle>
            <a:lvl1pPr marL="0" indent="0">
              <a:buNone/>
              <a:defRPr sz="1800" b="1"/>
            </a:lvl1pPr>
            <a:lvl2pPr marL="0" indent="0">
              <a:buNone/>
              <a:defRPr sz="1800" b="1"/>
            </a:lvl2pPr>
            <a:lvl3pPr marL="0" indent="0">
              <a:buNone/>
              <a:defRPr sz="1800" b="1"/>
            </a:lvl3pPr>
            <a:lvl4pPr marL="0" indent="0">
              <a:buNone/>
              <a:defRPr sz="1800" b="1"/>
            </a:lvl4pPr>
            <a:lvl5pPr marL="0" indent="0">
              <a:buNone/>
              <a:defRPr sz="1800" b="1"/>
            </a:lvl5pPr>
          </a:lstStyle>
          <a:p>
            <a:pPr lvl="0"/>
            <a:r>
              <a:rPr lang="en-CA" dirty="0"/>
              <a:t>Click to add title</a:t>
            </a:r>
          </a:p>
        </p:txBody>
      </p:sp>
      <p:sp>
        <p:nvSpPr>
          <p:cNvPr id="9" name="Text Placeholder 28">
            <a:extLst>
              <a:ext uri="{FF2B5EF4-FFF2-40B4-BE49-F238E27FC236}">
                <a16:creationId xmlns:a16="http://schemas.microsoft.com/office/drawing/2014/main" id="{3A5015B0-5E5C-4633-9D79-0E0F2AF500C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657161" y="5227584"/>
            <a:ext cx="5045075" cy="1241568"/>
          </a:xfrm>
        </p:spPr>
        <p:txBody>
          <a:bodyPr lIns="0">
            <a:noAutofit/>
          </a:bodyPr>
          <a:lstStyle>
            <a:lvl1pPr>
              <a:defRPr sz="1400"/>
            </a:lvl1pPr>
            <a:lvl2pPr>
              <a:defRPr sz="1200"/>
            </a:lvl2pPr>
            <a:lvl3pPr>
              <a:defRPr sz="1200"/>
            </a:lvl3pPr>
            <a:lvl4pPr>
              <a:defRPr sz="1100"/>
            </a:lvl4pPr>
            <a:lvl5pPr>
              <a:defRPr sz="10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41392661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55">
          <p15:clr>
            <a:srgbClr val="717275"/>
          </p15:clr>
        </p15:guide>
        <p15:guide id="2" orient="horz" pos="1562">
          <p15:clr>
            <a:srgbClr val="717275"/>
          </p15:clr>
        </p15:guide>
        <p15:guide id="3" orient="horz" pos="1680">
          <p15:clr>
            <a:srgbClr val="FF96FF"/>
          </p15:clr>
        </p15:guide>
        <p15:guide id="4" orient="horz" pos="3979">
          <p15:clr>
            <a:srgbClr val="FF96FF"/>
          </p15:clr>
        </p15:guide>
        <p15:guide id="5" pos="768">
          <p15:clr>
            <a:srgbClr val="FF96FF"/>
          </p15:clr>
        </p15:guide>
        <p15:guide id="6" pos="6911">
          <p15:clr>
            <a:srgbClr val="FF96FF"/>
          </p15:clr>
        </p15:guide>
      </p15:sldGuideLst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x Pictur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6083300" cy="3429000"/>
          </a:xfrm>
          <a:prstGeom prst="rect">
            <a:avLst/>
          </a:prstGeom>
          <a:noFill/>
        </p:spPr>
        <p:txBody>
          <a:bodyPr wrap="square" tIns="180000" anchor="t" anchorCtr="0">
            <a:no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CA" dirty="0"/>
              <a:t>Add Image</a:t>
            </a:r>
            <a:endParaRPr lang="en-CA"/>
          </a:p>
        </p:txBody>
      </p:sp>
      <p:sp>
        <p:nvSpPr>
          <p:cNvPr id="2" name="Guides" hidden="1">
            <a:extLst>
              <a:ext uri="{FF2B5EF4-FFF2-40B4-BE49-F238E27FC236}">
                <a16:creationId xmlns:a16="http://schemas.microsoft.com/office/drawing/2014/main" id="{766EF386-4FE9-4CEA-99BF-EBAD6E40CAC2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635000" cy="2540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700">
              <a:solidFill>
                <a:srgbClr val="FFFFFF"/>
              </a:solidFill>
            </a:endParaRPr>
          </a:p>
        </p:txBody>
      </p:sp>
      <p:sp>
        <p:nvSpPr>
          <p:cNvPr id="6" name="Text Placeholder 26">
            <a:extLst>
              <a:ext uri="{FF2B5EF4-FFF2-40B4-BE49-F238E27FC236}">
                <a16:creationId xmlns:a16="http://schemas.microsoft.com/office/drawing/2014/main" id="{858A4E21-728C-4767-B032-C61551427D0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025641" y="972286"/>
            <a:ext cx="4676596" cy="434975"/>
          </a:xfrm>
        </p:spPr>
        <p:txBody>
          <a:bodyPr lIns="0">
            <a:noAutofit/>
          </a:bodyPr>
          <a:lstStyle>
            <a:lvl1pPr marL="0" indent="0">
              <a:buNone/>
              <a:defRPr sz="1800" b="1"/>
            </a:lvl1pPr>
            <a:lvl2pPr marL="0" indent="0">
              <a:buNone/>
              <a:defRPr sz="1800" b="1"/>
            </a:lvl2pPr>
            <a:lvl3pPr marL="0" indent="0">
              <a:buNone/>
              <a:defRPr sz="1800" b="1"/>
            </a:lvl3pPr>
            <a:lvl4pPr marL="0" indent="0">
              <a:buNone/>
              <a:defRPr sz="1800" b="1"/>
            </a:lvl4pPr>
            <a:lvl5pPr marL="0" indent="0">
              <a:buNone/>
              <a:defRPr sz="1800" b="1"/>
            </a:lvl5pPr>
          </a:lstStyle>
          <a:p>
            <a:pPr lvl="0"/>
            <a:r>
              <a:rPr lang="en-CA" dirty="0"/>
              <a:t>Click to add title</a:t>
            </a:r>
          </a:p>
        </p:txBody>
      </p:sp>
      <p:sp>
        <p:nvSpPr>
          <p:cNvPr id="7" name="Text Placeholder 28">
            <a:extLst>
              <a:ext uri="{FF2B5EF4-FFF2-40B4-BE49-F238E27FC236}">
                <a16:creationId xmlns:a16="http://schemas.microsoft.com/office/drawing/2014/main" id="{1311A0E2-76ED-45F9-B34C-18A74B19E4F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025641" y="1406902"/>
            <a:ext cx="4676596" cy="1241568"/>
          </a:xfrm>
        </p:spPr>
        <p:txBody>
          <a:bodyPr lIns="0">
            <a:noAutofit/>
          </a:bodyPr>
          <a:lstStyle>
            <a:lvl1pPr>
              <a:defRPr sz="1400"/>
            </a:lvl1pPr>
            <a:lvl2pPr>
              <a:defRPr sz="1200"/>
            </a:lvl2pPr>
            <a:lvl3pPr>
              <a:defRPr sz="1200"/>
            </a:lvl3pPr>
            <a:lvl4pPr>
              <a:defRPr sz="1100"/>
            </a:lvl4pPr>
            <a:lvl5pPr>
              <a:defRPr sz="10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 dirty="0"/>
          </a:p>
        </p:txBody>
      </p:sp>
      <p:sp>
        <p:nvSpPr>
          <p:cNvPr id="8" name="Text Placeholder 26">
            <a:extLst>
              <a:ext uri="{FF2B5EF4-FFF2-40B4-BE49-F238E27FC236}">
                <a16:creationId xmlns:a16="http://schemas.microsoft.com/office/drawing/2014/main" id="{B88C5736-AFBB-4E0E-885A-3E7289A5B07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025642" y="4220647"/>
            <a:ext cx="4676596" cy="434975"/>
          </a:xfrm>
        </p:spPr>
        <p:txBody>
          <a:bodyPr lIns="0">
            <a:noAutofit/>
          </a:bodyPr>
          <a:lstStyle>
            <a:lvl1pPr marL="0" indent="0">
              <a:buNone/>
              <a:defRPr sz="1800" b="1"/>
            </a:lvl1pPr>
            <a:lvl2pPr marL="0" indent="0">
              <a:buNone/>
              <a:defRPr sz="1800" b="1"/>
            </a:lvl2pPr>
            <a:lvl3pPr marL="0" indent="0">
              <a:buNone/>
              <a:defRPr sz="1800" b="1"/>
            </a:lvl3pPr>
            <a:lvl4pPr marL="0" indent="0">
              <a:buNone/>
              <a:defRPr sz="1800" b="1"/>
            </a:lvl4pPr>
            <a:lvl5pPr marL="0" indent="0">
              <a:buNone/>
              <a:defRPr sz="1800" b="1"/>
            </a:lvl5pPr>
          </a:lstStyle>
          <a:p>
            <a:pPr lvl="0"/>
            <a:r>
              <a:rPr lang="en-CA" dirty="0"/>
              <a:t>Click to add title</a:t>
            </a:r>
          </a:p>
        </p:txBody>
      </p:sp>
      <p:sp>
        <p:nvSpPr>
          <p:cNvPr id="9" name="Text Placeholder 28">
            <a:extLst>
              <a:ext uri="{FF2B5EF4-FFF2-40B4-BE49-F238E27FC236}">
                <a16:creationId xmlns:a16="http://schemas.microsoft.com/office/drawing/2014/main" id="{3A5015B0-5E5C-4633-9D79-0E0F2AF500C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025642" y="4655263"/>
            <a:ext cx="4676596" cy="1241568"/>
          </a:xfrm>
        </p:spPr>
        <p:txBody>
          <a:bodyPr lIns="0">
            <a:noAutofit/>
          </a:bodyPr>
          <a:lstStyle>
            <a:lvl1pPr>
              <a:defRPr sz="1400"/>
            </a:lvl1pPr>
            <a:lvl2pPr>
              <a:defRPr sz="1200"/>
            </a:lvl2pPr>
            <a:lvl3pPr>
              <a:defRPr sz="1200"/>
            </a:lvl3pPr>
            <a:lvl4pPr>
              <a:defRPr sz="1100"/>
            </a:lvl4pPr>
            <a:lvl5pPr>
              <a:defRPr sz="10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 dirty="0"/>
          </a:p>
        </p:txBody>
      </p:sp>
      <p:sp>
        <p:nvSpPr>
          <p:cNvPr id="10" name="Picture Placeholder 3">
            <a:extLst>
              <a:ext uri="{FF2B5EF4-FFF2-40B4-BE49-F238E27FC236}">
                <a16:creationId xmlns:a16="http://schemas.microsoft.com/office/drawing/2014/main" id="{5851329E-0915-4607-AA2C-607E2F22A279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0" y="3439758"/>
            <a:ext cx="6083300" cy="3429000"/>
          </a:xfrm>
          <a:prstGeom prst="rect">
            <a:avLst/>
          </a:prstGeom>
          <a:noFill/>
        </p:spPr>
        <p:txBody>
          <a:bodyPr wrap="square" tIns="180000" anchor="t" anchorCtr="0">
            <a:no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CA" dirty="0"/>
              <a:t>Add Image</a:t>
            </a:r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43191870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/3 Pictur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2" hasCustomPrompt="1"/>
          </p:nvPr>
        </p:nvSpPr>
        <p:spPr>
          <a:xfrm>
            <a:off x="4595148" y="0"/>
            <a:ext cx="7596851" cy="6858000"/>
          </a:xfrm>
          <a:prstGeom prst="rect">
            <a:avLst/>
          </a:prstGeom>
          <a:noFill/>
        </p:spPr>
        <p:txBody>
          <a:bodyPr wrap="square" tIns="180000" anchor="t" anchorCtr="0">
            <a:no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CA" dirty="0"/>
              <a:t>Add Image</a:t>
            </a:r>
            <a:endParaRPr lang="en-CA"/>
          </a:p>
        </p:txBody>
      </p:sp>
      <p:sp>
        <p:nvSpPr>
          <p:cNvPr id="2" name="Guides" hidden="1">
            <a:extLst>
              <a:ext uri="{FF2B5EF4-FFF2-40B4-BE49-F238E27FC236}">
                <a16:creationId xmlns:a16="http://schemas.microsoft.com/office/drawing/2014/main" id="{234D3F62-692A-48AB-8851-2F8F3DEF3271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635000" cy="2540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700">
              <a:solidFill>
                <a:srgbClr val="FFFFFF"/>
              </a:solidFill>
            </a:endParaRPr>
          </a:p>
        </p:txBody>
      </p:sp>
      <p:sp>
        <p:nvSpPr>
          <p:cNvPr id="7" name="Title 2">
            <a:extLst>
              <a:ext uri="{FF2B5EF4-FFF2-40B4-BE49-F238E27FC236}">
                <a16:creationId xmlns:a16="http://schemas.microsoft.com/office/drawing/2014/main" id="{17F40FF6-7FA0-49D7-80B4-C0C52B4201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200" y="1039813"/>
            <a:ext cx="2802882" cy="143971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CA" dirty="0"/>
          </a:p>
        </p:txBody>
      </p:sp>
      <p:sp>
        <p:nvSpPr>
          <p:cNvPr id="8" name="Content Placeholder 6">
            <a:extLst>
              <a:ext uri="{FF2B5EF4-FFF2-40B4-BE49-F238E27FC236}">
                <a16:creationId xmlns:a16="http://schemas.microsoft.com/office/drawing/2014/main" id="{0EFEDB74-3695-4FA7-B701-0F73075D1D2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212091" y="2667000"/>
            <a:ext cx="2805719" cy="36496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3574168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55">
          <p15:clr>
            <a:srgbClr val="717275"/>
          </p15:clr>
        </p15:guide>
        <p15:guide id="2" orient="horz" pos="1562">
          <p15:clr>
            <a:srgbClr val="717275"/>
          </p15:clr>
        </p15:guide>
        <p15:guide id="3" orient="horz" pos="1680">
          <p15:clr>
            <a:srgbClr val="FF96FF"/>
          </p15:clr>
        </p15:guide>
        <p15:guide id="4" orient="horz" pos="3979">
          <p15:clr>
            <a:srgbClr val="FF96FF"/>
          </p15:clr>
        </p15:guide>
        <p15:guide id="5" pos="768">
          <p15:clr>
            <a:srgbClr val="FF96FF"/>
          </p15:clr>
        </p15:guide>
        <p15:guide id="6" pos="6911">
          <p15:clr>
            <a:srgbClr val="FF96FF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/4 Page Pictur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3379808" cy="6858000"/>
          </a:xfrm>
          <a:prstGeom prst="rect">
            <a:avLst/>
          </a:prstGeom>
          <a:noFill/>
        </p:spPr>
        <p:txBody>
          <a:bodyPr wrap="square" tIns="180000" anchor="t" anchorCtr="0">
            <a:no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CA" dirty="0"/>
              <a:t>Add Image</a:t>
            </a:r>
            <a:endParaRPr lang="en-CA"/>
          </a:p>
        </p:txBody>
      </p:sp>
      <p:sp>
        <p:nvSpPr>
          <p:cNvPr id="2" name="Guides" hidden="1">
            <a:extLst>
              <a:ext uri="{FF2B5EF4-FFF2-40B4-BE49-F238E27FC236}">
                <a16:creationId xmlns:a16="http://schemas.microsoft.com/office/drawing/2014/main" id="{268D06EE-B3B4-4BE4-835E-965DD0886964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635000" cy="2540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700">
              <a:solidFill>
                <a:srgbClr val="FFFFFF"/>
              </a:solidFill>
            </a:endParaRPr>
          </a:p>
        </p:txBody>
      </p:sp>
      <p:sp>
        <p:nvSpPr>
          <p:cNvPr id="5" name="Title 2">
            <a:extLst>
              <a:ext uri="{FF2B5EF4-FFF2-40B4-BE49-F238E27FC236}">
                <a16:creationId xmlns:a16="http://schemas.microsoft.com/office/drawing/2014/main" id="{D5909DF9-8E9A-4B6C-B1BD-00E4D4CAE5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2872" y="1043862"/>
            <a:ext cx="7749615" cy="143581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A" dirty="0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B696717A-446A-44EB-9CD7-579B5C3F58F3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951848" y="2667000"/>
            <a:ext cx="7749615" cy="3649663"/>
          </a:xfrm>
        </p:spPr>
        <p:txBody>
          <a:bodyPr l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6361773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55">
          <p15:clr>
            <a:srgbClr val="717275"/>
          </p15:clr>
        </p15:guide>
        <p15:guide id="2" orient="horz" pos="1562">
          <p15:clr>
            <a:srgbClr val="717275"/>
          </p15:clr>
        </p15:guide>
        <p15:guide id="3" orient="horz" pos="1679">
          <p15:clr>
            <a:srgbClr val="FF96FF"/>
          </p15:clr>
        </p15:guide>
        <p15:guide id="4" orient="horz" pos="3979">
          <p15:clr>
            <a:srgbClr val="FF96FF"/>
          </p15:clr>
        </p15:guide>
        <p15:guide id="5" pos="2479">
          <p15:clr>
            <a:srgbClr val="FF96FF"/>
          </p15:clr>
        </p15:guide>
        <p15:guide id="6" pos="7378">
          <p15:clr>
            <a:srgbClr val="FF96FF"/>
          </p15:clr>
        </p15:guide>
      </p15:sldGuideLst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/4 Page Pictur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2" hasCustomPrompt="1"/>
          </p:nvPr>
        </p:nvSpPr>
        <p:spPr>
          <a:xfrm>
            <a:off x="8812192" y="0"/>
            <a:ext cx="3379808" cy="6858000"/>
          </a:xfrm>
          <a:prstGeom prst="rect">
            <a:avLst/>
          </a:prstGeom>
          <a:noFill/>
        </p:spPr>
        <p:txBody>
          <a:bodyPr wrap="square" tIns="180000" anchor="t" anchorCtr="0">
            <a:no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CA" dirty="0"/>
              <a:t>Add Image</a:t>
            </a:r>
            <a:endParaRPr lang="en-CA"/>
          </a:p>
        </p:txBody>
      </p:sp>
      <p:sp>
        <p:nvSpPr>
          <p:cNvPr id="2" name="Guides" hidden="1">
            <a:extLst>
              <a:ext uri="{FF2B5EF4-FFF2-40B4-BE49-F238E27FC236}">
                <a16:creationId xmlns:a16="http://schemas.microsoft.com/office/drawing/2014/main" id="{CAC9796F-B59A-4E04-87C9-6FAA6D189E1B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635000" cy="2540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700">
              <a:solidFill>
                <a:srgbClr val="FFFFFF"/>
              </a:solidFill>
            </a:endParaRPr>
          </a:p>
        </p:txBody>
      </p:sp>
      <p:sp>
        <p:nvSpPr>
          <p:cNvPr id="5" name="Title 2">
            <a:extLst>
              <a:ext uri="{FF2B5EF4-FFF2-40B4-BE49-F238E27FC236}">
                <a16:creationId xmlns:a16="http://schemas.microsoft.com/office/drawing/2014/main" id="{9EE41BB4-63CB-4B1F-8B3C-B2C6F6133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7274" y="1043710"/>
            <a:ext cx="7751854" cy="143581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A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B8EFFDE7-918C-40A0-BDA7-BD7109E0268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79425" y="2667000"/>
            <a:ext cx="7759700" cy="36496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1995978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55">
          <p15:clr>
            <a:srgbClr val="717275"/>
          </p15:clr>
        </p15:guide>
        <p15:guide id="2" orient="horz" pos="1562">
          <p15:clr>
            <a:srgbClr val="717275"/>
          </p15:clr>
        </p15:guide>
        <p15:guide id="3" orient="horz" pos="1680">
          <p15:clr>
            <a:srgbClr val="FF96FF"/>
          </p15:clr>
        </p15:guide>
        <p15:guide id="4" orient="horz" pos="3979">
          <p15:clr>
            <a:srgbClr val="FF96FF"/>
          </p15:clr>
        </p15:guide>
        <p15:guide id="5" pos="302">
          <p15:clr>
            <a:srgbClr val="FF96FF"/>
          </p15:clr>
        </p15:guide>
        <p15:guide id="6" pos="6911">
          <p15:clr>
            <a:srgbClr val="FF96FF"/>
          </p15:clr>
        </p15:guide>
      </p15:sldGuideLst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rizonta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91999" cy="3429000"/>
          </a:xfrm>
          <a:prstGeom prst="rect">
            <a:avLst/>
          </a:prstGeom>
          <a:noFill/>
        </p:spPr>
        <p:txBody>
          <a:bodyPr wrap="square" tIns="180000" anchor="t" anchorCtr="0">
            <a:no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CA" dirty="0"/>
              <a:t>Add Image</a:t>
            </a:r>
            <a:endParaRPr lang="en-CA"/>
          </a:p>
        </p:txBody>
      </p:sp>
      <p:sp>
        <p:nvSpPr>
          <p:cNvPr id="2" name="Guides" hidden="1">
            <a:extLst>
              <a:ext uri="{FF2B5EF4-FFF2-40B4-BE49-F238E27FC236}">
                <a16:creationId xmlns:a16="http://schemas.microsoft.com/office/drawing/2014/main" id="{359DFF93-EE87-4EAC-BB72-37BFA9E609C1}"/>
              </a:ext>
            </a:extLst>
          </p:cNvPr>
          <p:cNvSpPr/>
          <p:nvPr userDrawn="1"/>
        </p:nvSpPr>
        <p:spPr>
          <a:xfrm>
            <a:off x="0" y="0"/>
            <a:ext cx="635000" cy="2540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700">
              <a:solidFill>
                <a:srgbClr val="FFFFFF"/>
              </a:solidFill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BC39B4A-A39C-4DC2-826E-DA26471576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200" y="3691406"/>
            <a:ext cx="9753600" cy="658929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CA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13CA027-FDEF-44AE-A73A-25DE2E65BC0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219200" y="4562475"/>
            <a:ext cx="9753600" cy="1763713"/>
          </a:xfrm>
        </p:spPr>
        <p:txBody>
          <a:bodyPr/>
          <a:lstStyle>
            <a:lvl1pPr marL="0" indent="0" algn="ctr">
              <a:buNone/>
              <a:defRPr/>
            </a:lvl1pPr>
            <a:lvl2pPr marL="0" indent="0" algn="ctr">
              <a:buNone/>
              <a:defRPr/>
            </a:lvl2pPr>
            <a:lvl3pPr marL="0" indent="0" algn="ctr">
              <a:buNone/>
              <a:defRPr/>
            </a:lvl3pPr>
            <a:lvl4pPr marL="0" indent="0" algn="ctr">
              <a:buNone/>
              <a:defRPr/>
            </a:lvl4pPr>
            <a:lvl5pPr marL="0" indent="0" algn="ct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54188930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x Picture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4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6096000" cy="3441700"/>
          </a:xfrm>
          <a:prstGeom prst="rect">
            <a:avLst/>
          </a:prstGeom>
          <a:noFill/>
        </p:spPr>
        <p:txBody>
          <a:bodyPr wrap="square" tIns="180000" anchor="t" anchorCtr="0">
            <a:no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CA" dirty="0"/>
              <a:t>Add Image</a:t>
            </a:r>
            <a:endParaRPr lang="en-CA"/>
          </a:p>
        </p:txBody>
      </p:sp>
      <p:sp>
        <p:nvSpPr>
          <p:cNvPr id="7" name="Picture Placeholder 4"/>
          <p:cNvSpPr>
            <a:spLocks noGrp="1"/>
          </p:cNvSpPr>
          <p:nvPr>
            <p:ph type="pic" sz="quarter" idx="14" hasCustomPrompt="1"/>
          </p:nvPr>
        </p:nvSpPr>
        <p:spPr>
          <a:xfrm>
            <a:off x="6096000" y="0"/>
            <a:ext cx="6096000" cy="3441700"/>
          </a:xfrm>
          <a:prstGeom prst="rect">
            <a:avLst/>
          </a:prstGeom>
          <a:noFill/>
        </p:spPr>
        <p:txBody>
          <a:bodyPr wrap="square" tIns="180000" anchor="t" anchorCtr="0">
            <a:no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CA" dirty="0"/>
              <a:t>Add Image</a:t>
            </a:r>
            <a:endParaRPr lang="en-CA"/>
          </a:p>
        </p:txBody>
      </p:sp>
      <p:sp>
        <p:nvSpPr>
          <p:cNvPr id="2" name="Guides" hidden="1">
            <a:extLst>
              <a:ext uri="{FF2B5EF4-FFF2-40B4-BE49-F238E27FC236}">
                <a16:creationId xmlns:a16="http://schemas.microsoft.com/office/drawing/2014/main" id="{107846FA-E334-45BE-889B-D9A99EFE4A90}"/>
              </a:ext>
            </a:extLst>
          </p:cNvPr>
          <p:cNvSpPr/>
          <p:nvPr userDrawn="1"/>
        </p:nvSpPr>
        <p:spPr>
          <a:xfrm>
            <a:off x="0" y="0"/>
            <a:ext cx="635000" cy="2540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700">
              <a:solidFill>
                <a:srgbClr val="FFFFFF"/>
              </a:solidFill>
            </a:endParaRPr>
          </a:p>
        </p:txBody>
      </p:sp>
      <p:sp>
        <p:nvSpPr>
          <p:cNvPr id="5" name="Text Placeholder 26">
            <a:extLst>
              <a:ext uri="{FF2B5EF4-FFF2-40B4-BE49-F238E27FC236}">
                <a16:creationId xmlns:a16="http://schemas.microsoft.com/office/drawing/2014/main" id="{B5D46C48-B22F-44FE-83E8-E0D7FD50881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0" y="3903519"/>
            <a:ext cx="6096000" cy="434975"/>
          </a:xfrm>
        </p:spPr>
        <p:txBody>
          <a:bodyPr lIns="360000" tIns="0" rIns="360000" bIns="0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800" b="1"/>
            </a:lvl1pPr>
            <a:lvl2pPr marL="0" indent="0">
              <a:buNone/>
              <a:defRPr sz="1800" b="1"/>
            </a:lvl2pPr>
            <a:lvl3pPr marL="0" indent="0">
              <a:buNone/>
              <a:defRPr sz="1800" b="1"/>
            </a:lvl3pPr>
            <a:lvl4pPr marL="0" indent="0">
              <a:buNone/>
              <a:defRPr sz="1800" b="1"/>
            </a:lvl4pPr>
            <a:lvl5pPr marL="0" indent="0">
              <a:buNone/>
              <a:defRPr sz="1800" b="1"/>
            </a:lvl5pPr>
          </a:lstStyle>
          <a:p>
            <a:pPr lvl="0"/>
            <a:r>
              <a:rPr lang="en-CA" dirty="0"/>
              <a:t>Click to add title</a:t>
            </a:r>
          </a:p>
        </p:txBody>
      </p:sp>
      <p:sp>
        <p:nvSpPr>
          <p:cNvPr id="6" name="Text Placeholder 28">
            <a:extLst>
              <a:ext uri="{FF2B5EF4-FFF2-40B4-BE49-F238E27FC236}">
                <a16:creationId xmlns:a16="http://schemas.microsoft.com/office/drawing/2014/main" id="{CDB09221-1467-4D23-81D0-0D40AA4B521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0" y="4338134"/>
            <a:ext cx="6096000" cy="1961065"/>
          </a:xfrm>
        </p:spPr>
        <p:txBody>
          <a:bodyPr lIns="360000" tIns="0" rIns="360000" bIns="0">
            <a:noAutofit/>
          </a:bodyPr>
          <a:lstStyle>
            <a:lvl1pPr marL="0" indent="0" algn="ctr">
              <a:buNone/>
              <a:defRPr sz="1200"/>
            </a:lvl1pPr>
            <a:lvl2pPr marL="0" indent="0" algn="ctr">
              <a:buNone/>
              <a:defRPr sz="1100"/>
            </a:lvl2pPr>
            <a:lvl3pPr marL="0" indent="0" algn="ctr">
              <a:buNone/>
              <a:defRPr sz="1100"/>
            </a:lvl3pPr>
            <a:lvl4pPr marL="0" indent="0" algn="ctr">
              <a:buNone/>
              <a:defRPr sz="1050"/>
            </a:lvl4pPr>
            <a:lvl5pPr marL="0" indent="0" algn="ctr">
              <a:buNone/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 dirty="0"/>
          </a:p>
        </p:txBody>
      </p:sp>
      <p:sp>
        <p:nvSpPr>
          <p:cNvPr id="8" name="Text Placeholder 26">
            <a:extLst>
              <a:ext uri="{FF2B5EF4-FFF2-40B4-BE49-F238E27FC236}">
                <a16:creationId xmlns:a16="http://schemas.microsoft.com/office/drawing/2014/main" id="{20920055-1A42-45F8-8A90-D6D4B425865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096000" y="3903519"/>
            <a:ext cx="6096000" cy="434975"/>
          </a:xfrm>
        </p:spPr>
        <p:txBody>
          <a:bodyPr lIns="360000" tIns="0" rIns="360000" bIns="0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800" b="1"/>
            </a:lvl1pPr>
            <a:lvl2pPr marL="0" indent="0">
              <a:buNone/>
              <a:defRPr sz="1800" b="1"/>
            </a:lvl2pPr>
            <a:lvl3pPr marL="0" indent="0">
              <a:buNone/>
              <a:defRPr sz="1800" b="1"/>
            </a:lvl3pPr>
            <a:lvl4pPr marL="0" indent="0">
              <a:buNone/>
              <a:defRPr sz="1800" b="1"/>
            </a:lvl4pPr>
            <a:lvl5pPr marL="0" indent="0">
              <a:buNone/>
              <a:defRPr sz="1800" b="1"/>
            </a:lvl5pPr>
          </a:lstStyle>
          <a:p>
            <a:pPr lvl="0"/>
            <a:r>
              <a:rPr lang="en-CA" dirty="0"/>
              <a:t>Click to add title</a:t>
            </a:r>
          </a:p>
        </p:txBody>
      </p:sp>
      <p:sp>
        <p:nvSpPr>
          <p:cNvPr id="9" name="Text Placeholder 28">
            <a:extLst>
              <a:ext uri="{FF2B5EF4-FFF2-40B4-BE49-F238E27FC236}">
                <a16:creationId xmlns:a16="http://schemas.microsoft.com/office/drawing/2014/main" id="{91DB5A78-91BC-42D4-9A47-D88E9A53A0B2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096000" y="4338134"/>
            <a:ext cx="6096000" cy="1961065"/>
          </a:xfrm>
        </p:spPr>
        <p:txBody>
          <a:bodyPr lIns="360000" tIns="0" rIns="360000" bIns="0">
            <a:noAutofit/>
          </a:bodyPr>
          <a:lstStyle>
            <a:lvl1pPr marL="0" indent="0" algn="ctr">
              <a:buNone/>
              <a:defRPr sz="1200"/>
            </a:lvl1pPr>
            <a:lvl2pPr marL="0" indent="0" algn="ctr">
              <a:buNone/>
              <a:defRPr sz="1100"/>
            </a:lvl2pPr>
            <a:lvl3pPr marL="0" indent="0" algn="ctr">
              <a:buNone/>
              <a:defRPr sz="1100"/>
            </a:lvl3pPr>
            <a:lvl4pPr marL="0" indent="0" algn="ctr">
              <a:buNone/>
              <a:defRPr sz="1050"/>
            </a:lvl4pPr>
            <a:lvl5pPr marL="0" indent="0" algn="ctr">
              <a:buNone/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16644532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x Picture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4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3416300"/>
            <a:ext cx="6096000" cy="3441700"/>
          </a:xfrm>
          <a:prstGeom prst="rect">
            <a:avLst/>
          </a:prstGeom>
          <a:noFill/>
        </p:spPr>
        <p:txBody>
          <a:bodyPr wrap="square" tIns="180000" anchor="t" anchorCtr="0">
            <a:no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CA" dirty="0"/>
              <a:t>Add Image</a:t>
            </a:r>
            <a:endParaRPr lang="en-CA"/>
          </a:p>
        </p:txBody>
      </p:sp>
      <p:sp>
        <p:nvSpPr>
          <p:cNvPr id="7" name="Picture Placeholder 4"/>
          <p:cNvSpPr>
            <a:spLocks noGrp="1"/>
          </p:cNvSpPr>
          <p:nvPr>
            <p:ph type="pic" sz="quarter" idx="14" hasCustomPrompt="1"/>
          </p:nvPr>
        </p:nvSpPr>
        <p:spPr>
          <a:xfrm>
            <a:off x="6096000" y="3416300"/>
            <a:ext cx="6096000" cy="3441700"/>
          </a:xfrm>
          <a:prstGeom prst="rect">
            <a:avLst/>
          </a:prstGeom>
          <a:noFill/>
        </p:spPr>
        <p:txBody>
          <a:bodyPr wrap="square" tIns="180000" anchor="t" anchorCtr="0">
            <a:no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CA" dirty="0"/>
              <a:t>Add Image</a:t>
            </a:r>
            <a:endParaRPr lang="en-CA"/>
          </a:p>
        </p:txBody>
      </p:sp>
      <p:sp>
        <p:nvSpPr>
          <p:cNvPr id="2" name="Guides" hidden="1">
            <a:extLst>
              <a:ext uri="{FF2B5EF4-FFF2-40B4-BE49-F238E27FC236}">
                <a16:creationId xmlns:a16="http://schemas.microsoft.com/office/drawing/2014/main" id="{342516EB-761A-4763-8A6F-7481E9F922EF}"/>
              </a:ext>
            </a:extLst>
          </p:cNvPr>
          <p:cNvSpPr/>
          <p:nvPr userDrawn="1"/>
        </p:nvSpPr>
        <p:spPr>
          <a:xfrm>
            <a:off x="0" y="0"/>
            <a:ext cx="635000" cy="2540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700">
              <a:solidFill>
                <a:srgbClr val="FFFFFF"/>
              </a:solidFill>
            </a:endParaRPr>
          </a:p>
        </p:txBody>
      </p:sp>
      <p:sp>
        <p:nvSpPr>
          <p:cNvPr id="5" name="Text Placeholder 26">
            <a:extLst>
              <a:ext uri="{FF2B5EF4-FFF2-40B4-BE49-F238E27FC236}">
                <a16:creationId xmlns:a16="http://schemas.microsoft.com/office/drawing/2014/main" id="{8A7C228E-9E0D-4836-A023-6022DECCE1E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0" y="633846"/>
            <a:ext cx="6096000" cy="434975"/>
          </a:xfrm>
        </p:spPr>
        <p:txBody>
          <a:bodyPr lIns="360000" tIns="0" rIns="360000" bIns="0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800" b="1"/>
            </a:lvl1pPr>
            <a:lvl2pPr marL="0" indent="0">
              <a:buNone/>
              <a:defRPr sz="1800" b="1"/>
            </a:lvl2pPr>
            <a:lvl3pPr marL="0" indent="0">
              <a:buNone/>
              <a:defRPr sz="1800" b="1"/>
            </a:lvl3pPr>
            <a:lvl4pPr marL="0" indent="0">
              <a:buNone/>
              <a:defRPr sz="1800" b="1"/>
            </a:lvl4pPr>
            <a:lvl5pPr marL="0" indent="0">
              <a:buNone/>
              <a:defRPr sz="1800" b="1"/>
            </a:lvl5pPr>
          </a:lstStyle>
          <a:p>
            <a:pPr lvl="0"/>
            <a:r>
              <a:rPr lang="en-CA" dirty="0"/>
              <a:t>Click to add title</a:t>
            </a:r>
          </a:p>
        </p:txBody>
      </p:sp>
      <p:sp>
        <p:nvSpPr>
          <p:cNvPr id="6" name="Text Placeholder 28">
            <a:extLst>
              <a:ext uri="{FF2B5EF4-FFF2-40B4-BE49-F238E27FC236}">
                <a16:creationId xmlns:a16="http://schemas.microsoft.com/office/drawing/2014/main" id="{8E9F93F3-9F19-4C79-BF23-04A07C05A9F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0" y="1068461"/>
            <a:ext cx="6096000" cy="1961065"/>
          </a:xfrm>
        </p:spPr>
        <p:txBody>
          <a:bodyPr lIns="360000" tIns="0" rIns="360000" bIns="0">
            <a:noAutofit/>
          </a:bodyPr>
          <a:lstStyle>
            <a:lvl1pPr marL="0" indent="0" algn="ctr">
              <a:buNone/>
              <a:defRPr sz="1200"/>
            </a:lvl1pPr>
            <a:lvl2pPr marL="0" indent="0" algn="ctr">
              <a:buNone/>
              <a:defRPr sz="1100"/>
            </a:lvl2pPr>
            <a:lvl3pPr marL="0" indent="0" algn="ctr">
              <a:buNone/>
              <a:defRPr sz="1100"/>
            </a:lvl3pPr>
            <a:lvl4pPr marL="0" indent="0" algn="ctr">
              <a:buNone/>
              <a:defRPr sz="1050"/>
            </a:lvl4pPr>
            <a:lvl5pPr marL="0" indent="0" algn="ctr">
              <a:buNone/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 dirty="0"/>
          </a:p>
        </p:txBody>
      </p:sp>
      <p:sp>
        <p:nvSpPr>
          <p:cNvPr id="8" name="Text Placeholder 26">
            <a:extLst>
              <a:ext uri="{FF2B5EF4-FFF2-40B4-BE49-F238E27FC236}">
                <a16:creationId xmlns:a16="http://schemas.microsoft.com/office/drawing/2014/main" id="{B5DEB838-AE2A-4261-A462-FC66FC704FD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096000" y="633846"/>
            <a:ext cx="6096000" cy="434975"/>
          </a:xfrm>
        </p:spPr>
        <p:txBody>
          <a:bodyPr lIns="360000" tIns="0" rIns="360000" bIns="0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800" b="1"/>
            </a:lvl1pPr>
            <a:lvl2pPr marL="0" indent="0">
              <a:buNone/>
              <a:defRPr sz="1800" b="1"/>
            </a:lvl2pPr>
            <a:lvl3pPr marL="0" indent="0">
              <a:buNone/>
              <a:defRPr sz="1800" b="1"/>
            </a:lvl3pPr>
            <a:lvl4pPr marL="0" indent="0">
              <a:buNone/>
              <a:defRPr sz="1800" b="1"/>
            </a:lvl4pPr>
            <a:lvl5pPr marL="0" indent="0">
              <a:buNone/>
              <a:defRPr sz="1800" b="1"/>
            </a:lvl5pPr>
          </a:lstStyle>
          <a:p>
            <a:pPr lvl="0"/>
            <a:r>
              <a:rPr lang="en-CA" dirty="0"/>
              <a:t>Click to add title</a:t>
            </a:r>
          </a:p>
        </p:txBody>
      </p:sp>
      <p:sp>
        <p:nvSpPr>
          <p:cNvPr id="9" name="Text Placeholder 28">
            <a:extLst>
              <a:ext uri="{FF2B5EF4-FFF2-40B4-BE49-F238E27FC236}">
                <a16:creationId xmlns:a16="http://schemas.microsoft.com/office/drawing/2014/main" id="{EFDBB7C4-5A71-4CC2-AFB3-2E0073B7EAF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096000" y="1068461"/>
            <a:ext cx="6096000" cy="1961065"/>
          </a:xfrm>
        </p:spPr>
        <p:txBody>
          <a:bodyPr lIns="360000" tIns="0" rIns="360000" bIns="0">
            <a:noAutofit/>
          </a:bodyPr>
          <a:lstStyle>
            <a:lvl1pPr marL="0" indent="0" algn="ctr">
              <a:buNone/>
              <a:defRPr sz="1200"/>
            </a:lvl1pPr>
            <a:lvl2pPr marL="0" indent="0" algn="ctr">
              <a:buNone/>
              <a:defRPr sz="1100"/>
            </a:lvl2pPr>
            <a:lvl3pPr marL="0" indent="0" algn="ctr">
              <a:buNone/>
              <a:defRPr sz="1100"/>
            </a:lvl3pPr>
            <a:lvl4pPr marL="0" indent="0" algn="ctr">
              <a:buNone/>
              <a:defRPr sz="1050"/>
            </a:lvl4pPr>
            <a:lvl5pPr marL="0" indent="0" algn="ctr">
              <a:buNone/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40838708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x Pictur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4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3048000" cy="4648200"/>
          </a:xfrm>
          <a:prstGeom prst="rect">
            <a:avLst/>
          </a:prstGeom>
          <a:noFill/>
        </p:spPr>
        <p:txBody>
          <a:bodyPr wrap="square" tIns="180000" anchor="t" anchorCtr="0">
            <a:no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CA" dirty="0"/>
              <a:t>Add Image</a:t>
            </a:r>
            <a:endParaRPr lang="en-CA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4" hasCustomPrompt="1"/>
          </p:nvPr>
        </p:nvSpPr>
        <p:spPr>
          <a:xfrm>
            <a:off x="3048000" y="0"/>
            <a:ext cx="3048000" cy="4648200"/>
          </a:xfrm>
          <a:prstGeom prst="rect">
            <a:avLst/>
          </a:prstGeom>
          <a:noFill/>
        </p:spPr>
        <p:txBody>
          <a:bodyPr wrap="square" tIns="180000" anchor="t" anchorCtr="0">
            <a:no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CA" dirty="0"/>
              <a:t>Add Image</a:t>
            </a:r>
            <a:endParaRPr lang="en-CA"/>
          </a:p>
        </p:txBody>
      </p:sp>
      <p:sp>
        <p:nvSpPr>
          <p:cNvPr id="6" name="Picture Placeholder 4"/>
          <p:cNvSpPr>
            <a:spLocks noGrp="1"/>
          </p:cNvSpPr>
          <p:nvPr>
            <p:ph type="pic" sz="quarter" idx="15" hasCustomPrompt="1"/>
          </p:nvPr>
        </p:nvSpPr>
        <p:spPr>
          <a:xfrm>
            <a:off x="6096000" y="0"/>
            <a:ext cx="3048000" cy="4648200"/>
          </a:xfrm>
          <a:prstGeom prst="rect">
            <a:avLst/>
          </a:prstGeom>
          <a:noFill/>
        </p:spPr>
        <p:txBody>
          <a:bodyPr wrap="square" tIns="180000" anchor="t" anchorCtr="0">
            <a:no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CA" dirty="0"/>
              <a:t>Add Image</a:t>
            </a:r>
            <a:endParaRPr lang="en-CA"/>
          </a:p>
        </p:txBody>
      </p:sp>
      <p:sp>
        <p:nvSpPr>
          <p:cNvPr id="7" name="Picture Placeholder 4"/>
          <p:cNvSpPr>
            <a:spLocks noGrp="1"/>
          </p:cNvSpPr>
          <p:nvPr>
            <p:ph type="pic" sz="quarter" idx="16" hasCustomPrompt="1"/>
          </p:nvPr>
        </p:nvSpPr>
        <p:spPr>
          <a:xfrm>
            <a:off x="9144000" y="0"/>
            <a:ext cx="3048000" cy="4648200"/>
          </a:xfrm>
          <a:prstGeom prst="rect">
            <a:avLst/>
          </a:prstGeom>
          <a:noFill/>
        </p:spPr>
        <p:txBody>
          <a:bodyPr wrap="square" tIns="180000" anchor="t" anchorCtr="0">
            <a:no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CA" dirty="0"/>
              <a:t>Add Image</a:t>
            </a:r>
            <a:endParaRPr lang="en-CA"/>
          </a:p>
        </p:txBody>
      </p:sp>
      <p:sp>
        <p:nvSpPr>
          <p:cNvPr id="2" name="Guides" hidden="1">
            <a:extLst>
              <a:ext uri="{FF2B5EF4-FFF2-40B4-BE49-F238E27FC236}">
                <a16:creationId xmlns:a16="http://schemas.microsoft.com/office/drawing/2014/main" id="{1B4B044B-8A69-4FEB-BCAB-18AAFF840622}"/>
              </a:ext>
            </a:extLst>
          </p:cNvPr>
          <p:cNvSpPr/>
          <p:nvPr userDrawn="1"/>
        </p:nvSpPr>
        <p:spPr>
          <a:xfrm>
            <a:off x="0" y="0"/>
            <a:ext cx="635000" cy="2540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700">
              <a:solidFill>
                <a:srgbClr val="FFFFFF"/>
              </a:solidFill>
            </a:endParaRPr>
          </a:p>
        </p:txBody>
      </p:sp>
      <p:sp>
        <p:nvSpPr>
          <p:cNvPr id="8" name="Text Placeholder 26">
            <a:extLst>
              <a:ext uri="{FF2B5EF4-FFF2-40B4-BE49-F238E27FC236}">
                <a16:creationId xmlns:a16="http://schemas.microsoft.com/office/drawing/2014/main" id="{6CEF6A0F-FE8D-442C-ACD3-D83B103D0FC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0" y="4851400"/>
            <a:ext cx="3048000" cy="434975"/>
          </a:xfrm>
        </p:spPr>
        <p:txBody>
          <a:bodyPr lIns="0" tIns="0" rIns="0" bIns="0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800" b="1"/>
            </a:lvl1pPr>
            <a:lvl2pPr marL="0" indent="0">
              <a:buNone/>
              <a:defRPr sz="1800" b="1"/>
            </a:lvl2pPr>
            <a:lvl3pPr marL="0" indent="0">
              <a:buNone/>
              <a:defRPr sz="1800" b="1"/>
            </a:lvl3pPr>
            <a:lvl4pPr marL="0" indent="0">
              <a:buNone/>
              <a:defRPr sz="1800" b="1"/>
            </a:lvl4pPr>
            <a:lvl5pPr marL="0" indent="0">
              <a:buNone/>
              <a:defRPr sz="1800" b="1"/>
            </a:lvl5pPr>
          </a:lstStyle>
          <a:p>
            <a:pPr lvl="0"/>
            <a:r>
              <a:rPr lang="en-CA" dirty="0"/>
              <a:t>Click to add title</a:t>
            </a:r>
          </a:p>
        </p:txBody>
      </p:sp>
      <p:sp>
        <p:nvSpPr>
          <p:cNvPr id="9" name="Text Placeholder 28">
            <a:extLst>
              <a:ext uri="{FF2B5EF4-FFF2-40B4-BE49-F238E27FC236}">
                <a16:creationId xmlns:a16="http://schemas.microsoft.com/office/drawing/2014/main" id="{D01F9C2C-C160-4A94-B36A-7204406AE7D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0" y="5286016"/>
            <a:ext cx="3048000" cy="1241568"/>
          </a:xfrm>
        </p:spPr>
        <p:txBody>
          <a:bodyPr lIns="180000" tIns="0" rIns="180000" bIns="0">
            <a:noAutofit/>
          </a:bodyPr>
          <a:lstStyle>
            <a:lvl1pPr marL="0" indent="0" algn="ctr">
              <a:buNone/>
              <a:defRPr sz="1200"/>
            </a:lvl1pPr>
            <a:lvl2pPr marL="0" indent="0" algn="ctr">
              <a:buNone/>
              <a:defRPr sz="1100"/>
            </a:lvl2pPr>
            <a:lvl3pPr marL="0" indent="0" algn="ctr">
              <a:buNone/>
              <a:defRPr sz="1100"/>
            </a:lvl3pPr>
            <a:lvl4pPr marL="0" indent="0" algn="ctr">
              <a:buNone/>
              <a:defRPr sz="1050"/>
            </a:lvl4pPr>
            <a:lvl5pPr marL="0" indent="0" algn="ctr">
              <a:buNone/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 dirty="0"/>
          </a:p>
        </p:txBody>
      </p:sp>
      <p:sp>
        <p:nvSpPr>
          <p:cNvPr id="10" name="Text Placeholder 26">
            <a:extLst>
              <a:ext uri="{FF2B5EF4-FFF2-40B4-BE49-F238E27FC236}">
                <a16:creationId xmlns:a16="http://schemas.microsoft.com/office/drawing/2014/main" id="{A3291377-76AF-4DD1-B6BB-78344006BCE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048000" y="4851400"/>
            <a:ext cx="3048000" cy="434975"/>
          </a:xfrm>
        </p:spPr>
        <p:txBody>
          <a:bodyPr lIns="0" tIns="0" rIns="0" bIns="0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800" b="1"/>
            </a:lvl1pPr>
            <a:lvl2pPr marL="0" indent="0">
              <a:buNone/>
              <a:defRPr sz="1800" b="1"/>
            </a:lvl2pPr>
            <a:lvl3pPr marL="0" indent="0">
              <a:buNone/>
              <a:defRPr sz="1800" b="1"/>
            </a:lvl3pPr>
            <a:lvl4pPr marL="0" indent="0">
              <a:buNone/>
              <a:defRPr sz="1800" b="1"/>
            </a:lvl4pPr>
            <a:lvl5pPr marL="0" indent="0">
              <a:buNone/>
              <a:defRPr sz="1800" b="1"/>
            </a:lvl5pPr>
          </a:lstStyle>
          <a:p>
            <a:pPr lvl="0"/>
            <a:r>
              <a:rPr lang="en-CA" dirty="0"/>
              <a:t>Click to add title</a:t>
            </a:r>
          </a:p>
        </p:txBody>
      </p:sp>
      <p:sp>
        <p:nvSpPr>
          <p:cNvPr id="11" name="Text Placeholder 28">
            <a:extLst>
              <a:ext uri="{FF2B5EF4-FFF2-40B4-BE49-F238E27FC236}">
                <a16:creationId xmlns:a16="http://schemas.microsoft.com/office/drawing/2014/main" id="{5FC8924F-A516-4A93-AFB6-C956EE5B07F2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048000" y="5286016"/>
            <a:ext cx="3048000" cy="1241568"/>
          </a:xfrm>
        </p:spPr>
        <p:txBody>
          <a:bodyPr lIns="180000" tIns="0" rIns="180000" bIns="0">
            <a:noAutofit/>
          </a:bodyPr>
          <a:lstStyle>
            <a:lvl1pPr marL="0" indent="0" algn="ctr">
              <a:buNone/>
              <a:defRPr sz="1200"/>
            </a:lvl1pPr>
            <a:lvl2pPr marL="0" indent="0" algn="ctr">
              <a:buNone/>
              <a:defRPr sz="1100"/>
            </a:lvl2pPr>
            <a:lvl3pPr marL="0" indent="0" algn="ctr">
              <a:buNone/>
              <a:defRPr sz="1100"/>
            </a:lvl3pPr>
            <a:lvl4pPr marL="0" indent="0" algn="ctr">
              <a:buNone/>
              <a:defRPr sz="1050"/>
            </a:lvl4pPr>
            <a:lvl5pPr marL="0" indent="0" algn="ctr">
              <a:buNone/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 dirty="0"/>
          </a:p>
        </p:txBody>
      </p:sp>
      <p:sp>
        <p:nvSpPr>
          <p:cNvPr id="12" name="Text Placeholder 26">
            <a:extLst>
              <a:ext uri="{FF2B5EF4-FFF2-40B4-BE49-F238E27FC236}">
                <a16:creationId xmlns:a16="http://schemas.microsoft.com/office/drawing/2014/main" id="{C35917D3-76EE-493D-9A6A-401A9B467D8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096000" y="4851400"/>
            <a:ext cx="3048000" cy="434975"/>
          </a:xfrm>
        </p:spPr>
        <p:txBody>
          <a:bodyPr lIns="0" tIns="0" rIns="0" bIns="0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800" b="1"/>
            </a:lvl1pPr>
            <a:lvl2pPr marL="0" indent="0">
              <a:buNone/>
              <a:defRPr sz="1800" b="1"/>
            </a:lvl2pPr>
            <a:lvl3pPr marL="0" indent="0">
              <a:buNone/>
              <a:defRPr sz="1800" b="1"/>
            </a:lvl3pPr>
            <a:lvl4pPr marL="0" indent="0">
              <a:buNone/>
              <a:defRPr sz="1800" b="1"/>
            </a:lvl4pPr>
            <a:lvl5pPr marL="0" indent="0">
              <a:buNone/>
              <a:defRPr sz="1800" b="1"/>
            </a:lvl5pPr>
          </a:lstStyle>
          <a:p>
            <a:pPr lvl="0"/>
            <a:r>
              <a:rPr lang="en-CA" dirty="0"/>
              <a:t>Click to add title</a:t>
            </a:r>
          </a:p>
        </p:txBody>
      </p:sp>
      <p:sp>
        <p:nvSpPr>
          <p:cNvPr id="13" name="Text Placeholder 28">
            <a:extLst>
              <a:ext uri="{FF2B5EF4-FFF2-40B4-BE49-F238E27FC236}">
                <a16:creationId xmlns:a16="http://schemas.microsoft.com/office/drawing/2014/main" id="{045A389D-450D-49D0-8964-04C2DB23BF6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096000" y="5286016"/>
            <a:ext cx="3048000" cy="1241568"/>
          </a:xfrm>
        </p:spPr>
        <p:txBody>
          <a:bodyPr lIns="180000" tIns="0" rIns="180000" bIns="0">
            <a:noAutofit/>
          </a:bodyPr>
          <a:lstStyle>
            <a:lvl1pPr marL="0" indent="0" algn="ctr">
              <a:buNone/>
              <a:defRPr sz="1200"/>
            </a:lvl1pPr>
            <a:lvl2pPr marL="0" indent="0" algn="ctr">
              <a:buNone/>
              <a:defRPr sz="1100"/>
            </a:lvl2pPr>
            <a:lvl3pPr marL="0" indent="0" algn="ctr">
              <a:buNone/>
              <a:defRPr sz="1100"/>
            </a:lvl3pPr>
            <a:lvl4pPr marL="0" indent="0" algn="ctr">
              <a:buNone/>
              <a:defRPr sz="1050"/>
            </a:lvl4pPr>
            <a:lvl5pPr marL="0" indent="0" algn="ctr">
              <a:buNone/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 dirty="0"/>
          </a:p>
        </p:txBody>
      </p:sp>
      <p:sp>
        <p:nvSpPr>
          <p:cNvPr id="14" name="Text Placeholder 26">
            <a:extLst>
              <a:ext uri="{FF2B5EF4-FFF2-40B4-BE49-F238E27FC236}">
                <a16:creationId xmlns:a16="http://schemas.microsoft.com/office/drawing/2014/main" id="{F0D547F4-1C3A-4ECB-8A64-86DEEFB321B8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144000" y="4844980"/>
            <a:ext cx="3048000" cy="434975"/>
          </a:xfrm>
        </p:spPr>
        <p:txBody>
          <a:bodyPr lIns="0" tIns="0" rIns="0" bIns="0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800" b="1"/>
            </a:lvl1pPr>
            <a:lvl2pPr marL="0" indent="0">
              <a:buNone/>
              <a:defRPr sz="1800" b="1"/>
            </a:lvl2pPr>
            <a:lvl3pPr marL="0" indent="0">
              <a:buNone/>
              <a:defRPr sz="1800" b="1"/>
            </a:lvl3pPr>
            <a:lvl4pPr marL="0" indent="0">
              <a:buNone/>
              <a:defRPr sz="1800" b="1"/>
            </a:lvl4pPr>
            <a:lvl5pPr marL="0" indent="0">
              <a:buNone/>
              <a:defRPr sz="1800" b="1"/>
            </a:lvl5pPr>
          </a:lstStyle>
          <a:p>
            <a:pPr lvl="0"/>
            <a:r>
              <a:rPr lang="en-CA" dirty="0"/>
              <a:t>Click to add title</a:t>
            </a:r>
          </a:p>
        </p:txBody>
      </p:sp>
      <p:sp>
        <p:nvSpPr>
          <p:cNvPr id="15" name="Text Placeholder 28">
            <a:extLst>
              <a:ext uri="{FF2B5EF4-FFF2-40B4-BE49-F238E27FC236}">
                <a16:creationId xmlns:a16="http://schemas.microsoft.com/office/drawing/2014/main" id="{6147B618-E8F6-4870-8FA1-4B25F9C07470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9144000" y="5279596"/>
            <a:ext cx="3048000" cy="1241568"/>
          </a:xfrm>
        </p:spPr>
        <p:txBody>
          <a:bodyPr lIns="180000" tIns="0" rIns="180000" bIns="0">
            <a:noAutofit/>
          </a:bodyPr>
          <a:lstStyle>
            <a:lvl1pPr marL="0" indent="0" algn="ctr">
              <a:buNone/>
              <a:defRPr sz="1200"/>
            </a:lvl1pPr>
            <a:lvl2pPr marL="0" indent="0" algn="ctr">
              <a:buNone/>
              <a:defRPr sz="1100"/>
            </a:lvl2pPr>
            <a:lvl3pPr marL="0" indent="0" algn="ctr">
              <a:buNone/>
              <a:defRPr sz="1100"/>
            </a:lvl3pPr>
            <a:lvl4pPr marL="0" indent="0" algn="ctr">
              <a:buNone/>
              <a:defRPr sz="1050"/>
            </a:lvl4pPr>
            <a:lvl5pPr marL="0" indent="0" algn="ctr">
              <a:buNone/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896878470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x Content 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uides" hidden="1">
            <a:extLst>
              <a:ext uri="{FF2B5EF4-FFF2-40B4-BE49-F238E27FC236}">
                <a16:creationId xmlns:a16="http://schemas.microsoft.com/office/drawing/2014/main" id="{107846FA-E334-45BE-889B-D9A99EFE4A90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635000" cy="2540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700">
              <a:solidFill>
                <a:srgbClr val="FFFFFF"/>
              </a:solidFill>
            </a:endParaRPr>
          </a:p>
        </p:txBody>
      </p:sp>
      <p:sp>
        <p:nvSpPr>
          <p:cNvPr id="5" name="Text Placeholder 26">
            <a:extLst>
              <a:ext uri="{FF2B5EF4-FFF2-40B4-BE49-F238E27FC236}">
                <a16:creationId xmlns:a16="http://schemas.microsoft.com/office/drawing/2014/main" id="{B5D46C48-B22F-44FE-83E8-E0D7FD50881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46000" y="1975695"/>
            <a:ext cx="3305313" cy="434975"/>
          </a:xfrm>
        </p:spPr>
        <p:txBody>
          <a:bodyPr lIns="360000" tIns="0" rIns="360000" bIns="0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800" b="1"/>
            </a:lvl1pPr>
            <a:lvl2pPr marL="0" indent="0">
              <a:buNone/>
              <a:defRPr sz="1800" b="1"/>
            </a:lvl2pPr>
            <a:lvl3pPr marL="0" indent="0">
              <a:buNone/>
              <a:defRPr sz="1800" b="1"/>
            </a:lvl3pPr>
            <a:lvl4pPr marL="0" indent="0">
              <a:buNone/>
              <a:defRPr sz="1800" b="1"/>
            </a:lvl4pPr>
            <a:lvl5pPr marL="0" indent="0">
              <a:buNone/>
              <a:defRPr sz="1800" b="1"/>
            </a:lvl5pPr>
          </a:lstStyle>
          <a:p>
            <a:pPr lvl="0"/>
            <a:r>
              <a:rPr lang="en-CA" dirty="0"/>
              <a:t>Click to add title</a:t>
            </a:r>
          </a:p>
        </p:txBody>
      </p:sp>
      <p:sp>
        <p:nvSpPr>
          <p:cNvPr id="6" name="Text Placeholder 28">
            <a:extLst>
              <a:ext uri="{FF2B5EF4-FFF2-40B4-BE49-F238E27FC236}">
                <a16:creationId xmlns:a16="http://schemas.microsoft.com/office/drawing/2014/main" id="{CDB09221-1467-4D23-81D0-0D40AA4B521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46000" y="2410311"/>
            <a:ext cx="3305313" cy="806400"/>
          </a:xfrm>
        </p:spPr>
        <p:txBody>
          <a:bodyPr lIns="360000" tIns="0" rIns="360000" bIns="0">
            <a:noAutofit/>
          </a:bodyPr>
          <a:lstStyle>
            <a:lvl1pPr marL="0" indent="0" algn="ctr">
              <a:buNone/>
              <a:defRPr sz="1600"/>
            </a:lvl1pPr>
            <a:lvl2pPr marL="0" indent="0" algn="ctr">
              <a:buNone/>
              <a:defRPr sz="1400"/>
            </a:lvl2pPr>
            <a:lvl3pPr marL="0" indent="0" algn="ctr">
              <a:buNone/>
              <a:defRPr sz="1400"/>
            </a:lvl3pPr>
            <a:lvl4pPr marL="0" indent="0" algn="ctr">
              <a:buNone/>
              <a:defRPr sz="1200"/>
            </a:lvl4pPr>
            <a:lvl5pPr marL="0" indent="0" algn="ctr">
              <a:buNone/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 dirty="0"/>
          </a:p>
        </p:txBody>
      </p:sp>
      <p:sp>
        <p:nvSpPr>
          <p:cNvPr id="8" name="Text Placeholder 26">
            <a:extLst>
              <a:ext uri="{FF2B5EF4-FFF2-40B4-BE49-F238E27FC236}">
                <a16:creationId xmlns:a16="http://schemas.microsoft.com/office/drawing/2014/main" id="{20920055-1A42-45F8-8A90-D6D4B425865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446450" y="1976055"/>
            <a:ext cx="3305313" cy="434975"/>
          </a:xfrm>
        </p:spPr>
        <p:txBody>
          <a:bodyPr lIns="360000" tIns="0" rIns="360000" bIns="0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800" b="1"/>
            </a:lvl1pPr>
            <a:lvl2pPr marL="0" indent="0">
              <a:buNone/>
              <a:defRPr sz="1800" b="1"/>
            </a:lvl2pPr>
            <a:lvl3pPr marL="0" indent="0">
              <a:buNone/>
              <a:defRPr sz="1800" b="1"/>
            </a:lvl3pPr>
            <a:lvl4pPr marL="0" indent="0">
              <a:buNone/>
              <a:defRPr sz="1800" b="1"/>
            </a:lvl4pPr>
            <a:lvl5pPr marL="0" indent="0">
              <a:buNone/>
              <a:defRPr sz="1800" b="1"/>
            </a:lvl5pPr>
          </a:lstStyle>
          <a:p>
            <a:pPr lvl="0"/>
            <a:r>
              <a:rPr lang="en-CA" dirty="0"/>
              <a:t>Click to add title</a:t>
            </a:r>
          </a:p>
        </p:txBody>
      </p:sp>
      <p:sp>
        <p:nvSpPr>
          <p:cNvPr id="9" name="Text Placeholder 28">
            <a:extLst>
              <a:ext uri="{FF2B5EF4-FFF2-40B4-BE49-F238E27FC236}">
                <a16:creationId xmlns:a16="http://schemas.microsoft.com/office/drawing/2014/main" id="{91DB5A78-91BC-42D4-9A47-D88E9A53A0B2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446450" y="2410671"/>
            <a:ext cx="3305313" cy="806400"/>
          </a:xfrm>
        </p:spPr>
        <p:txBody>
          <a:bodyPr lIns="360000" tIns="0" rIns="360000" bIns="0">
            <a:noAutofit/>
          </a:bodyPr>
          <a:lstStyle>
            <a:lvl1pPr marL="0" indent="0" algn="ctr">
              <a:buNone/>
              <a:defRPr sz="1600"/>
            </a:lvl1pPr>
            <a:lvl2pPr marL="0" indent="0" algn="ctr">
              <a:buNone/>
              <a:defRPr sz="1400"/>
            </a:lvl2pPr>
            <a:lvl3pPr marL="0" indent="0" algn="ctr">
              <a:buNone/>
              <a:defRPr sz="1400"/>
            </a:lvl3pPr>
            <a:lvl4pPr marL="0" indent="0" algn="ctr">
              <a:buNone/>
              <a:defRPr sz="1200"/>
            </a:lvl4pPr>
            <a:lvl5pPr marL="0" indent="0" algn="ctr">
              <a:buNone/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 dirty="0"/>
          </a:p>
        </p:txBody>
      </p:sp>
      <p:sp>
        <p:nvSpPr>
          <p:cNvPr id="12" name="Text Placeholder 26">
            <a:extLst>
              <a:ext uri="{FF2B5EF4-FFF2-40B4-BE49-F238E27FC236}">
                <a16:creationId xmlns:a16="http://schemas.microsoft.com/office/drawing/2014/main" id="{56E717D4-73E1-44E8-AE46-6876CA77730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039100" y="1975695"/>
            <a:ext cx="3313113" cy="434975"/>
          </a:xfrm>
        </p:spPr>
        <p:txBody>
          <a:bodyPr lIns="360000" tIns="0" rIns="360000" bIns="0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800" b="1"/>
            </a:lvl1pPr>
            <a:lvl2pPr marL="0" indent="0">
              <a:buNone/>
              <a:defRPr sz="1800" b="1"/>
            </a:lvl2pPr>
            <a:lvl3pPr marL="0" indent="0">
              <a:buNone/>
              <a:defRPr sz="1800" b="1"/>
            </a:lvl3pPr>
            <a:lvl4pPr marL="0" indent="0">
              <a:buNone/>
              <a:defRPr sz="1800" b="1"/>
            </a:lvl4pPr>
            <a:lvl5pPr marL="0" indent="0">
              <a:buNone/>
              <a:defRPr sz="1800" b="1"/>
            </a:lvl5pPr>
          </a:lstStyle>
          <a:p>
            <a:pPr lvl="0"/>
            <a:r>
              <a:rPr lang="en-CA" dirty="0"/>
              <a:t>Click to add title</a:t>
            </a:r>
          </a:p>
        </p:txBody>
      </p:sp>
      <p:sp>
        <p:nvSpPr>
          <p:cNvPr id="13" name="Text Placeholder 28">
            <a:extLst>
              <a:ext uri="{FF2B5EF4-FFF2-40B4-BE49-F238E27FC236}">
                <a16:creationId xmlns:a16="http://schemas.microsoft.com/office/drawing/2014/main" id="{C9E9E314-F7EA-4E34-BA7E-4083845D2112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8039100" y="2410311"/>
            <a:ext cx="3313113" cy="806400"/>
          </a:xfrm>
        </p:spPr>
        <p:txBody>
          <a:bodyPr lIns="360000" tIns="0" rIns="360000" bIns="0">
            <a:noAutofit/>
          </a:bodyPr>
          <a:lstStyle>
            <a:lvl1pPr marL="0" indent="0" algn="ctr">
              <a:buNone/>
              <a:defRPr sz="1600"/>
            </a:lvl1pPr>
            <a:lvl2pPr marL="0" indent="0" algn="ctr">
              <a:buNone/>
              <a:defRPr sz="1400"/>
            </a:lvl2pPr>
            <a:lvl3pPr marL="0" indent="0" algn="ctr">
              <a:buNone/>
              <a:defRPr sz="1400"/>
            </a:lvl3pPr>
            <a:lvl4pPr marL="0" indent="0" algn="ctr">
              <a:buNone/>
              <a:defRPr sz="1200"/>
            </a:lvl4pPr>
            <a:lvl5pPr marL="0" indent="0" algn="ctr">
              <a:buNone/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 dirty="0"/>
          </a:p>
        </p:txBody>
      </p:sp>
      <p:sp>
        <p:nvSpPr>
          <p:cNvPr id="14" name="Text Placeholder 26">
            <a:extLst>
              <a:ext uri="{FF2B5EF4-FFF2-40B4-BE49-F238E27FC236}">
                <a16:creationId xmlns:a16="http://schemas.microsoft.com/office/drawing/2014/main" id="{5809D57E-6FE8-46B8-B6D5-6DB64EBDF7B3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38200" y="5075822"/>
            <a:ext cx="3305313" cy="434975"/>
          </a:xfrm>
        </p:spPr>
        <p:txBody>
          <a:bodyPr lIns="360000" tIns="0" rIns="360000" bIns="0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800" b="1"/>
            </a:lvl1pPr>
            <a:lvl2pPr marL="0" indent="0">
              <a:buNone/>
              <a:defRPr sz="1800" b="1"/>
            </a:lvl2pPr>
            <a:lvl3pPr marL="0" indent="0">
              <a:buNone/>
              <a:defRPr sz="1800" b="1"/>
            </a:lvl3pPr>
            <a:lvl4pPr marL="0" indent="0">
              <a:buNone/>
              <a:defRPr sz="1800" b="1"/>
            </a:lvl4pPr>
            <a:lvl5pPr marL="0" indent="0">
              <a:buNone/>
              <a:defRPr sz="1800" b="1"/>
            </a:lvl5pPr>
          </a:lstStyle>
          <a:p>
            <a:pPr lvl="0"/>
            <a:r>
              <a:rPr lang="en-CA" dirty="0"/>
              <a:t>Click to add title</a:t>
            </a:r>
          </a:p>
        </p:txBody>
      </p:sp>
      <p:sp>
        <p:nvSpPr>
          <p:cNvPr id="15" name="Text Placeholder 28">
            <a:extLst>
              <a:ext uri="{FF2B5EF4-FFF2-40B4-BE49-F238E27FC236}">
                <a16:creationId xmlns:a16="http://schemas.microsoft.com/office/drawing/2014/main" id="{0C1998A9-1441-4BD0-BBCE-DA45C6889BA1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838200" y="5510438"/>
            <a:ext cx="3305313" cy="805865"/>
          </a:xfrm>
        </p:spPr>
        <p:txBody>
          <a:bodyPr lIns="360000" tIns="0" rIns="360000" bIns="0">
            <a:noAutofit/>
          </a:bodyPr>
          <a:lstStyle>
            <a:lvl1pPr marL="0" indent="0" algn="ctr">
              <a:buNone/>
              <a:defRPr sz="1600"/>
            </a:lvl1pPr>
            <a:lvl2pPr marL="0" indent="0" algn="ctr">
              <a:buNone/>
              <a:defRPr sz="1400"/>
            </a:lvl2pPr>
            <a:lvl3pPr marL="0" indent="0" algn="ctr">
              <a:buNone/>
              <a:defRPr sz="1400"/>
            </a:lvl3pPr>
            <a:lvl4pPr marL="0" indent="0" algn="ctr">
              <a:buNone/>
              <a:defRPr sz="1200"/>
            </a:lvl4pPr>
            <a:lvl5pPr marL="0" indent="0" algn="ctr">
              <a:buNone/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 dirty="0"/>
          </a:p>
        </p:txBody>
      </p:sp>
      <p:sp>
        <p:nvSpPr>
          <p:cNvPr id="16" name="Text Placeholder 26">
            <a:extLst>
              <a:ext uri="{FF2B5EF4-FFF2-40B4-BE49-F238E27FC236}">
                <a16:creationId xmlns:a16="http://schemas.microsoft.com/office/drawing/2014/main" id="{3B9A8531-F70A-414D-A3CF-8B137A70305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438650" y="5075822"/>
            <a:ext cx="3305313" cy="434975"/>
          </a:xfrm>
        </p:spPr>
        <p:txBody>
          <a:bodyPr lIns="360000" tIns="0" rIns="360000" bIns="0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800" b="1"/>
            </a:lvl1pPr>
            <a:lvl2pPr marL="0" indent="0">
              <a:buNone/>
              <a:defRPr sz="1800" b="1"/>
            </a:lvl2pPr>
            <a:lvl3pPr marL="0" indent="0">
              <a:buNone/>
              <a:defRPr sz="1800" b="1"/>
            </a:lvl3pPr>
            <a:lvl4pPr marL="0" indent="0">
              <a:buNone/>
              <a:defRPr sz="1800" b="1"/>
            </a:lvl4pPr>
            <a:lvl5pPr marL="0" indent="0">
              <a:buNone/>
              <a:defRPr sz="1800" b="1"/>
            </a:lvl5pPr>
          </a:lstStyle>
          <a:p>
            <a:pPr lvl="0"/>
            <a:r>
              <a:rPr lang="en-CA" dirty="0"/>
              <a:t>Click to add title</a:t>
            </a:r>
          </a:p>
        </p:txBody>
      </p:sp>
      <p:sp>
        <p:nvSpPr>
          <p:cNvPr id="17" name="Text Placeholder 28">
            <a:extLst>
              <a:ext uri="{FF2B5EF4-FFF2-40B4-BE49-F238E27FC236}">
                <a16:creationId xmlns:a16="http://schemas.microsoft.com/office/drawing/2014/main" id="{6441B927-11E1-44B4-AD5D-25680534B86A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438650" y="5510437"/>
            <a:ext cx="3305313" cy="806225"/>
          </a:xfrm>
        </p:spPr>
        <p:txBody>
          <a:bodyPr lIns="360000" tIns="0" rIns="360000" bIns="0">
            <a:noAutofit/>
          </a:bodyPr>
          <a:lstStyle>
            <a:lvl1pPr marL="0" indent="0" algn="ctr">
              <a:buNone/>
              <a:defRPr sz="1600"/>
            </a:lvl1pPr>
            <a:lvl2pPr marL="0" indent="0" algn="ctr">
              <a:buNone/>
              <a:defRPr sz="1400"/>
            </a:lvl2pPr>
            <a:lvl3pPr marL="0" indent="0" algn="ctr">
              <a:buNone/>
              <a:defRPr sz="1400"/>
            </a:lvl3pPr>
            <a:lvl4pPr marL="0" indent="0" algn="ctr">
              <a:buNone/>
              <a:defRPr sz="1200"/>
            </a:lvl4pPr>
            <a:lvl5pPr marL="0" indent="0" algn="ctr">
              <a:buNone/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 dirty="0"/>
          </a:p>
        </p:txBody>
      </p:sp>
      <p:sp>
        <p:nvSpPr>
          <p:cNvPr id="18" name="Text Placeholder 26">
            <a:extLst>
              <a:ext uri="{FF2B5EF4-FFF2-40B4-BE49-F238E27FC236}">
                <a16:creationId xmlns:a16="http://schemas.microsoft.com/office/drawing/2014/main" id="{6CD1B9F9-5081-4CE0-81AB-90B760486A5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031300" y="5075822"/>
            <a:ext cx="3313113" cy="434975"/>
          </a:xfrm>
        </p:spPr>
        <p:txBody>
          <a:bodyPr lIns="360000" tIns="0" rIns="360000" bIns="0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800" b="1"/>
            </a:lvl1pPr>
            <a:lvl2pPr marL="0" indent="0">
              <a:buNone/>
              <a:defRPr sz="1800" b="1"/>
            </a:lvl2pPr>
            <a:lvl3pPr marL="0" indent="0">
              <a:buNone/>
              <a:defRPr sz="1800" b="1"/>
            </a:lvl3pPr>
            <a:lvl4pPr marL="0" indent="0">
              <a:buNone/>
              <a:defRPr sz="1800" b="1"/>
            </a:lvl4pPr>
            <a:lvl5pPr marL="0" indent="0">
              <a:buNone/>
              <a:defRPr sz="1800" b="1"/>
            </a:lvl5pPr>
          </a:lstStyle>
          <a:p>
            <a:pPr lvl="0"/>
            <a:r>
              <a:rPr lang="en-CA" dirty="0"/>
              <a:t>Click to add title</a:t>
            </a:r>
          </a:p>
        </p:txBody>
      </p:sp>
      <p:sp>
        <p:nvSpPr>
          <p:cNvPr id="19" name="Text Placeholder 28">
            <a:extLst>
              <a:ext uri="{FF2B5EF4-FFF2-40B4-BE49-F238E27FC236}">
                <a16:creationId xmlns:a16="http://schemas.microsoft.com/office/drawing/2014/main" id="{3352277E-6D2C-4F35-8F30-A5854FF9A231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8031300" y="5510077"/>
            <a:ext cx="3313113" cy="806225"/>
          </a:xfrm>
        </p:spPr>
        <p:txBody>
          <a:bodyPr lIns="360000" tIns="0" rIns="360000" bIns="0">
            <a:noAutofit/>
          </a:bodyPr>
          <a:lstStyle>
            <a:lvl1pPr marL="0" indent="0" algn="ctr">
              <a:buNone/>
              <a:defRPr sz="1600"/>
            </a:lvl1pPr>
            <a:lvl2pPr marL="0" indent="0" algn="ctr">
              <a:buNone/>
              <a:defRPr sz="1400"/>
            </a:lvl2pPr>
            <a:lvl3pPr marL="0" indent="0" algn="ctr">
              <a:buNone/>
              <a:defRPr sz="1400"/>
            </a:lvl3pPr>
            <a:lvl4pPr marL="0" indent="0" algn="ctr">
              <a:buNone/>
              <a:defRPr sz="1200"/>
            </a:lvl4pPr>
            <a:lvl5pPr marL="0" indent="0" algn="ctr">
              <a:buNone/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834766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55">
          <p15:clr>
            <a:srgbClr val="717275"/>
          </p15:clr>
        </p15:guide>
        <p15:guide id="2" orient="horz" pos="1562">
          <p15:clr>
            <a:srgbClr val="717275"/>
          </p15:clr>
        </p15:guide>
        <p15:guide id="3" orient="horz" pos="1680">
          <p15:clr>
            <a:srgbClr val="FF96FF"/>
          </p15:clr>
        </p15:guide>
        <p15:guide id="4" orient="horz" pos="3979">
          <p15:clr>
            <a:srgbClr val="FF96FF"/>
          </p15:clr>
        </p15:guide>
        <p15:guide id="5" pos="528">
          <p15:clr>
            <a:srgbClr val="FF96FF"/>
          </p15:clr>
        </p15:guide>
        <p15:guide id="6" pos="2615">
          <p15:clr>
            <a:srgbClr val="FF96FF"/>
          </p15:clr>
        </p15:guide>
        <p15:guide id="7" pos="2796">
          <p15:clr>
            <a:srgbClr val="FF96FF"/>
          </p15:clr>
        </p15:guide>
        <p15:guide id="8" pos="4883">
          <p15:clr>
            <a:srgbClr val="FF96FF"/>
          </p15:clr>
        </p15:guide>
        <p15:guide id="9" pos="5064">
          <p15:clr>
            <a:srgbClr val="FF96FF"/>
          </p15:clr>
        </p15:guide>
        <p15:guide id="10" pos="7151">
          <p15:clr>
            <a:srgbClr val="FF96FF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9">
            <a:extLst>
              <a:ext uri="{FF2B5EF4-FFF2-40B4-BE49-F238E27FC236}">
                <a16:creationId xmlns:a16="http://schemas.microsoft.com/office/drawing/2014/main" id="{5198581D-BEBA-FF71-6A34-2BAA4178DCC8}"/>
              </a:ext>
            </a:extLst>
          </p:cNvPr>
          <p:cNvSpPr>
            <a:spLocks noGrp="1"/>
          </p:cNvSpPr>
          <p:nvPr>
            <p:ph sz="quarter" idx="36" hasCustomPrompt="1"/>
          </p:nvPr>
        </p:nvSpPr>
        <p:spPr>
          <a:xfrm>
            <a:off x="609599" y="1894024"/>
            <a:ext cx="6944407" cy="4049576"/>
          </a:xfrm>
          <a:prstGeom prst="rect">
            <a:avLst/>
          </a:prstGeom>
          <a:pattFill prst="wdDnDiag">
            <a:fgClr>
              <a:srgbClr val="E9E9E7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/>
            </a:lvl1pPr>
          </a:lstStyle>
          <a:p>
            <a:pPr lvl="0"/>
            <a:r>
              <a:rPr lang="en-CA"/>
              <a:t>Chart and/or visual to support the trend</a:t>
            </a: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613482FF-7C12-8325-A920-E16F4E8CE20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9600" y="685800"/>
            <a:ext cx="6949440" cy="615950"/>
          </a:xfrm>
          <a:prstGeom prst="rect">
            <a:avLst/>
          </a:prstGeom>
        </p:spPr>
        <p:txBody>
          <a:bodyPr lIns="0" rIns="137160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Open Sans" panose="020B0606030504020204" pitchFamily="34" charset="0"/>
              <a:buNone/>
              <a:defRPr lang="en-US" sz="24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Open Sans" panose="020B0606030504020204" pitchFamily="34" charset="0"/>
              <a:buNone/>
              <a:defRPr lang="en-US" sz="2400" b="1" kern="1200" dirty="0" smtClean="0">
                <a:solidFill>
                  <a:schemeClr val="tx1"/>
                </a:solidFill>
                <a:highlight>
                  <a:srgbClr val="FFFFFF"/>
                </a:highlight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Open Sans" panose="020B0606030504020204" pitchFamily="34" charset="0"/>
              <a:buNone/>
              <a:defRPr lang="en-US" sz="2400" b="1" kern="1200" dirty="0" smtClean="0">
                <a:solidFill>
                  <a:schemeClr val="tx1"/>
                </a:solidFill>
                <a:highlight>
                  <a:srgbClr val="FFFFFF"/>
                </a:highlight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Open Sans" panose="020B0606030504020204" pitchFamily="34" charset="0"/>
              <a:buNone/>
              <a:defRPr lang="en-US" sz="2400" b="1" kern="1200" dirty="0" smtClean="0">
                <a:solidFill>
                  <a:schemeClr val="tx1"/>
                </a:solidFill>
                <a:highlight>
                  <a:srgbClr val="FFFFFF"/>
                </a:highlight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Open Sans" panose="020B0606030504020204" pitchFamily="34" charset="0"/>
              <a:buNone/>
              <a:defRPr lang="en-US" sz="2400" b="1" kern="1200" dirty="0">
                <a:solidFill>
                  <a:schemeClr val="tx1"/>
                </a:solidFill>
                <a:highlight>
                  <a:srgbClr val="FFFFFF"/>
                </a:highlight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CA"/>
              <a:t>Headline describing chart below if you need two lines</a:t>
            </a:r>
          </a:p>
        </p:txBody>
      </p:sp>
      <p:sp>
        <p:nvSpPr>
          <p:cNvPr id="3" name="Text Placeholder 8">
            <a:extLst>
              <a:ext uri="{FF2B5EF4-FFF2-40B4-BE49-F238E27FC236}">
                <a16:creationId xmlns:a16="http://schemas.microsoft.com/office/drawing/2014/main" id="{0DCAA40F-BE40-A59D-2463-056300F9E8F1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09600" y="1569441"/>
            <a:ext cx="6944406" cy="174670"/>
          </a:xfrm>
          <a:prstGeom prst="rect">
            <a:avLst/>
          </a:prstGeom>
        </p:spPr>
        <p:txBody>
          <a:bodyPr lIns="0" tIns="0" bIns="0"/>
          <a:lstStyle>
            <a:lvl1pPr>
              <a:defRPr sz="120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defRPr>
            </a:lvl1pPr>
          </a:lstStyle>
          <a:p>
            <a:pPr lvl="0"/>
            <a:r>
              <a:rPr lang="en-US"/>
              <a:t>Chart header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7670DDE-8D5F-A1DA-D470-A69E55E69528}"/>
              </a:ext>
            </a:extLst>
          </p:cNvPr>
          <p:cNvSpPr/>
          <p:nvPr userDrawn="1"/>
        </p:nvSpPr>
        <p:spPr>
          <a:xfrm>
            <a:off x="8020050" y="0"/>
            <a:ext cx="4171950" cy="6858000"/>
          </a:xfrm>
          <a:prstGeom prst="rect">
            <a:avLst/>
          </a:prstGeom>
          <a:solidFill>
            <a:srgbClr val="E9E9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6" name="Text Placeholder 24">
            <a:extLst>
              <a:ext uri="{FF2B5EF4-FFF2-40B4-BE49-F238E27FC236}">
                <a16:creationId xmlns:a16="http://schemas.microsoft.com/office/drawing/2014/main" id="{BEA2902B-A00B-F99A-BB03-9FAD086AB954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8525435" y="685800"/>
            <a:ext cx="3666565" cy="5257800"/>
          </a:xfrm>
          <a:prstGeom prst="rect">
            <a:avLst/>
          </a:prstGeom>
        </p:spPr>
        <p:txBody>
          <a:bodyPr lIns="0" tIns="0" rIns="731520" bIns="0" anchor="b"/>
          <a:lstStyle>
            <a:lvl1pPr marL="0" indent="0" algn="l">
              <a:lnSpc>
                <a:spcPct val="90000"/>
              </a:lnSpc>
              <a:spcBef>
                <a:spcPts val="0"/>
              </a:spcBef>
              <a:buFont typeface="Open Sans" panose="020B0606030504020204" pitchFamily="34" charset="0"/>
              <a:buNone/>
              <a:defRPr sz="3200" spc="-100" baseline="0">
                <a:solidFill>
                  <a:schemeClr val="tx1"/>
                </a:solidFill>
                <a:latin typeface="+mj-lt"/>
              </a:defRPr>
            </a:lvl1pPr>
            <a:lvl2pPr marL="180975" indent="-180975">
              <a:lnSpc>
                <a:spcPct val="120000"/>
              </a:lnSpc>
              <a:buFont typeface="Open Sans" panose="020B0606030504020204" pitchFamily="34" charset="0"/>
              <a:buChar char="–"/>
              <a:defRPr sz="1100"/>
            </a:lvl2pPr>
            <a:lvl3pPr marL="361950" indent="-180975">
              <a:lnSpc>
                <a:spcPct val="120000"/>
              </a:lnSpc>
              <a:buFont typeface="Open Sans" panose="020B0606030504020204" pitchFamily="34" charset="0"/>
              <a:buChar char="–"/>
              <a:defRPr sz="1100"/>
            </a:lvl3pPr>
            <a:lvl4pPr marL="534988" indent="-173038">
              <a:lnSpc>
                <a:spcPct val="120000"/>
              </a:lnSpc>
              <a:buFont typeface="Open Sans" panose="020B0606030504020204" pitchFamily="34" charset="0"/>
              <a:buChar char="–"/>
              <a:defRPr sz="1100"/>
            </a:lvl4pPr>
            <a:lvl5pPr marL="715963" indent="-180975">
              <a:lnSpc>
                <a:spcPct val="120000"/>
              </a:lnSpc>
              <a:buFont typeface="Open Sans" panose="020B0606030504020204" pitchFamily="34" charset="0"/>
              <a:buChar char="–"/>
              <a:defRPr sz="1100"/>
            </a:lvl5pPr>
          </a:lstStyle>
          <a:p>
            <a:pPr lvl="0"/>
            <a:r>
              <a:rPr lang="en-CA"/>
              <a:t>Make a short statement about this trend that highlights a data point from the chart on the left.</a:t>
            </a:r>
          </a:p>
        </p:txBody>
      </p:sp>
    </p:spTree>
    <p:extLst>
      <p:ext uri="{BB962C8B-B14F-4D97-AF65-F5344CB8AC3E}">
        <p14:creationId xmlns:p14="http://schemas.microsoft.com/office/powerpoint/2010/main" val="35627698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264">
          <p15:clr>
            <a:srgbClr val="FBAE40"/>
          </p15:clr>
        </p15:guide>
        <p15:guide id="2" pos="384">
          <p15:clr>
            <a:srgbClr val="FBAE40"/>
          </p15:clr>
        </p15:guide>
        <p15:guide id="3" orient="horz" pos="4080">
          <p15:clr>
            <a:srgbClr val="FBAE40"/>
          </p15:clr>
        </p15:guide>
        <p15:guide id="4" pos="7296">
          <p15:clr>
            <a:srgbClr val="FBAE40"/>
          </p15:clr>
        </p15:guide>
        <p15:guide id="5" orient="horz" pos="432">
          <p15:clr>
            <a:srgbClr val="FBAE40"/>
          </p15:clr>
        </p15:guide>
        <p15:guide id="6" orient="horz" pos="840" userDrawn="1">
          <p15:clr>
            <a:srgbClr val="FBAE40"/>
          </p15:clr>
        </p15:guide>
        <p15:guide id="7" orient="horz" pos="3744">
          <p15:clr>
            <a:srgbClr val="C35EA4"/>
          </p15:clr>
        </p15:guide>
      </p15:sldGuideLst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x Content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uides" hidden="1">
            <a:extLst>
              <a:ext uri="{FF2B5EF4-FFF2-40B4-BE49-F238E27FC236}">
                <a16:creationId xmlns:a16="http://schemas.microsoft.com/office/drawing/2014/main" id="{EC344BBE-C546-49B5-8D74-1D2CFAB1A331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635000" cy="2540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700">
              <a:solidFill>
                <a:srgbClr val="FFFFFF"/>
              </a:solidFill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4EBEA15-23EC-4217-9876-A1E616EB7F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201" y="909637"/>
            <a:ext cx="4876800" cy="1406447"/>
          </a:xfrm>
        </p:spPr>
        <p:txBody>
          <a:bodyPr anchor="b" anchorCtr="0"/>
          <a:lstStyle/>
          <a:p>
            <a:r>
              <a:rPr lang="en-US"/>
              <a:t>Click to edit Master title style</a:t>
            </a:r>
            <a:endParaRPr lang="en-CA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CB1E0B3-4568-4CF5-B64A-98D0535E826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219201" y="3788229"/>
            <a:ext cx="3738562" cy="1993208"/>
          </a:xfrm>
        </p:spPr>
        <p:txBody>
          <a:bodyPr l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29C0753C-C4C4-4336-9105-0A2EC2F3F7CE}"/>
              </a:ext>
            </a:extLst>
          </p:cNvPr>
          <p:cNvCxnSpPr>
            <a:cxnSpLocks/>
          </p:cNvCxnSpPr>
          <p:nvPr userDrawn="1"/>
        </p:nvCxnSpPr>
        <p:spPr>
          <a:xfrm flipH="1">
            <a:off x="-129746" y="2452869"/>
            <a:ext cx="6225746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7">
            <a:extLst>
              <a:ext uri="{FF2B5EF4-FFF2-40B4-BE49-F238E27FC236}">
                <a16:creationId xmlns:a16="http://schemas.microsoft.com/office/drawing/2014/main" id="{FAC681BA-44F2-46CD-AB53-894C612139D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210289" y="3788229"/>
            <a:ext cx="5762510" cy="1993208"/>
          </a:xfrm>
        </p:spPr>
        <p:txBody>
          <a:bodyPr l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 dirty="0"/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0D242CF4-A8EF-4E97-AB95-21931F8605E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219201" y="3039717"/>
            <a:ext cx="3738562" cy="611132"/>
          </a:xfrm>
        </p:spPr>
        <p:txBody>
          <a:bodyPr lIns="0"/>
          <a:lstStyle>
            <a:lvl1pPr marL="0" indent="0">
              <a:buNone/>
              <a:defRPr sz="1800"/>
            </a:lvl1pPr>
            <a:lvl2pPr marL="0" indent="0">
              <a:buNone/>
              <a:defRPr sz="1800"/>
            </a:lvl2pPr>
            <a:lvl3pPr marL="0" indent="0">
              <a:buNone/>
              <a:defRPr sz="1800"/>
            </a:lvl3pPr>
            <a:lvl4pPr marL="0" indent="0">
              <a:buNone/>
              <a:defRPr sz="1800"/>
            </a:lvl4pPr>
            <a:lvl5pPr marL="0" indent="0">
              <a:buNone/>
              <a:defRPr sz="1800"/>
            </a:lvl5pPr>
          </a:lstStyle>
          <a:p>
            <a:pPr lvl="0"/>
            <a:r>
              <a:rPr lang="en-CA" dirty="0"/>
              <a:t>Add a headline</a:t>
            </a:r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CBF78D2B-F396-4FCE-B04D-4D957750E77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210289" y="3039717"/>
            <a:ext cx="5760924" cy="611132"/>
          </a:xfrm>
        </p:spPr>
        <p:txBody>
          <a:bodyPr lIns="0"/>
          <a:lstStyle>
            <a:lvl1pPr marL="0" indent="0">
              <a:buNone/>
              <a:defRPr sz="1800"/>
            </a:lvl1pPr>
            <a:lvl2pPr marL="0" indent="0">
              <a:buNone/>
              <a:defRPr sz="1800"/>
            </a:lvl2pPr>
            <a:lvl3pPr marL="0" indent="0">
              <a:buNone/>
              <a:defRPr sz="1800"/>
            </a:lvl3pPr>
            <a:lvl4pPr marL="0" indent="0">
              <a:buNone/>
              <a:defRPr sz="1800"/>
            </a:lvl4pPr>
            <a:lvl5pPr marL="0" indent="0">
              <a:buNone/>
              <a:defRPr sz="1800"/>
            </a:lvl5pPr>
          </a:lstStyle>
          <a:p>
            <a:pPr lvl="0"/>
            <a:r>
              <a:rPr lang="en-CA" dirty="0"/>
              <a:t>Add a headline</a:t>
            </a:r>
          </a:p>
        </p:txBody>
      </p:sp>
    </p:spTree>
    <p:extLst>
      <p:ext uri="{BB962C8B-B14F-4D97-AF65-F5344CB8AC3E}">
        <p14:creationId xmlns:p14="http://schemas.microsoft.com/office/powerpoint/2010/main" val="58048415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55">
          <p15:clr>
            <a:srgbClr val="717275"/>
          </p15:clr>
        </p15:guide>
        <p15:guide id="2" orient="horz" pos="1562">
          <p15:clr>
            <a:srgbClr val="717275"/>
          </p15:clr>
        </p15:guide>
        <p15:guide id="3" orient="horz" pos="1680">
          <p15:clr>
            <a:srgbClr val="FF96FF"/>
          </p15:clr>
        </p15:guide>
        <p15:guide id="4" orient="horz" pos="3979">
          <p15:clr>
            <a:srgbClr val="FF96FF"/>
          </p15:clr>
        </p15:guide>
        <p15:guide id="5" pos="768">
          <p15:clr>
            <a:srgbClr val="FF96FF"/>
          </p15:clr>
        </p15:guide>
        <p15:guide id="6" pos="6911">
          <p15:clr>
            <a:srgbClr val="FF96FF"/>
          </p15:clr>
        </p15:guide>
      </p15:sldGuideLst>
    </p:ext>
  </p:extLs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x Side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2" hasCustomPrompt="1"/>
          </p:nvPr>
        </p:nvSpPr>
        <p:spPr>
          <a:xfrm>
            <a:off x="8812192" y="0"/>
            <a:ext cx="3379808" cy="6858000"/>
          </a:xfrm>
          <a:prstGeom prst="rect">
            <a:avLst/>
          </a:prstGeom>
          <a:noFill/>
        </p:spPr>
        <p:txBody>
          <a:bodyPr wrap="square" tIns="180000" anchor="t" anchorCtr="0">
            <a:no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CA" dirty="0"/>
              <a:t>Add Image</a:t>
            </a:r>
            <a:endParaRPr lang="en-CA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3379808" cy="6858000"/>
          </a:xfrm>
          <a:prstGeom prst="rect">
            <a:avLst/>
          </a:prstGeom>
          <a:noFill/>
        </p:spPr>
        <p:txBody>
          <a:bodyPr wrap="square" tIns="180000" anchor="t" anchorCtr="0">
            <a:no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CA" dirty="0"/>
              <a:t>Add Image</a:t>
            </a:r>
            <a:endParaRPr lang="en-CA"/>
          </a:p>
        </p:txBody>
      </p:sp>
      <p:sp>
        <p:nvSpPr>
          <p:cNvPr id="6" name="Title 3"/>
          <p:cNvSpPr>
            <a:spLocks noGrp="1"/>
          </p:cNvSpPr>
          <p:nvPr>
            <p:ph type="title" hasCustomPrompt="1"/>
          </p:nvPr>
        </p:nvSpPr>
        <p:spPr>
          <a:xfrm>
            <a:off x="3532558" y="1039813"/>
            <a:ext cx="5126883" cy="1137331"/>
          </a:xfrm>
          <a:prstGeom prst="rect">
            <a:avLst/>
          </a:prstGeom>
        </p:spPr>
        <p:txBody>
          <a:bodyPr/>
          <a:lstStyle>
            <a:lvl1pPr algn="ctr">
              <a:defRPr sz="3600" spc="0">
                <a:solidFill>
                  <a:srgbClr val="000000"/>
                </a:solidFill>
              </a:defRPr>
            </a:lvl1pPr>
          </a:lstStyle>
          <a:p>
            <a:r>
              <a:rPr lang="en-CA" dirty="0"/>
              <a:t>Slide title</a:t>
            </a:r>
            <a:endParaRPr lang="en-CA"/>
          </a:p>
        </p:txBody>
      </p:sp>
      <p:sp>
        <p:nvSpPr>
          <p:cNvPr id="2" name="Guides" hidden="1">
            <a:extLst>
              <a:ext uri="{FF2B5EF4-FFF2-40B4-BE49-F238E27FC236}">
                <a16:creationId xmlns:a16="http://schemas.microsoft.com/office/drawing/2014/main" id="{4A379983-097A-46D0-AD71-4EE7B017999F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635000" cy="2540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700">
              <a:solidFill>
                <a:srgbClr val="FFFFFF"/>
              </a:solidFill>
            </a:endParaRP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0B89B8F6-247C-4770-B749-05ACFE1EB65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532559" y="2177145"/>
            <a:ext cx="5126883" cy="4149044"/>
          </a:xfrm>
        </p:spPr>
        <p:txBody>
          <a:bodyPr/>
          <a:lstStyle>
            <a:lvl1pPr marL="0" indent="0" algn="ctr">
              <a:buNone/>
              <a:defRPr/>
            </a:lvl1pPr>
            <a:lvl2pPr marL="0" indent="0" algn="ctr">
              <a:buNone/>
              <a:defRPr/>
            </a:lvl2pPr>
            <a:lvl3pPr marL="0" indent="0" algn="ctr">
              <a:buNone/>
              <a:defRPr/>
            </a:lvl3pPr>
            <a:lvl4pPr marL="0" indent="0" algn="ctr">
              <a:buNone/>
              <a:defRPr/>
            </a:lvl4pPr>
            <a:lvl5pPr marL="0" indent="0" algn="ct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4721D7A-E41C-420E-BB70-2D8EA067C5A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569618" y="5919788"/>
            <a:ext cx="3052762" cy="396875"/>
          </a:xfrm>
          <a:solidFill>
            <a:schemeClr val="tx1"/>
          </a:solidFill>
        </p:spPr>
        <p:txBody>
          <a:bodyPr anchor="ctr" anchorCtr="0"/>
          <a:lstStyle>
            <a:lvl1pPr marL="0" indent="0" algn="ctr">
              <a:buNone/>
              <a:defRPr cap="all" baseline="0">
                <a:solidFill>
                  <a:schemeClr val="bg1"/>
                </a:solidFill>
              </a:defRPr>
            </a:lvl1pPr>
            <a:lvl2pPr marL="0" indent="0" algn="ctr">
              <a:buNone/>
              <a:defRPr cap="all" baseline="0"/>
            </a:lvl2pPr>
            <a:lvl3pPr marL="0" indent="0" algn="ctr">
              <a:buNone/>
              <a:defRPr cap="all" baseline="0"/>
            </a:lvl3pPr>
            <a:lvl4pPr marL="0" indent="0" algn="ctr">
              <a:buNone/>
              <a:defRPr cap="all" baseline="0"/>
            </a:lvl4pPr>
            <a:lvl5pPr marL="0" indent="0" algn="ctr">
              <a:buNone/>
              <a:defRPr cap="all" baseline="0"/>
            </a:lvl5pPr>
          </a:lstStyle>
          <a:p>
            <a:pPr lvl="0"/>
            <a:r>
              <a:rPr lang="en-CA" dirty="0"/>
              <a:t>Read more</a:t>
            </a:r>
          </a:p>
        </p:txBody>
      </p:sp>
    </p:spTree>
    <p:extLst>
      <p:ext uri="{BB962C8B-B14F-4D97-AF65-F5344CB8AC3E}">
        <p14:creationId xmlns:p14="http://schemas.microsoft.com/office/powerpoint/2010/main" val="16699638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55">
          <p15:clr>
            <a:srgbClr val="717275"/>
          </p15:clr>
        </p15:guide>
        <p15:guide id="2" orient="horz" pos="1562">
          <p15:clr>
            <a:srgbClr val="717275"/>
          </p15:clr>
        </p15:guide>
        <p15:guide id="3" orient="horz" pos="1680">
          <p15:clr>
            <a:srgbClr val="FF96FF"/>
          </p15:clr>
        </p15:guide>
        <p15:guide id="4" orient="horz" pos="3979">
          <p15:clr>
            <a:srgbClr val="FF96FF"/>
          </p15:clr>
        </p15:guide>
        <p15:guide id="5" pos="768">
          <p15:clr>
            <a:srgbClr val="FF96FF"/>
          </p15:clr>
        </p15:guide>
        <p15:guide id="6" pos="6911">
          <p15:clr>
            <a:srgbClr val="FF96FF"/>
          </p15:clr>
        </p15:guide>
      </p15:sldGuideLst>
    </p:ext>
  </p:extLs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x Side Pictures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uides" hidden="1">
            <a:extLst>
              <a:ext uri="{FF2B5EF4-FFF2-40B4-BE49-F238E27FC236}">
                <a16:creationId xmlns:a16="http://schemas.microsoft.com/office/drawing/2014/main" id="{E0D55BBB-05B8-48B9-806A-89D7F48BF615}"/>
              </a:ext>
            </a:extLst>
          </p:cNvPr>
          <p:cNvSpPr/>
          <p:nvPr userDrawn="1"/>
        </p:nvSpPr>
        <p:spPr>
          <a:xfrm>
            <a:off x="0" y="0"/>
            <a:ext cx="635000" cy="2540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700">
              <a:solidFill>
                <a:srgbClr val="FFFFFF"/>
              </a:solidFill>
            </a:endParaRPr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53D29D1F-B60B-47E4-A7E2-D5454897486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32558" y="1039813"/>
            <a:ext cx="5126883" cy="1137331"/>
          </a:xfrm>
          <a:prstGeom prst="rect">
            <a:avLst/>
          </a:prstGeom>
        </p:spPr>
        <p:txBody>
          <a:bodyPr/>
          <a:lstStyle>
            <a:lvl1pPr algn="ctr">
              <a:defRPr sz="3600" spc="0">
                <a:solidFill>
                  <a:schemeClr val="bg1"/>
                </a:solidFill>
              </a:defRPr>
            </a:lvl1pPr>
          </a:lstStyle>
          <a:p>
            <a:r>
              <a:rPr lang="en-CA" dirty="0"/>
              <a:t>Slide title</a:t>
            </a:r>
            <a:endParaRPr lang="en-CA"/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F92F7B66-FBD8-430E-AB1E-DF50FFCFAA8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532559" y="2177145"/>
            <a:ext cx="5126883" cy="4149044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 marL="0" indent="0" algn="ctr">
              <a:buNone/>
              <a:defRPr>
                <a:solidFill>
                  <a:schemeClr val="bg1"/>
                </a:solidFill>
              </a:defRPr>
            </a:lvl2pPr>
            <a:lvl3pPr marL="0" indent="0" algn="ctr">
              <a:buNone/>
              <a:defRPr>
                <a:solidFill>
                  <a:schemeClr val="bg1"/>
                </a:solidFill>
              </a:defRPr>
            </a:lvl3pPr>
            <a:lvl4pPr marL="0" indent="0" algn="ctr">
              <a:buNone/>
              <a:defRPr>
                <a:solidFill>
                  <a:schemeClr val="bg1"/>
                </a:solidFill>
              </a:defRPr>
            </a:lvl4pPr>
            <a:lvl5pPr marL="0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 dirty="0"/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EA6D1D77-AD66-440B-BC1C-B9BF8829801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569618" y="5919788"/>
            <a:ext cx="3052762" cy="396875"/>
          </a:xfrm>
          <a:noFill/>
          <a:ln>
            <a:solidFill>
              <a:schemeClr val="bg1"/>
            </a:solidFill>
          </a:ln>
        </p:spPr>
        <p:txBody>
          <a:bodyPr anchor="ctr" anchorCtr="0"/>
          <a:lstStyle>
            <a:lvl1pPr marL="0" indent="0" algn="ctr">
              <a:buNone/>
              <a:defRPr cap="all" baseline="0">
                <a:solidFill>
                  <a:schemeClr val="bg1"/>
                </a:solidFill>
              </a:defRPr>
            </a:lvl1pPr>
            <a:lvl2pPr marL="0" indent="0" algn="ctr">
              <a:buNone/>
              <a:defRPr cap="all" baseline="0"/>
            </a:lvl2pPr>
            <a:lvl3pPr marL="0" indent="0" algn="ctr">
              <a:buNone/>
              <a:defRPr cap="all" baseline="0"/>
            </a:lvl3pPr>
            <a:lvl4pPr marL="0" indent="0" algn="ctr">
              <a:buNone/>
              <a:defRPr cap="all" baseline="0"/>
            </a:lvl4pPr>
            <a:lvl5pPr marL="0" indent="0" algn="ctr">
              <a:buNone/>
              <a:defRPr cap="all" baseline="0"/>
            </a:lvl5pPr>
          </a:lstStyle>
          <a:p>
            <a:pPr lvl="0"/>
            <a:r>
              <a:rPr lang="en-CA" dirty="0"/>
              <a:t>Read more</a:t>
            </a:r>
          </a:p>
        </p:txBody>
      </p:sp>
      <p:sp>
        <p:nvSpPr>
          <p:cNvPr id="10" name="Picture Placeholder 3">
            <a:extLst>
              <a:ext uri="{FF2B5EF4-FFF2-40B4-BE49-F238E27FC236}">
                <a16:creationId xmlns:a16="http://schemas.microsoft.com/office/drawing/2014/main" id="{262AF28E-F2E8-4DC3-BC62-BF7B36B01ACC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812192" y="0"/>
            <a:ext cx="3379808" cy="6858000"/>
          </a:xfrm>
          <a:prstGeom prst="rect">
            <a:avLst/>
          </a:prstGeom>
          <a:solidFill>
            <a:schemeClr val="bg1"/>
          </a:solidFill>
        </p:spPr>
        <p:txBody>
          <a:bodyPr wrap="square" tIns="180000" anchor="t" anchorCtr="0">
            <a:no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CA" dirty="0"/>
              <a:t>Add Image</a:t>
            </a:r>
            <a:endParaRPr lang="en-CA"/>
          </a:p>
        </p:txBody>
      </p:sp>
      <p:sp>
        <p:nvSpPr>
          <p:cNvPr id="11" name="Picture Placeholder 4">
            <a:extLst>
              <a:ext uri="{FF2B5EF4-FFF2-40B4-BE49-F238E27FC236}">
                <a16:creationId xmlns:a16="http://schemas.microsoft.com/office/drawing/2014/main" id="{89C4A759-7D4C-4712-A64D-A467395AB397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3379808" cy="6858000"/>
          </a:xfrm>
          <a:prstGeom prst="rect">
            <a:avLst/>
          </a:prstGeom>
          <a:solidFill>
            <a:schemeClr val="bg1"/>
          </a:solidFill>
        </p:spPr>
        <p:txBody>
          <a:bodyPr wrap="square" tIns="180000" anchor="t" anchorCtr="0">
            <a:no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CA" dirty="0"/>
              <a:t>Add Image</a:t>
            </a:r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1918323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entral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2" hasCustomPrompt="1"/>
          </p:nvPr>
        </p:nvSpPr>
        <p:spPr>
          <a:xfrm>
            <a:off x="4406096" y="0"/>
            <a:ext cx="3379808" cy="6858000"/>
          </a:xfrm>
          <a:prstGeom prst="rect">
            <a:avLst/>
          </a:prstGeom>
          <a:noFill/>
        </p:spPr>
        <p:txBody>
          <a:bodyPr wrap="square" tIns="180000" anchor="t" anchorCtr="0">
            <a:no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CA" dirty="0"/>
              <a:t>Add Image</a:t>
            </a:r>
            <a:endParaRPr lang="en-CA"/>
          </a:p>
        </p:txBody>
      </p:sp>
      <p:sp>
        <p:nvSpPr>
          <p:cNvPr id="2" name="Guides" hidden="1">
            <a:extLst>
              <a:ext uri="{FF2B5EF4-FFF2-40B4-BE49-F238E27FC236}">
                <a16:creationId xmlns:a16="http://schemas.microsoft.com/office/drawing/2014/main" id="{80D84EE2-F920-4407-9D5A-258ABFE6C7ED}"/>
              </a:ext>
            </a:extLst>
          </p:cNvPr>
          <p:cNvSpPr/>
          <p:nvPr userDrawn="1"/>
        </p:nvSpPr>
        <p:spPr>
          <a:xfrm>
            <a:off x="0" y="0"/>
            <a:ext cx="635000" cy="2540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700">
              <a:solidFill>
                <a:srgbClr val="FFFFFF"/>
              </a:solidFill>
            </a:endParaRPr>
          </a:p>
        </p:txBody>
      </p:sp>
      <p:sp>
        <p:nvSpPr>
          <p:cNvPr id="21" name="Text Placeholder 26">
            <a:extLst>
              <a:ext uri="{FF2B5EF4-FFF2-40B4-BE49-F238E27FC236}">
                <a16:creationId xmlns:a16="http://schemas.microsoft.com/office/drawing/2014/main" id="{8EC4B1FB-16F8-4D89-96D9-3FC84956A135}"/>
              </a:ext>
            </a:extLst>
          </p:cNvPr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376365" y="1671885"/>
            <a:ext cx="3641859" cy="353985"/>
          </a:xfrm>
        </p:spPr>
        <p:txBody>
          <a:bodyPr lIns="0">
            <a:noAutofit/>
          </a:bodyPr>
          <a:lstStyle>
            <a:lvl1pPr marL="0" indent="0" algn="ctr">
              <a:buNone/>
              <a:defRPr sz="1800" b="1"/>
            </a:lvl1pPr>
            <a:lvl2pPr marL="0" indent="0">
              <a:buNone/>
              <a:defRPr sz="1800" b="1"/>
            </a:lvl2pPr>
            <a:lvl3pPr marL="0" indent="0">
              <a:buNone/>
              <a:defRPr sz="1800" b="1"/>
            </a:lvl3pPr>
            <a:lvl4pPr marL="0" indent="0">
              <a:buNone/>
              <a:defRPr sz="1800" b="1"/>
            </a:lvl4pPr>
            <a:lvl5pPr marL="0" indent="0">
              <a:buNone/>
              <a:defRPr sz="1800" b="1"/>
            </a:lvl5pPr>
          </a:lstStyle>
          <a:p>
            <a:pPr lvl="0"/>
            <a:r>
              <a:rPr lang="en-CA" dirty="0"/>
              <a:t>Click to add title</a:t>
            </a:r>
          </a:p>
        </p:txBody>
      </p:sp>
      <p:sp>
        <p:nvSpPr>
          <p:cNvPr id="22" name="Text Placeholder 28">
            <a:extLst>
              <a:ext uri="{FF2B5EF4-FFF2-40B4-BE49-F238E27FC236}">
                <a16:creationId xmlns:a16="http://schemas.microsoft.com/office/drawing/2014/main" id="{050E4CDD-F112-438F-A2CE-14E9F2BD2D99}"/>
              </a:ext>
            </a:extLst>
          </p:cNvPr>
          <p:cNvSpPr>
            <a:spLocks noGrp="1"/>
          </p:cNvSpPr>
          <p:nvPr userDrawn="1">
            <p:ph type="body" sz="quarter" idx="14"/>
          </p:nvPr>
        </p:nvSpPr>
        <p:spPr>
          <a:xfrm>
            <a:off x="378670" y="2032117"/>
            <a:ext cx="3640232" cy="1343166"/>
          </a:xfrm>
        </p:spPr>
        <p:txBody>
          <a:bodyPr lIns="0">
            <a:noAutofit/>
          </a:bodyPr>
          <a:lstStyle>
            <a:lvl1pPr marL="0" indent="0" algn="ctr">
              <a:buNone/>
              <a:defRPr sz="1400"/>
            </a:lvl1pPr>
            <a:lvl2pPr marL="0" indent="0" algn="ctr">
              <a:buNone/>
              <a:defRPr sz="1200"/>
            </a:lvl2pPr>
            <a:lvl3pPr marL="0" indent="0" algn="ctr">
              <a:buNone/>
              <a:defRPr sz="1200"/>
            </a:lvl3pPr>
            <a:lvl4pPr marL="0" indent="0" algn="ctr">
              <a:buNone/>
              <a:defRPr sz="1100"/>
            </a:lvl4pPr>
            <a:lvl5pPr marL="0" indent="0" algn="ctr">
              <a:buNone/>
              <a:defRPr sz="10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 dirty="0"/>
          </a:p>
        </p:txBody>
      </p:sp>
      <p:sp>
        <p:nvSpPr>
          <p:cNvPr id="23" name="Text Placeholder 26">
            <a:extLst>
              <a:ext uri="{FF2B5EF4-FFF2-40B4-BE49-F238E27FC236}">
                <a16:creationId xmlns:a16="http://schemas.microsoft.com/office/drawing/2014/main" id="{1BABDF50-84F0-470E-B632-93639B02FBC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231050" y="1671885"/>
            <a:ext cx="3641859" cy="353985"/>
          </a:xfrm>
        </p:spPr>
        <p:txBody>
          <a:bodyPr lIns="0">
            <a:noAutofit/>
          </a:bodyPr>
          <a:lstStyle>
            <a:lvl1pPr marL="0" indent="0" algn="ctr">
              <a:buNone/>
              <a:defRPr sz="1800" b="1"/>
            </a:lvl1pPr>
            <a:lvl2pPr marL="0" indent="0">
              <a:buNone/>
              <a:defRPr sz="1800" b="1"/>
            </a:lvl2pPr>
            <a:lvl3pPr marL="0" indent="0">
              <a:buNone/>
              <a:defRPr sz="1800" b="1"/>
            </a:lvl3pPr>
            <a:lvl4pPr marL="0" indent="0">
              <a:buNone/>
              <a:defRPr sz="1800" b="1"/>
            </a:lvl4pPr>
            <a:lvl5pPr marL="0" indent="0">
              <a:buNone/>
              <a:defRPr sz="1800" b="1"/>
            </a:lvl5pPr>
          </a:lstStyle>
          <a:p>
            <a:pPr lvl="0"/>
            <a:r>
              <a:rPr lang="en-CA" dirty="0"/>
              <a:t>Click to add title</a:t>
            </a:r>
          </a:p>
        </p:txBody>
      </p:sp>
      <p:sp>
        <p:nvSpPr>
          <p:cNvPr id="24" name="Text Placeholder 28">
            <a:extLst>
              <a:ext uri="{FF2B5EF4-FFF2-40B4-BE49-F238E27FC236}">
                <a16:creationId xmlns:a16="http://schemas.microsoft.com/office/drawing/2014/main" id="{75EBE43E-CE5A-47DA-A50C-2169D9E4CD4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233355" y="2032117"/>
            <a:ext cx="3640232" cy="1343166"/>
          </a:xfrm>
        </p:spPr>
        <p:txBody>
          <a:bodyPr lIns="0">
            <a:noAutofit/>
          </a:bodyPr>
          <a:lstStyle>
            <a:lvl1pPr marL="0" indent="0" algn="ctr">
              <a:buNone/>
              <a:defRPr sz="1400"/>
            </a:lvl1pPr>
            <a:lvl2pPr marL="0" indent="0" algn="ctr">
              <a:buNone/>
              <a:defRPr sz="1200"/>
            </a:lvl2pPr>
            <a:lvl3pPr marL="0" indent="0" algn="ctr">
              <a:buNone/>
              <a:defRPr sz="1200"/>
            </a:lvl3pPr>
            <a:lvl4pPr marL="0" indent="0" algn="ctr">
              <a:buNone/>
              <a:defRPr sz="1100"/>
            </a:lvl4pPr>
            <a:lvl5pPr marL="0" indent="0" algn="ctr">
              <a:buNone/>
              <a:defRPr sz="10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 dirty="0"/>
          </a:p>
        </p:txBody>
      </p:sp>
      <p:sp>
        <p:nvSpPr>
          <p:cNvPr id="25" name="Text Placeholder 26">
            <a:extLst>
              <a:ext uri="{FF2B5EF4-FFF2-40B4-BE49-F238E27FC236}">
                <a16:creationId xmlns:a16="http://schemas.microsoft.com/office/drawing/2014/main" id="{4A000923-88D4-49D0-B962-8A920B5C2F7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78670" y="4928170"/>
            <a:ext cx="3641859" cy="353985"/>
          </a:xfrm>
        </p:spPr>
        <p:txBody>
          <a:bodyPr lIns="0">
            <a:noAutofit/>
          </a:bodyPr>
          <a:lstStyle>
            <a:lvl1pPr marL="0" indent="0" algn="ctr">
              <a:buNone/>
              <a:defRPr sz="1800" b="1"/>
            </a:lvl1pPr>
            <a:lvl2pPr marL="0" indent="0">
              <a:buNone/>
              <a:defRPr sz="1800" b="1"/>
            </a:lvl2pPr>
            <a:lvl3pPr marL="0" indent="0">
              <a:buNone/>
              <a:defRPr sz="1800" b="1"/>
            </a:lvl3pPr>
            <a:lvl4pPr marL="0" indent="0">
              <a:buNone/>
              <a:defRPr sz="1800" b="1"/>
            </a:lvl4pPr>
            <a:lvl5pPr marL="0" indent="0">
              <a:buNone/>
              <a:defRPr sz="1800" b="1"/>
            </a:lvl5pPr>
          </a:lstStyle>
          <a:p>
            <a:pPr lvl="0"/>
            <a:r>
              <a:rPr lang="en-CA" dirty="0"/>
              <a:t>Click to add title</a:t>
            </a:r>
          </a:p>
        </p:txBody>
      </p:sp>
      <p:sp>
        <p:nvSpPr>
          <p:cNvPr id="26" name="Text Placeholder 28">
            <a:extLst>
              <a:ext uri="{FF2B5EF4-FFF2-40B4-BE49-F238E27FC236}">
                <a16:creationId xmlns:a16="http://schemas.microsoft.com/office/drawing/2014/main" id="{0142C2C6-C70F-49BE-B525-A5340C53F03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78670" y="5288402"/>
            <a:ext cx="3640232" cy="1343166"/>
          </a:xfrm>
        </p:spPr>
        <p:txBody>
          <a:bodyPr lIns="0">
            <a:noAutofit/>
          </a:bodyPr>
          <a:lstStyle>
            <a:lvl1pPr marL="0" indent="0" algn="ctr">
              <a:buNone/>
              <a:defRPr sz="1400"/>
            </a:lvl1pPr>
            <a:lvl2pPr marL="0" indent="0" algn="ctr">
              <a:buNone/>
              <a:defRPr sz="1200"/>
            </a:lvl2pPr>
            <a:lvl3pPr marL="0" indent="0" algn="ctr">
              <a:buNone/>
              <a:defRPr sz="1200"/>
            </a:lvl3pPr>
            <a:lvl4pPr marL="0" indent="0" algn="ctr">
              <a:buNone/>
              <a:defRPr sz="1100"/>
            </a:lvl4pPr>
            <a:lvl5pPr marL="0" indent="0" algn="ctr">
              <a:buNone/>
              <a:defRPr sz="10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 dirty="0"/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30FC1A9C-C6B0-4A43-A4F4-03223EEADC2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231050" y="4921923"/>
            <a:ext cx="3641859" cy="353985"/>
          </a:xfrm>
        </p:spPr>
        <p:txBody>
          <a:bodyPr lIns="0">
            <a:noAutofit/>
          </a:bodyPr>
          <a:lstStyle>
            <a:lvl1pPr marL="0" indent="0" algn="ctr">
              <a:buNone/>
              <a:defRPr sz="1800" b="1"/>
            </a:lvl1pPr>
            <a:lvl2pPr marL="0" indent="0">
              <a:buNone/>
              <a:defRPr sz="1800" b="1"/>
            </a:lvl2pPr>
            <a:lvl3pPr marL="0" indent="0">
              <a:buNone/>
              <a:defRPr sz="1800" b="1"/>
            </a:lvl3pPr>
            <a:lvl4pPr marL="0" indent="0">
              <a:buNone/>
              <a:defRPr sz="1800" b="1"/>
            </a:lvl4pPr>
            <a:lvl5pPr marL="0" indent="0">
              <a:buNone/>
              <a:defRPr sz="1800" b="1"/>
            </a:lvl5pPr>
          </a:lstStyle>
          <a:p>
            <a:pPr lvl="0"/>
            <a:r>
              <a:rPr lang="en-CA" dirty="0"/>
              <a:t>Click to add title</a:t>
            </a:r>
          </a:p>
        </p:txBody>
      </p:sp>
      <p:sp>
        <p:nvSpPr>
          <p:cNvPr id="28" name="Text Placeholder 28">
            <a:extLst>
              <a:ext uri="{FF2B5EF4-FFF2-40B4-BE49-F238E27FC236}">
                <a16:creationId xmlns:a16="http://schemas.microsoft.com/office/drawing/2014/main" id="{741BCF2C-5A09-4CDE-A3E7-49C7894AC9F5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233355" y="5282155"/>
            <a:ext cx="3640232" cy="1343166"/>
          </a:xfrm>
        </p:spPr>
        <p:txBody>
          <a:bodyPr lIns="0">
            <a:noAutofit/>
          </a:bodyPr>
          <a:lstStyle>
            <a:lvl1pPr marL="0" indent="0" algn="ctr">
              <a:buNone/>
              <a:defRPr sz="1400"/>
            </a:lvl1pPr>
            <a:lvl2pPr marL="0" indent="0" algn="ctr">
              <a:buNone/>
              <a:defRPr sz="1200"/>
            </a:lvl2pPr>
            <a:lvl3pPr marL="0" indent="0" algn="ctr">
              <a:buNone/>
              <a:defRPr sz="1200"/>
            </a:lvl3pPr>
            <a:lvl4pPr marL="0" indent="0" algn="ctr">
              <a:buNone/>
              <a:defRPr sz="1100"/>
            </a:lvl4pPr>
            <a:lvl5pPr marL="0" indent="0" algn="ctr">
              <a:buNone/>
              <a:defRPr sz="10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6983422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Jigsaw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2554969"/>
            <a:ext cx="6096000" cy="1763032"/>
          </a:xfrm>
          <a:custGeom>
            <a:avLst/>
            <a:gdLst>
              <a:gd name="connsiteX0" fmla="*/ 0 w 6096000"/>
              <a:gd name="connsiteY0" fmla="*/ 0 h 1763032"/>
              <a:gd name="connsiteX1" fmla="*/ 5094514 w 6096000"/>
              <a:gd name="connsiteY1" fmla="*/ 0 h 1763032"/>
              <a:gd name="connsiteX2" fmla="*/ 5094514 w 6096000"/>
              <a:gd name="connsiteY2" fmla="*/ 566058 h 1763032"/>
              <a:gd name="connsiteX3" fmla="*/ 6096000 w 6096000"/>
              <a:gd name="connsiteY3" fmla="*/ 566058 h 1763032"/>
              <a:gd name="connsiteX4" fmla="*/ 6096000 w 6096000"/>
              <a:gd name="connsiteY4" fmla="*/ 1182460 h 1763032"/>
              <a:gd name="connsiteX5" fmla="*/ 5363028 w 6096000"/>
              <a:gd name="connsiteY5" fmla="*/ 1182460 h 1763032"/>
              <a:gd name="connsiteX6" fmla="*/ 5363028 w 6096000"/>
              <a:gd name="connsiteY6" fmla="*/ 1763032 h 1763032"/>
              <a:gd name="connsiteX7" fmla="*/ 5094514 w 6096000"/>
              <a:gd name="connsiteY7" fmla="*/ 1763032 h 1763032"/>
              <a:gd name="connsiteX8" fmla="*/ 268514 w 6096000"/>
              <a:gd name="connsiteY8" fmla="*/ 1763032 h 1763032"/>
              <a:gd name="connsiteX9" fmla="*/ 0 w 6096000"/>
              <a:gd name="connsiteY9" fmla="*/ 1763032 h 1763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096000" h="1763032">
                <a:moveTo>
                  <a:pt x="0" y="0"/>
                </a:moveTo>
                <a:lnTo>
                  <a:pt x="5094514" y="0"/>
                </a:lnTo>
                <a:lnTo>
                  <a:pt x="5094514" y="566058"/>
                </a:lnTo>
                <a:lnTo>
                  <a:pt x="6096000" y="566058"/>
                </a:lnTo>
                <a:lnTo>
                  <a:pt x="6096000" y="1182460"/>
                </a:lnTo>
                <a:lnTo>
                  <a:pt x="5363028" y="1182460"/>
                </a:lnTo>
                <a:lnTo>
                  <a:pt x="5363028" y="1763032"/>
                </a:lnTo>
                <a:lnTo>
                  <a:pt x="5094514" y="1763032"/>
                </a:lnTo>
                <a:lnTo>
                  <a:pt x="268514" y="1763032"/>
                </a:lnTo>
                <a:lnTo>
                  <a:pt x="0" y="1763032"/>
                </a:lnTo>
                <a:close/>
              </a:path>
            </a:pathLst>
          </a:custGeom>
          <a:noFill/>
        </p:spPr>
        <p:txBody>
          <a:bodyPr wrap="square" tIns="180000" anchor="t" anchorCtr="0">
            <a:no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CA" dirty="0"/>
              <a:t>Add Image</a:t>
            </a:r>
            <a:endParaRPr lang="en-CA"/>
          </a:p>
        </p:txBody>
      </p:sp>
      <p:sp>
        <p:nvSpPr>
          <p:cNvPr id="2" name="Guides" hidden="1">
            <a:extLst>
              <a:ext uri="{FF2B5EF4-FFF2-40B4-BE49-F238E27FC236}">
                <a16:creationId xmlns:a16="http://schemas.microsoft.com/office/drawing/2014/main" id="{8B1245D2-E80F-40B5-9974-5C19B6CE87DE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635000" cy="2540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700">
              <a:solidFill>
                <a:srgbClr val="FFFFFF"/>
              </a:solidFill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31B1D8B-76D1-4F62-98C6-A9AF06CF5A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03950" y="1040562"/>
            <a:ext cx="4768850" cy="1440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A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B640C61-B04C-44BF-84AC-D5A22871C381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203950" y="2667000"/>
            <a:ext cx="4767263" cy="3649663"/>
          </a:xfrm>
        </p:spPr>
        <p:txBody>
          <a:bodyPr l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2572700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55">
          <p15:clr>
            <a:srgbClr val="717275"/>
          </p15:clr>
        </p15:guide>
        <p15:guide id="2" orient="horz" pos="1562">
          <p15:clr>
            <a:srgbClr val="717275"/>
          </p15:clr>
        </p15:guide>
        <p15:guide id="3" orient="horz" pos="1680">
          <p15:clr>
            <a:srgbClr val="FF96FF"/>
          </p15:clr>
        </p15:guide>
        <p15:guide id="4" orient="horz" pos="3979">
          <p15:clr>
            <a:srgbClr val="FF96FF"/>
          </p15:clr>
        </p15:guide>
        <p15:guide id="5" pos="768">
          <p15:clr>
            <a:srgbClr val="FF96FF"/>
          </p15:clr>
        </p15:guide>
        <p15:guide id="6" pos="3771">
          <p15:clr>
            <a:srgbClr val="FF96FF"/>
          </p15:clr>
        </p15:guide>
        <p15:guide id="7" pos="3908">
          <p15:clr>
            <a:srgbClr val="FF96FF"/>
          </p15:clr>
        </p15:guide>
        <p15:guide id="8" pos="6911">
          <p15:clr>
            <a:srgbClr val="FF96FF"/>
          </p15:clr>
        </p15:guide>
      </p15:sldGuideLst>
    </p:ext>
  </p:extLs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x Picture &amp;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4"/>
          <p:cNvSpPr>
            <a:spLocks noGrp="1"/>
          </p:cNvSpPr>
          <p:nvPr>
            <p:ph type="pic" sz="quarter" idx="16" hasCustomPrompt="1"/>
          </p:nvPr>
        </p:nvSpPr>
        <p:spPr>
          <a:xfrm>
            <a:off x="0" y="2427212"/>
            <a:ext cx="4064000" cy="2407920"/>
          </a:xfrm>
          <a:prstGeom prst="rect">
            <a:avLst/>
          </a:prstGeom>
          <a:noFill/>
        </p:spPr>
        <p:txBody>
          <a:bodyPr wrap="square" tIns="216000" anchor="t" anchorCtr="0">
            <a:no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CA" dirty="0"/>
              <a:t>Add Image</a:t>
            </a:r>
            <a:endParaRPr lang="en-CA"/>
          </a:p>
        </p:txBody>
      </p:sp>
      <p:sp>
        <p:nvSpPr>
          <p:cNvPr id="10" name="Picture Placeholder 4"/>
          <p:cNvSpPr>
            <a:spLocks noGrp="1"/>
          </p:cNvSpPr>
          <p:nvPr>
            <p:ph type="pic" sz="quarter" idx="17" hasCustomPrompt="1"/>
          </p:nvPr>
        </p:nvSpPr>
        <p:spPr>
          <a:xfrm>
            <a:off x="4064000" y="2427212"/>
            <a:ext cx="4064000" cy="2407920"/>
          </a:xfrm>
          <a:prstGeom prst="rect">
            <a:avLst/>
          </a:prstGeom>
          <a:noFill/>
        </p:spPr>
        <p:txBody>
          <a:bodyPr wrap="square" tIns="216000" anchor="t" anchorCtr="0">
            <a:no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CA" dirty="0"/>
              <a:t>Add Image</a:t>
            </a:r>
            <a:endParaRPr lang="en-CA"/>
          </a:p>
        </p:txBody>
      </p:sp>
      <p:sp>
        <p:nvSpPr>
          <p:cNvPr id="11" name="Picture Placeholder 4"/>
          <p:cNvSpPr>
            <a:spLocks noGrp="1"/>
          </p:cNvSpPr>
          <p:nvPr>
            <p:ph type="pic" sz="quarter" idx="18" hasCustomPrompt="1"/>
          </p:nvPr>
        </p:nvSpPr>
        <p:spPr>
          <a:xfrm>
            <a:off x="8128000" y="2427212"/>
            <a:ext cx="4064000" cy="2407920"/>
          </a:xfrm>
          <a:prstGeom prst="rect">
            <a:avLst/>
          </a:prstGeom>
          <a:noFill/>
        </p:spPr>
        <p:txBody>
          <a:bodyPr wrap="square" tIns="216000" anchor="t" anchorCtr="0">
            <a:no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CA" dirty="0"/>
              <a:t>Add Image</a:t>
            </a:r>
            <a:endParaRPr lang="en-CA"/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E80CC00A-CB00-4346-837B-B94A9A06C78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1076326"/>
            <a:ext cx="10515600" cy="509587"/>
          </a:xfrm>
          <a:prstGeom prst="rect">
            <a:avLst/>
          </a:prstGeom>
        </p:spPr>
        <p:txBody>
          <a:bodyPr/>
          <a:lstStyle>
            <a:lvl1pPr algn="ctr">
              <a:defRPr sz="3600" spc="0">
                <a:solidFill>
                  <a:srgbClr val="000000"/>
                </a:solidFill>
              </a:defRPr>
            </a:lvl1pPr>
          </a:lstStyle>
          <a:p>
            <a:r>
              <a:rPr lang="en-CA" dirty="0"/>
              <a:t>Slide title</a:t>
            </a:r>
            <a:endParaRPr lang="en-CA"/>
          </a:p>
        </p:txBody>
      </p:sp>
      <p:sp>
        <p:nvSpPr>
          <p:cNvPr id="2" name="Guides" hidden="1">
            <a:extLst>
              <a:ext uri="{FF2B5EF4-FFF2-40B4-BE49-F238E27FC236}">
                <a16:creationId xmlns:a16="http://schemas.microsoft.com/office/drawing/2014/main" id="{754D8620-B70F-424D-A3F1-0DC7DA522FC1}"/>
              </a:ext>
            </a:extLst>
          </p:cNvPr>
          <p:cNvSpPr/>
          <p:nvPr userDrawn="1"/>
        </p:nvSpPr>
        <p:spPr>
          <a:xfrm>
            <a:off x="0" y="0"/>
            <a:ext cx="635000" cy="2540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7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8524757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Only x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4"/>
          <p:cNvSpPr>
            <a:spLocks noGrp="1"/>
          </p:cNvSpPr>
          <p:nvPr>
            <p:ph type="pic" sz="quarter" idx="14" hasCustomPrompt="1"/>
          </p:nvPr>
        </p:nvSpPr>
        <p:spPr>
          <a:xfrm>
            <a:off x="1267968" y="1146048"/>
            <a:ext cx="3035808" cy="3645408"/>
          </a:xfrm>
          <a:prstGeom prst="rect">
            <a:avLst/>
          </a:prstGeom>
          <a:noFill/>
        </p:spPr>
        <p:txBody>
          <a:bodyPr wrap="square" tIns="180000" anchor="t" anchorCtr="0">
            <a:no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CA" dirty="0"/>
              <a:t>Add Image</a:t>
            </a:r>
            <a:endParaRPr lang="en-CA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5" hasCustomPrompt="1"/>
          </p:nvPr>
        </p:nvSpPr>
        <p:spPr>
          <a:xfrm>
            <a:off x="4578096" y="1146048"/>
            <a:ext cx="3035808" cy="3645408"/>
          </a:xfrm>
          <a:prstGeom prst="rect">
            <a:avLst/>
          </a:prstGeom>
          <a:noFill/>
        </p:spPr>
        <p:txBody>
          <a:bodyPr wrap="square" tIns="180000" anchor="t" anchorCtr="0">
            <a:no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CA" dirty="0"/>
              <a:t>Add Image</a:t>
            </a:r>
            <a:endParaRPr lang="en-CA"/>
          </a:p>
        </p:txBody>
      </p:sp>
      <p:sp>
        <p:nvSpPr>
          <p:cNvPr id="6" name="Picture Placeholder 4"/>
          <p:cNvSpPr>
            <a:spLocks noGrp="1"/>
          </p:cNvSpPr>
          <p:nvPr>
            <p:ph type="pic" sz="quarter" idx="16" hasCustomPrompt="1"/>
          </p:nvPr>
        </p:nvSpPr>
        <p:spPr>
          <a:xfrm>
            <a:off x="7882600" y="1146048"/>
            <a:ext cx="3035808" cy="3645408"/>
          </a:xfrm>
          <a:prstGeom prst="rect">
            <a:avLst/>
          </a:prstGeom>
          <a:noFill/>
        </p:spPr>
        <p:txBody>
          <a:bodyPr wrap="square" tIns="180000" anchor="t" anchorCtr="0">
            <a:no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CA" dirty="0"/>
              <a:t>Add Image</a:t>
            </a:r>
            <a:endParaRPr lang="en-CA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98CDB58-FFEA-4BEB-88C3-C19B2ADE457A}"/>
              </a:ext>
            </a:extLst>
          </p:cNvPr>
          <p:cNvSpPr/>
          <p:nvPr userDrawn="1"/>
        </p:nvSpPr>
        <p:spPr>
          <a:xfrm>
            <a:off x="10561320" y="5730240"/>
            <a:ext cx="1417320" cy="889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" name="Guides" hidden="1">
            <a:extLst>
              <a:ext uri="{FF2B5EF4-FFF2-40B4-BE49-F238E27FC236}">
                <a16:creationId xmlns:a16="http://schemas.microsoft.com/office/drawing/2014/main" id="{ADAF8D91-CF91-41D1-9062-EBA85A1C6909}"/>
              </a:ext>
            </a:extLst>
          </p:cNvPr>
          <p:cNvSpPr/>
          <p:nvPr userDrawn="1"/>
        </p:nvSpPr>
        <p:spPr>
          <a:xfrm>
            <a:off x="0" y="0"/>
            <a:ext cx="635000" cy="2540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7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0139707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F8C82BF-617A-447D-BAB1-21093004019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039813"/>
            <a:ext cx="12192000" cy="4484687"/>
          </a:xfrm>
          <a:solidFill>
            <a:srgbClr val="353F52"/>
          </a:solidFill>
        </p:spPr>
        <p:txBody>
          <a:bodyPr/>
          <a:lstStyle>
            <a:lvl1pPr marL="0" indent="0">
              <a:buNone/>
              <a:defRPr>
                <a:noFill/>
              </a:defRPr>
            </a:lvl1pPr>
            <a:lvl2pPr marL="0" indent="0">
              <a:buNone/>
              <a:defRPr>
                <a:noFill/>
              </a:defRPr>
            </a:lvl2pPr>
            <a:lvl3pPr marL="180975" indent="0">
              <a:buNone/>
              <a:defRPr>
                <a:noFill/>
              </a:defRPr>
            </a:lvl3pPr>
            <a:lvl4pPr marL="361950" indent="0">
              <a:buNone/>
              <a:defRPr>
                <a:noFill/>
              </a:defRPr>
            </a:lvl4pPr>
            <a:lvl5pPr marL="534988" indent="0">
              <a:buNone/>
              <a:defRPr>
                <a:noFill/>
              </a:defRPr>
            </a:lvl5pPr>
          </a:lstStyle>
          <a:p>
            <a:pPr lvl="0"/>
            <a:r>
              <a:rPr lang="en-CA" dirty="0"/>
              <a:t>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A52F643-6DDC-4EFA-A946-BD1803CCF0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75360" y="1040561"/>
            <a:ext cx="7168896" cy="4483943"/>
          </a:xfrm>
        </p:spPr>
        <p:txBody>
          <a:bodyPr anchor="ctr" anchorCtr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CA" sz="4400" b="0" dirty="0"/>
              <a:t>Add statement</a:t>
            </a:r>
            <a:endParaRPr lang="en-CA" sz="4400" dirty="0"/>
          </a:p>
        </p:txBody>
      </p:sp>
      <p:sp>
        <p:nvSpPr>
          <p:cNvPr id="3" name="Guides" hidden="1">
            <a:extLst>
              <a:ext uri="{FF2B5EF4-FFF2-40B4-BE49-F238E27FC236}">
                <a16:creationId xmlns:a16="http://schemas.microsoft.com/office/drawing/2014/main" id="{F23B1FD7-AA67-4BE1-A8BC-57B9929A5BD7}"/>
              </a:ext>
            </a:extLst>
          </p:cNvPr>
          <p:cNvSpPr/>
          <p:nvPr userDrawn="1"/>
        </p:nvSpPr>
        <p:spPr>
          <a:xfrm>
            <a:off x="0" y="0"/>
            <a:ext cx="635000" cy="2540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700">
              <a:solidFill>
                <a:srgbClr val="FFFFFF"/>
              </a:solidFill>
            </a:endParaRPr>
          </a:p>
        </p:txBody>
      </p:sp>
      <p:pic>
        <p:nvPicPr>
          <p:cNvPr id="1366305978" name="AYLogo" descr="{&quot;templafy&quot;:{&quot;id&quot;:&quot;9c92be8c-78c4-46c4-aa7d-043a2e7f08b3&quot;}}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07295" y="5964162"/>
            <a:ext cx="915920" cy="558000"/>
          </a:xfrm>
          <a:prstGeom prst="rect">
            <a:avLst/>
          </a:prstGeom>
        </p:spPr>
      </p:pic>
      <p:pic>
        <p:nvPicPr>
          <p:cNvPr id="73823643" name="AYIMLogo" descr="{&quot;templafy&quot;:{&quot;id&quot;:&quot;be862a1d-3167-4a8b-b46c-34e3dac27169&quot;}}" hidden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49346" y="5959451"/>
            <a:ext cx="915920" cy="5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7675905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CC7B09D8-4A8D-4D94-82FE-49F7E53F341C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858000"/>
          </a:xfrm>
        </p:spPr>
        <p:txBody>
          <a:bodyPr tIns="144000"/>
          <a:lstStyle>
            <a:lvl1pPr marL="0" indent="0" algn="ctr">
              <a:buNone/>
              <a:defRPr/>
            </a:lvl1pPr>
          </a:lstStyle>
          <a:p>
            <a:r>
              <a:rPr lang="en-CA" dirty="0"/>
              <a:t>Add Image</a:t>
            </a:r>
            <a:endParaRPr lang="en-CA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40AF39C-2635-47B4-B015-2F1B6233A9E5}"/>
              </a:ext>
            </a:extLst>
          </p:cNvPr>
          <p:cNvSpPr/>
          <p:nvPr userDrawn="1"/>
        </p:nvSpPr>
        <p:spPr>
          <a:xfrm>
            <a:off x="818582" y="671332"/>
            <a:ext cx="10590835" cy="5515336"/>
          </a:xfrm>
          <a:prstGeom prst="rect">
            <a:avLst/>
          </a:prstGeom>
          <a:solidFill>
            <a:schemeClr val="bg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CA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6A1A326-EF0D-4998-9D09-171DF2DB64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200" y="1354237"/>
            <a:ext cx="9753600" cy="1388947"/>
          </a:xfrm>
        </p:spPr>
        <p:txBody>
          <a:bodyPr anchor="b" anchorCtr="0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CA" dirty="0"/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B413AD4E-660B-41A0-AAF7-3AEE326A54F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379316" y="2986269"/>
            <a:ext cx="9433368" cy="36000"/>
          </a:xfrm>
          <a:solidFill>
            <a:schemeClr val="accent3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CA" dirty="0"/>
              <a:t> </a:t>
            </a:r>
            <a:endParaRPr lang="en-CA"/>
          </a:p>
        </p:txBody>
      </p:sp>
      <p:sp>
        <p:nvSpPr>
          <p:cNvPr id="14" name="Content Placeholder 6">
            <a:extLst>
              <a:ext uri="{FF2B5EF4-FFF2-40B4-BE49-F238E27FC236}">
                <a16:creationId xmlns:a16="http://schemas.microsoft.com/office/drawing/2014/main" id="{78D77750-7A53-4C8B-A74E-49B52C31C2ED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1379316" y="3208900"/>
            <a:ext cx="4607148" cy="22948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15" name="Guides" hidden="1">
            <a:extLst>
              <a:ext uri="{FF2B5EF4-FFF2-40B4-BE49-F238E27FC236}">
                <a16:creationId xmlns:a16="http://schemas.microsoft.com/office/drawing/2014/main" id="{3314689B-86B4-4954-9578-DE7D85902A28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635000" cy="2540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700">
              <a:solidFill>
                <a:srgbClr val="FFFFFF"/>
              </a:solidFill>
            </a:endParaRPr>
          </a:p>
        </p:txBody>
      </p:sp>
      <p:sp>
        <p:nvSpPr>
          <p:cNvPr id="16" name="Content Placeholder 6">
            <a:extLst>
              <a:ext uri="{FF2B5EF4-FFF2-40B4-BE49-F238E27FC236}">
                <a16:creationId xmlns:a16="http://schemas.microsoft.com/office/drawing/2014/main" id="{E942EA7C-65B3-430B-B4B3-23A362F01577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205538" y="3208900"/>
            <a:ext cx="4607148" cy="22948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D0D5B02E-7C58-4696-92CF-1732B802233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379314" y="5655851"/>
            <a:ext cx="1188000" cy="384309"/>
          </a:xfrm>
          <a:solidFill>
            <a:schemeClr val="tx1"/>
          </a:solidFill>
        </p:spPr>
        <p:txBody>
          <a:bodyPr wrap="none" lIns="108000" tIns="108000" rIns="108000" bIns="108000" anchor="ctr" anchorCtr="0">
            <a:spAutoFit/>
          </a:bodyPr>
          <a:lstStyle>
            <a:lvl1pPr marL="0" indent="0" algn="l">
              <a:buNone/>
              <a:defRPr sz="1200" cap="all" baseline="0">
                <a:solidFill>
                  <a:schemeClr val="bg1"/>
                </a:solidFill>
              </a:defRPr>
            </a:lvl1pPr>
            <a:lvl2pPr marL="0" indent="0" algn="ctr">
              <a:buNone/>
              <a:defRPr cap="all" baseline="0"/>
            </a:lvl2pPr>
            <a:lvl3pPr marL="0" indent="0" algn="ctr">
              <a:buNone/>
              <a:defRPr cap="all" baseline="0"/>
            </a:lvl3pPr>
            <a:lvl4pPr marL="0" indent="0" algn="ctr">
              <a:buNone/>
              <a:defRPr cap="all" baseline="0"/>
            </a:lvl4pPr>
            <a:lvl5pPr marL="0" indent="0" algn="ctr">
              <a:buNone/>
              <a:defRPr cap="all" baseline="0"/>
            </a:lvl5pPr>
          </a:lstStyle>
          <a:p>
            <a:pPr lvl="0"/>
            <a:r>
              <a:rPr lang="en-CA" dirty="0"/>
              <a:t>Learn more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17D5B3A6-9B81-4E4E-AF74-38417355C15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231885" y="5655850"/>
            <a:ext cx="1188000" cy="384309"/>
          </a:xfrm>
          <a:solidFill>
            <a:schemeClr val="tx1"/>
          </a:solidFill>
        </p:spPr>
        <p:txBody>
          <a:bodyPr wrap="none" lIns="108000" tIns="108000" rIns="108000" bIns="108000" anchor="ctr" anchorCtr="0">
            <a:spAutoFit/>
          </a:bodyPr>
          <a:lstStyle>
            <a:lvl1pPr marL="0" indent="0" algn="l">
              <a:buNone/>
              <a:defRPr sz="1200" cap="all" baseline="0">
                <a:solidFill>
                  <a:schemeClr val="bg1"/>
                </a:solidFill>
              </a:defRPr>
            </a:lvl1pPr>
            <a:lvl2pPr marL="0" indent="0" algn="ctr">
              <a:buNone/>
              <a:defRPr cap="all" baseline="0"/>
            </a:lvl2pPr>
            <a:lvl3pPr marL="0" indent="0" algn="ctr">
              <a:buNone/>
              <a:defRPr cap="all" baseline="0"/>
            </a:lvl3pPr>
            <a:lvl4pPr marL="0" indent="0" algn="ctr">
              <a:buNone/>
              <a:defRPr cap="all" baseline="0"/>
            </a:lvl4pPr>
            <a:lvl5pPr marL="0" indent="0" algn="ctr">
              <a:buNone/>
              <a:defRPr cap="all" baseline="0"/>
            </a:lvl5pPr>
          </a:lstStyle>
          <a:p>
            <a:pPr lvl="0"/>
            <a:r>
              <a:rPr lang="en-CA" dirty="0"/>
              <a:t>Learn more</a:t>
            </a:r>
          </a:p>
        </p:txBody>
      </p:sp>
    </p:spTree>
    <p:extLst>
      <p:ext uri="{BB962C8B-B14F-4D97-AF65-F5344CB8AC3E}">
        <p14:creationId xmlns:p14="http://schemas.microsoft.com/office/powerpoint/2010/main" val="26921332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55">
          <p15:clr>
            <a:srgbClr val="717275"/>
          </p15:clr>
        </p15:guide>
        <p15:guide id="2" orient="horz" pos="1562">
          <p15:clr>
            <a:srgbClr val="717275"/>
          </p15:clr>
        </p15:guide>
        <p15:guide id="3" orient="horz" pos="1680">
          <p15:clr>
            <a:srgbClr val="FF96FF"/>
          </p15:clr>
        </p15:guide>
        <p15:guide id="4" orient="horz" pos="3979">
          <p15:clr>
            <a:srgbClr val="FF96FF"/>
          </p15:clr>
        </p15:guide>
        <p15:guide id="5" pos="768">
          <p15:clr>
            <a:srgbClr val="FF96FF"/>
          </p15:clr>
        </p15:guide>
        <p15:guide id="6" pos="3771">
          <p15:clr>
            <a:srgbClr val="FF96FF"/>
          </p15:clr>
        </p15:guide>
        <p15:guide id="7" pos="3908">
          <p15:clr>
            <a:srgbClr val="FF96FF"/>
          </p15:clr>
        </p15:guide>
        <p15:guide id="8" pos="6911">
          <p15:clr>
            <a:srgbClr val="FF96FF"/>
          </p15:clr>
        </p15:guide>
      </p15:sldGuideLst>
    </p:ext>
  </p:extLs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_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91999" cy="6858000"/>
          </a:xfrm>
          <a:prstGeom prst="rect">
            <a:avLst/>
          </a:prstGeom>
          <a:noFill/>
        </p:spPr>
        <p:txBody>
          <a:bodyPr wrap="square" lIns="0" tIns="360000" rIns="360000" anchor="t" anchorCtr="0">
            <a:noAutofit/>
          </a:bodyPr>
          <a:lstStyle>
            <a:lvl1pPr marL="0" indent="0" algn="r">
              <a:buNone/>
              <a:defRPr sz="1600"/>
            </a:lvl1pPr>
          </a:lstStyle>
          <a:p>
            <a:r>
              <a:rPr lang="en-CA" dirty="0"/>
              <a:t>Add Image</a:t>
            </a:r>
            <a:endParaRPr lang="en-CA"/>
          </a:p>
        </p:txBody>
      </p:sp>
      <p:sp>
        <p:nvSpPr>
          <p:cNvPr id="2" name="Guides" hidden="1">
            <a:extLst>
              <a:ext uri="{FF2B5EF4-FFF2-40B4-BE49-F238E27FC236}">
                <a16:creationId xmlns:a16="http://schemas.microsoft.com/office/drawing/2014/main" id="{B20F1C82-06EC-44E5-8E86-179C3BF46317}"/>
              </a:ext>
            </a:extLst>
          </p:cNvPr>
          <p:cNvSpPr/>
          <p:nvPr userDrawn="1"/>
        </p:nvSpPr>
        <p:spPr>
          <a:xfrm>
            <a:off x="0" y="0"/>
            <a:ext cx="635000" cy="2540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700">
              <a:solidFill>
                <a:srgbClr val="FFFFFF"/>
              </a:solidFill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43689BD-93D0-4031-8D83-72F5D213CD3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0075" y="573088"/>
            <a:ext cx="6300000" cy="5711824"/>
          </a:xfrm>
        </p:spPr>
        <p:txBody>
          <a:bodyPr/>
          <a:lstStyle>
            <a:lvl1pPr marL="0" indent="0">
              <a:lnSpc>
                <a:spcPts val="7200"/>
              </a:lnSpc>
              <a:buNone/>
              <a:defRPr sz="8800">
                <a:latin typeface="+mj-lt"/>
              </a:defRPr>
            </a:lvl1pPr>
            <a:lvl2pPr marL="0" indent="0">
              <a:lnSpc>
                <a:spcPts val="7200"/>
              </a:lnSpc>
              <a:buNone/>
              <a:defRPr sz="8800">
                <a:latin typeface="+mj-lt"/>
              </a:defRPr>
            </a:lvl2pPr>
            <a:lvl3pPr marL="180975" indent="0">
              <a:lnSpc>
                <a:spcPts val="7200"/>
              </a:lnSpc>
              <a:buNone/>
              <a:defRPr sz="8800">
                <a:latin typeface="+mj-lt"/>
              </a:defRPr>
            </a:lvl3pPr>
            <a:lvl4pPr marL="361950" indent="0">
              <a:lnSpc>
                <a:spcPts val="7200"/>
              </a:lnSpc>
              <a:buNone/>
              <a:defRPr sz="8800">
                <a:latin typeface="+mj-lt"/>
              </a:defRPr>
            </a:lvl4pPr>
            <a:lvl5pPr marL="534988" indent="0">
              <a:lnSpc>
                <a:spcPts val="7200"/>
              </a:lnSpc>
              <a:buNone/>
              <a:defRPr sz="8800"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378047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Custom Layou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122F8EA-A60D-6941-D9CD-B40FA88C3B20}"/>
              </a:ext>
            </a:extLst>
          </p:cNvPr>
          <p:cNvSpPr/>
          <p:nvPr userDrawn="1"/>
        </p:nvSpPr>
        <p:spPr>
          <a:xfrm>
            <a:off x="8020050" y="0"/>
            <a:ext cx="4171950" cy="6858000"/>
          </a:xfrm>
          <a:prstGeom prst="rect">
            <a:avLst/>
          </a:prstGeom>
          <a:solidFill>
            <a:srgbClr val="E9E9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95918A40-065D-C285-2A24-8A889525A854}"/>
              </a:ext>
            </a:extLst>
          </p:cNvPr>
          <p:cNvSpPr>
            <a:spLocks noGrp="1"/>
          </p:cNvSpPr>
          <p:nvPr>
            <p:ph type="chart" sz="quarter" idx="36"/>
          </p:nvPr>
        </p:nvSpPr>
        <p:spPr>
          <a:xfrm>
            <a:off x="8525436" y="1707528"/>
            <a:ext cx="3227219" cy="4312893"/>
          </a:xfrm>
          <a:prstGeom prst="rect">
            <a:avLst/>
          </a:prstGeom>
          <a:pattFill prst="wdDnDiag">
            <a:fgClr>
              <a:srgbClr val="E9E9E7"/>
            </a:fgClr>
            <a:bgClr>
              <a:schemeClr val="bg1"/>
            </a:bgClr>
          </a:pattFill>
        </p:spPr>
        <p:txBody>
          <a:bodyPr vert="horz" lIns="0" tIns="0" rIns="0" bIns="0" rtlCol="0" anchor="ctr">
            <a:noAutofit/>
          </a:bodyPr>
          <a:lstStyle>
            <a:lvl1pPr>
              <a:defRPr lang="en-US"/>
            </a:lvl1pPr>
          </a:lstStyle>
          <a:p>
            <a:pPr lvl="0" algn="ctr"/>
            <a:endParaRPr lang="en-CA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5340A476-B436-A6C1-1F7D-1FDBF42C466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9600" y="685800"/>
            <a:ext cx="6949440" cy="338328"/>
          </a:xfrm>
          <a:prstGeom prst="rect">
            <a:avLst/>
          </a:prstGeom>
        </p:spPr>
        <p:txBody>
          <a:bodyPr lIns="0" rIns="45720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Open Sans" panose="020B0606030504020204" pitchFamily="34" charset="0"/>
              <a:buNone/>
              <a:defRPr lang="en-US" sz="24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Open Sans" panose="020B0606030504020204" pitchFamily="34" charset="0"/>
              <a:buNone/>
              <a:defRPr lang="en-US" sz="2400" b="1" kern="1200" dirty="0" smtClean="0">
                <a:solidFill>
                  <a:schemeClr val="tx1"/>
                </a:solidFill>
                <a:highlight>
                  <a:srgbClr val="FFFFFF"/>
                </a:highlight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Open Sans" panose="020B0606030504020204" pitchFamily="34" charset="0"/>
              <a:buNone/>
              <a:defRPr lang="en-US" sz="2400" b="1" kern="1200" dirty="0" smtClean="0">
                <a:solidFill>
                  <a:schemeClr val="tx1"/>
                </a:solidFill>
                <a:highlight>
                  <a:srgbClr val="FFFFFF"/>
                </a:highlight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Open Sans" panose="020B0606030504020204" pitchFamily="34" charset="0"/>
              <a:buNone/>
              <a:defRPr lang="en-US" sz="2400" b="1" kern="1200" dirty="0" smtClean="0">
                <a:solidFill>
                  <a:schemeClr val="tx1"/>
                </a:solidFill>
                <a:highlight>
                  <a:srgbClr val="FFFFFF"/>
                </a:highlight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Open Sans" panose="020B0606030504020204" pitchFamily="34" charset="0"/>
              <a:buNone/>
              <a:defRPr lang="en-US" sz="2400" b="1" kern="1200" dirty="0">
                <a:solidFill>
                  <a:schemeClr val="tx1"/>
                </a:solidFill>
                <a:highlight>
                  <a:srgbClr val="FFFFFF"/>
                </a:highlight>
                <a:latin typeface="+mn-lt"/>
                <a:ea typeface="+mn-ea"/>
                <a:cs typeface="+mn-cs"/>
              </a:defRPr>
            </a:lvl5pPr>
          </a:lstStyle>
          <a:p>
            <a:r>
              <a:rPr lang="en-CA"/>
              <a:t>Headline describing chart below</a:t>
            </a:r>
          </a:p>
        </p:txBody>
      </p:sp>
      <p:sp>
        <p:nvSpPr>
          <p:cNvPr id="5" name="Text Placeholder 8">
            <a:extLst>
              <a:ext uri="{FF2B5EF4-FFF2-40B4-BE49-F238E27FC236}">
                <a16:creationId xmlns:a16="http://schemas.microsoft.com/office/drawing/2014/main" id="{DD1B5C67-2D28-0085-5A5F-275AFCFE598B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09600" y="1393482"/>
            <a:ext cx="6949440" cy="174670"/>
          </a:xfrm>
          <a:prstGeom prst="rect">
            <a:avLst/>
          </a:prstGeom>
        </p:spPr>
        <p:txBody>
          <a:bodyPr lIns="0" tIns="0" bIns="0"/>
          <a:lstStyle>
            <a:lvl1pPr>
              <a:defRPr sz="120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defRPr>
            </a:lvl1pPr>
          </a:lstStyle>
          <a:p>
            <a:pPr lvl="0"/>
            <a:r>
              <a:rPr lang="en-US"/>
              <a:t>Chart header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D184357-CD9A-7331-CB17-05899E3DDE66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609600" y="1707529"/>
            <a:ext cx="6950075" cy="2140571"/>
          </a:xfrm>
          <a:prstGeom prst="rect">
            <a:avLst/>
          </a:prstGeom>
        </p:spPr>
        <p:txBody>
          <a:bodyPr lIns="0" tIns="0" rIns="0" bIns="0" numCol="2" spcCol="182880"/>
          <a:lstStyle>
            <a:lvl1pPr>
              <a:lnSpc>
                <a:spcPts val="1300"/>
              </a:lnSpc>
              <a:spcBef>
                <a:spcPts val="0"/>
              </a:spcBef>
              <a:spcAft>
                <a:spcPts val="600"/>
              </a:spcAft>
              <a:defRPr sz="1000"/>
            </a:lvl1pPr>
          </a:lstStyle>
          <a:p>
            <a:pPr lvl="0"/>
            <a:r>
              <a:rPr lang="en-US"/>
              <a:t>Iti </a:t>
            </a:r>
            <a:r>
              <a:rPr lang="en-US" err="1"/>
              <a:t>duntet</a:t>
            </a:r>
            <a:r>
              <a:rPr lang="en-US"/>
              <a:t> qui que </a:t>
            </a:r>
            <a:r>
              <a:rPr lang="en-US" err="1"/>
              <a:t>corum</a:t>
            </a:r>
            <a:r>
              <a:rPr lang="en-US"/>
              <a:t> </a:t>
            </a:r>
            <a:r>
              <a:rPr lang="en-US" err="1"/>
              <a:t>faciaep</a:t>
            </a:r>
            <a:r>
              <a:rPr lang="en-US"/>
              <a:t> </a:t>
            </a:r>
            <a:r>
              <a:rPr lang="en-US" err="1"/>
              <a:t>taepro</a:t>
            </a:r>
            <a:r>
              <a:rPr lang="en-US"/>
              <a:t> et, </a:t>
            </a:r>
            <a:r>
              <a:rPr lang="en-US" err="1"/>
              <a:t>nobit</a:t>
            </a:r>
            <a:r>
              <a:rPr lang="en-US"/>
              <a:t> </a:t>
            </a:r>
            <a:r>
              <a:rPr lang="en-US" err="1"/>
              <a:t>untius</a:t>
            </a:r>
            <a:r>
              <a:rPr lang="en-US"/>
              <a:t> </a:t>
            </a:r>
            <a:r>
              <a:rPr lang="en-US" err="1"/>
              <a:t>volupta</a:t>
            </a:r>
            <a:r>
              <a:rPr lang="en-US"/>
              <a:t> </a:t>
            </a:r>
            <a:r>
              <a:rPr lang="en-US" err="1"/>
              <a:t>temperchit</a:t>
            </a:r>
            <a:r>
              <a:rPr lang="en-US"/>
              <a:t> pe cum </a:t>
            </a:r>
            <a:r>
              <a:rPr lang="en-US" err="1"/>
              <a:t>quam</a:t>
            </a:r>
            <a:r>
              <a:rPr lang="en-US"/>
              <a:t> </a:t>
            </a:r>
            <a:r>
              <a:rPr lang="en-US" err="1"/>
              <a:t>hariandae</a:t>
            </a:r>
            <a:r>
              <a:rPr lang="en-US"/>
              <a:t> </a:t>
            </a:r>
            <a:r>
              <a:rPr lang="en-US" err="1"/>
              <a:t>ommolore</a:t>
            </a:r>
            <a:r>
              <a:rPr lang="en-US"/>
              <a:t>, int </a:t>
            </a:r>
            <a:r>
              <a:rPr lang="en-US" err="1"/>
              <a:t>magnisquam</a:t>
            </a:r>
            <a:r>
              <a:rPr lang="en-US"/>
              <a:t> </a:t>
            </a:r>
            <a:r>
              <a:rPr lang="en-US" err="1"/>
              <a:t>nia</a:t>
            </a:r>
            <a:r>
              <a:rPr lang="en-US"/>
              <a:t> </a:t>
            </a:r>
            <a:r>
              <a:rPr lang="en-US" err="1"/>
              <a:t>sandipiet</a:t>
            </a:r>
            <a:r>
              <a:rPr lang="en-US"/>
              <a:t> </a:t>
            </a:r>
            <a:r>
              <a:rPr lang="en-US" err="1"/>
              <a:t>exceatumquam</a:t>
            </a:r>
            <a:r>
              <a:rPr lang="en-US"/>
              <a:t> </a:t>
            </a:r>
            <a:r>
              <a:rPr lang="en-US" err="1"/>
              <a:t>ende</a:t>
            </a:r>
            <a:r>
              <a:rPr lang="en-US"/>
              <a:t> </a:t>
            </a:r>
            <a:r>
              <a:rPr lang="en-US" err="1"/>
              <a:t>nos</a:t>
            </a:r>
            <a:r>
              <a:rPr lang="en-US"/>
              <a:t> et, </a:t>
            </a:r>
            <a:r>
              <a:rPr lang="en-US" err="1"/>
              <a:t>offictur</a:t>
            </a:r>
            <a:r>
              <a:rPr lang="en-US"/>
              <a:t> </a:t>
            </a:r>
            <a:r>
              <a:rPr lang="en-US" err="1"/>
              <a:t>alicaborpore</a:t>
            </a:r>
            <a:r>
              <a:rPr lang="en-US"/>
              <a:t> </a:t>
            </a:r>
            <a:r>
              <a:rPr lang="en-US" err="1"/>
              <a:t>porempo</a:t>
            </a:r>
            <a:r>
              <a:rPr lang="en-US"/>
              <a:t> </a:t>
            </a:r>
            <a:r>
              <a:rPr lang="en-US" err="1"/>
              <a:t>ssimenditio</a:t>
            </a:r>
            <a:r>
              <a:rPr lang="en-US"/>
              <a:t>. </a:t>
            </a:r>
            <a:r>
              <a:rPr lang="en-US" err="1"/>
              <a:t>Eveliqu</a:t>
            </a:r>
            <a:r>
              <a:rPr lang="en-US"/>
              <a:t> </a:t>
            </a:r>
            <a:r>
              <a:rPr lang="en-US" err="1"/>
              <a:t>iantem</a:t>
            </a:r>
            <a:r>
              <a:rPr lang="en-US"/>
              <a:t> ad </a:t>
            </a:r>
            <a:r>
              <a:rPr lang="en-US" err="1"/>
              <a:t>ut</a:t>
            </a:r>
            <a:r>
              <a:rPr lang="en-US"/>
              <a:t> ad </a:t>
            </a:r>
            <a:r>
              <a:rPr lang="en-US" err="1"/>
              <a:t>aut</a:t>
            </a:r>
            <a:r>
              <a:rPr lang="en-US"/>
              <a:t> ad </a:t>
            </a:r>
            <a:r>
              <a:rPr lang="en-US" err="1"/>
              <a:t>maio</a:t>
            </a:r>
            <a:r>
              <a:rPr lang="en-US"/>
              <a:t> </a:t>
            </a:r>
            <a:r>
              <a:rPr lang="en-US" err="1"/>
              <a:t>omnis</a:t>
            </a:r>
            <a:r>
              <a:rPr lang="en-US"/>
              <a:t> </a:t>
            </a:r>
            <a:r>
              <a:rPr lang="en-US" err="1"/>
              <a:t>saecepeliqui</a:t>
            </a:r>
            <a:r>
              <a:rPr lang="en-US"/>
              <a:t> </a:t>
            </a:r>
            <a:r>
              <a:rPr lang="en-US" err="1"/>
              <a:t>volores</a:t>
            </a:r>
            <a:r>
              <a:rPr lang="en-US"/>
              <a:t> </a:t>
            </a:r>
            <a:r>
              <a:rPr lang="en-US" err="1"/>
              <a:t>earum</a:t>
            </a:r>
            <a:r>
              <a:rPr lang="en-US"/>
              <a:t> </a:t>
            </a:r>
            <a:r>
              <a:rPr lang="en-US" err="1"/>
              <a:t>consequunti</a:t>
            </a:r>
            <a:r>
              <a:rPr lang="en-US"/>
              <a:t> </a:t>
            </a:r>
            <a:r>
              <a:rPr lang="en-US" err="1"/>
              <a:t>dus</a:t>
            </a:r>
            <a:r>
              <a:rPr lang="en-US"/>
              <a:t> </a:t>
            </a:r>
            <a:r>
              <a:rPr lang="en-US" err="1"/>
              <a:t>exerum</a:t>
            </a:r>
            <a:r>
              <a:rPr lang="en-US"/>
              <a:t> </a:t>
            </a:r>
            <a:r>
              <a:rPr lang="en-US" err="1"/>
              <a:t>nimende</a:t>
            </a:r>
            <a:r>
              <a:rPr lang="en-US"/>
              <a:t> num </a:t>
            </a:r>
            <a:r>
              <a:rPr lang="en-US" err="1"/>
              <a:t>fuga</a:t>
            </a:r>
            <a:r>
              <a:rPr lang="en-US"/>
              <a:t>. </a:t>
            </a:r>
            <a:r>
              <a:rPr lang="en-US" err="1"/>
              <a:t>Officia</a:t>
            </a:r>
            <a:r>
              <a:rPr lang="en-US"/>
              <a:t> </a:t>
            </a:r>
            <a:r>
              <a:rPr lang="en-US" err="1"/>
              <a:t>alita</a:t>
            </a:r>
            <a:r>
              <a:rPr lang="en-US"/>
              <a:t> </a:t>
            </a:r>
            <a:r>
              <a:rPr lang="en-US" err="1"/>
              <a:t>parum</a:t>
            </a:r>
            <a:r>
              <a:rPr lang="en-US"/>
              <a:t> </a:t>
            </a:r>
            <a:r>
              <a:rPr lang="en-US" err="1"/>
              <a:t>fugiatq</a:t>
            </a:r>
            <a:r>
              <a:rPr lang="en-US"/>
              <a:t> </a:t>
            </a:r>
            <a:r>
              <a:rPr lang="en-US" err="1"/>
              <a:t>uodiassimus</a:t>
            </a:r>
            <a:r>
              <a:rPr lang="en-US"/>
              <a:t> </a:t>
            </a:r>
            <a:r>
              <a:rPr lang="en-US" err="1"/>
              <a:t>rehendit</a:t>
            </a:r>
            <a:r>
              <a:rPr lang="en-US"/>
              <a:t> pa </a:t>
            </a:r>
            <a:r>
              <a:rPr lang="en-US" err="1"/>
              <a:t>dolut</a:t>
            </a:r>
            <a:r>
              <a:rPr lang="en-US"/>
              <a:t> </a:t>
            </a:r>
            <a:r>
              <a:rPr lang="en-US" err="1"/>
              <a:t>voluptate</a:t>
            </a:r>
            <a:r>
              <a:rPr lang="en-US"/>
              <a:t> </a:t>
            </a:r>
            <a:r>
              <a:rPr lang="en-US" err="1"/>
              <a:t>volorem</a:t>
            </a:r>
            <a:r>
              <a:rPr lang="en-US"/>
              <a:t> </a:t>
            </a:r>
            <a:r>
              <a:rPr lang="en-US" err="1"/>
              <a:t>inverat</a:t>
            </a:r>
            <a:r>
              <a:rPr lang="en-US"/>
              <a:t> </a:t>
            </a:r>
            <a:r>
              <a:rPr lang="en-US" err="1"/>
              <a:t>repudis</a:t>
            </a:r>
            <a:r>
              <a:rPr lang="en-US"/>
              <a:t> rem </a:t>
            </a:r>
            <a:r>
              <a:rPr lang="en-US" err="1"/>
              <a:t>illorro</a:t>
            </a:r>
            <a:r>
              <a:rPr lang="en-US"/>
              <a:t> qui blab id </a:t>
            </a:r>
            <a:r>
              <a:rPr lang="en-US" err="1"/>
              <a:t>eum</a:t>
            </a:r>
            <a:r>
              <a:rPr lang="en-US"/>
              <a:t> </a:t>
            </a:r>
            <a:r>
              <a:rPr lang="en-US" err="1"/>
              <a:t>expelest</a:t>
            </a:r>
            <a:r>
              <a:rPr lang="en-US"/>
              <a:t> </a:t>
            </a:r>
            <a:r>
              <a:rPr lang="en-US" err="1"/>
              <a:t>odit</a:t>
            </a:r>
            <a:r>
              <a:rPr lang="en-US"/>
              <a:t> quo </a:t>
            </a:r>
            <a:r>
              <a:rPr lang="en-US" err="1"/>
              <a:t>cuscipid</a:t>
            </a:r>
            <a:r>
              <a:rPr lang="en-US"/>
              <a:t> </a:t>
            </a:r>
            <a:r>
              <a:rPr lang="en-US" err="1"/>
              <a:t>minveni</a:t>
            </a:r>
            <a:r>
              <a:rPr lang="en-US"/>
              <a:t> </a:t>
            </a:r>
            <a:r>
              <a:rPr lang="en-US" err="1"/>
              <a:t>aut</a:t>
            </a:r>
            <a:r>
              <a:rPr lang="en-US"/>
              <a:t> </a:t>
            </a:r>
            <a:r>
              <a:rPr lang="en-US" err="1"/>
              <a:t>hillabo</a:t>
            </a:r>
            <a:r>
              <a:rPr lang="en-US"/>
              <a:t>. Rum qui </a:t>
            </a:r>
            <a:r>
              <a:rPr lang="en-US" err="1"/>
              <a:t>quia</a:t>
            </a:r>
            <a:r>
              <a:rPr lang="en-US"/>
              <a:t> </a:t>
            </a:r>
            <a:r>
              <a:rPr lang="en-US" err="1"/>
              <a:t>quamus</a:t>
            </a:r>
            <a:r>
              <a:rPr lang="en-US"/>
              <a:t>, </a:t>
            </a:r>
            <a:r>
              <a:rPr lang="en-US" err="1"/>
              <a:t>enis</a:t>
            </a:r>
            <a:r>
              <a:rPr lang="en-US"/>
              <a:t> </a:t>
            </a:r>
            <a:r>
              <a:rPr lang="en-US" err="1"/>
              <a:t>iduntint</a:t>
            </a:r>
            <a:r>
              <a:rPr lang="en-US"/>
              <a:t> </a:t>
            </a:r>
            <a:r>
              <a:rPr lang="en-US" err="1"/>
              <a:t>vellabor</a:t>
            </a:r>
            <a:r>
              <a:rPr lang="en-US"/>
              <a:t> am </a:t>
            </a:r>
            <a:r>
              <a:rPr lang="en-US" err="1"/>
              <a:t>est</a:t>
            </a:r>
            <a:r>
              <a:rPr lang="en-US"/>
              <a:t> a </a:t>
            </a:r>
            <a:r>
              <a:rPr lang="en-US" err="1"/>
              <a:t>idustis</a:t>
            </a:r>
            <a:r>
              <a:rPr lang="en-US"/>
              <a:t> </a:t>
            </a:r>
            <a:r>
              <a:rPr lang="en-US" err="1"/>
              <a:t>moloreiciet</a:t>
            </a:r>
            <a:r>
              <a:rPr lang="en-US"/>
              <a:t> </a:t>
            </a:r>
            <a:r>
              <a:rPr lang="en-US" err="1"/>
              <a:t>acesequi</a:t>
            </a:r>
            <a:r>
              <a:rPr lang="en-US"/>
              <a:t> </a:t>
            </a:r>
            <a:r>
              <a:rPr lang="en-US" err="1"/>
              <a:t>doluptur</a:t>
            </a:r>
            <a:r>
              <a:rPr lang="en-US"/>
              <a:t>, </a:t>
            </a:r>
            <a:r>
              <a:rPr lang="en-US" err="1"/>
              <a:t>si</a:t>
            </a:r>
            <a:r>
              <a:rPr lang="en-US"/>
              <a:t> </a:t>
            </a:r>
            <a:r>
              <a:rPr lang="en-US" err="1"/>
              <a:t>optatia</a:t>
            </a:r>
            <a:r>
              <a:rPr lang="en-US"/>
              <a:t> </a:t>
            </a:r>
            <a:r>
              <a:rPr lang="en-US" err="1"/>
              <a:t>pliqui</a:t>
            </a:r>
            <a:r>
              <a:rPr lang="en-US"/>
              <a:t> </a:t>
            </a:r>
            <a:r>
              <a:rPr lang="en-US" err="1"/>
              <a:t>saectiori</a:t>
            </a:r>
            <a:r>
              <a:rPr lang="en-US"/>
              <a:t> </a:t>
            </a:r>
            <a:r>
              <a:rPr lang="en-US" err="1"/>
              <a:t>netus</a:t>
            </a:r>
            <a:r>
              <a:rPr lang="en-US"/>
              <a:t> </a:t>
            </a:r>
            <a:r>
              <a:rPr lang="en-US" err="1"/>
              <a:t>molori</a:t>
            </a:r>
            <a:r>
              <a:rPr lang="en-US"/>
              <a:t> </a:t>
            </a:r>
            <a:r>
              <a:rPr lang="en-US" err="1"/>
              <a:t>omnis</a:t>
            </a:r>
            <a:r>
              <a:rPr lang="en-US"/>
              <a:t> </a:t>
            </a:r>
            <a:r>
              <a:rPr lang="en-US" err="1"/>
              <a:t>dundebi</a:t>
            </a:r>
            <a:r>
              <a:rPr lang="en-US"/>
              <a:t> </a:t>
            </a:r>
            <a:r>
              <a:rPr lang="en-US" err="1"/>
              <a:t>taepudae</a:t>
            </a:r>
            <a:r>
              <a:rPr lang="en-US"/>
              <a:t> </a:t>
            </a:r>
            <a:r>
              <a:rPr lang="en-US" err="1"/>
              <a:t>velitat</a:t>
            </a:r>
            <a:r>
              <a:rPr lang="en-US"/>
              <a:t> </a:t>
            </a:r>
            <a:r>
              <a:rPr lang="en-US" err="1"/>
              <a:t>illorro</a:t>
            </a:r>
            <a:r>
              <a:rPr lang="en-US"/>
              <a:t> qui blab id </a:t>
            </a:r>
            <a:r>
              <a:rPr lang="en-US" err="1"/>
              <a:t>eum</a:t>
            </a:r>
            <a:r>
              <a:rPr lang="en-US"/>
              <a:t> </a:t>
            </a:r>
            <a:r>
              <a:rPr lang="en-US" err="1"/>
              <a:t>expelest</a:t>
            </a:r>
            <a:r>
              <a:rPr lang="en-US"/>
              <a:t> </a:t>
            </a:r>
            <a:r>
              <a:rPr lang="en-US" err="1"/>
              <a:t>odit</a:t>
            </a:r>
            <a:r>
              <a:rPr lang="en-US"/>
              <a:t> quo </a:t>
            </a:r>
            <a:r>
              <a:rPr lang="en-US" err="1"/>
              <a:t>cuscipid</a:t>
            </a:r>
            <a:r>
              <a:rPr lang="en-US"/>
              <a:t> </a:t>
            </a:r>
            <a:r>
              <a:rPr lang="en-US" err="1"/>
              <a:t>minveni</a:t>
            </a:r>
            <a:r>
              <a:rPr lang="en-US"/>
              <a:t> .</a:t>
            </a:r>
          </a:p>
          <a:p>
            <a:pPr lvl="0"/>
            <a:r>
              <a:rPr lang="en-US"/>
              <a:t>Iti </a:t>
            </a:r>
            <a:r>
              <a:rPr lang="en-US" err="1"/>
              <a:t>duntet</a:t>
            </a:r>
            <a:r>
              <a:rPr lang="en-US"/>
              <a:t> qui que </a:t>
            </a:r>
            <a:r>
              <a:rPr lang="en-US" err="1"/>
              <a:t>corum</a:t>
            </a:r>
            <a:r>
              <a:rPr lang="en-US"/>
              <a:t> </a:t>
            </a:r>
            <a:r>
              <a:rPr lang="en-US" err="1"/>
              <a:t>faciaep</a:t>
            </a:r>
            <a:r>
              <a:rPr lang="en-US"/>
              <a:t> </a:t>
            </a:r>
            <a:r>
              <a:rPr lang="en-US" err="1"/>
              <a:t>taepro</a:t>
            </a:r>
            <a:r>
              <a:rPr lang="en-US"/>
              <a:t> et, </a:t>
            </a:r>
            <a:r>
              <a:rPr lang="en-US" err="1"/>
              <a:t>nobit</a:t>
            </a:r>
            <a:r>
              <a:rPr lang="en-US"/>
              <a:t> </a:t>
            </a:r>
            <a:r>
              <a:rPr lang="en-US" err="1"/>
              <a:t>untius</a:t>
            </a:r>
            <a:r>
              <a:rPr lang="en-US"/>
              <a:t> </a:t>
            </a:r>
            <a:r>
              <a:rPr lang="en-US" err="1"/>
              <a:t>volupta</a:t>
            </a:r>
            <a:r>
              <a:rPr lang="en-US"/>
              <a:t> </a:t>
            </a:r>
            <a:r>
              <a:rPr lang="en-US" err="1"/>
              <a:t>temperchit</a:t>
            </a:r>
            <a:r>
              <a:rPr lang="en-US"/>
              <a:t> pe cum </a:t>
            </a:r>
            <a:r>
              <a:rPr lang="en-US" err="1"/>
              <a:t>quam</a:t>
            </a:r>
            <a:r>
              <a:rPr lang="en-US"/>
              <a:t> </a:t>
            </a:r>
            <a:r>
              <a:rPr lang="en-US" err="1"/>
              <a:t>hariandae</a:t>
            </a:r>
            <a:r>
              <a:rPr lang="en-US"/>
              <a:t> </a:t>
            </a:r>
            <a:r>
              <a:rPr lang="en-US" err="1"/>
              <a:t>ommolore</a:t>
            </a:r>
            <a:r>
              <a:rPr lang="en-US"/>
              <a:t>, int </a:t>
            </a:r>
            <a:r>
              <a:rPr lang="en-US" err="1"/>
              <a:t>magnisquam</a:t>
            </a:r>
            <a:r>
              <a:rPr lang="en-US"/>
              <a:t> </a:t>
            </a:r>
            <a:r>
              <a:rPr lang="en-US" err="1"/>
              <a:t>nia</a:t>
            </a:r>
            <a:r>
              <a:rPr lang="en-US"/>
              <a:t> </a:t>
            </a:r>
            <a:r>
              <a:rPr lang="en-US" err="1"/>
              <a:t>sandipiet</a:t>
            </a:r>
            <a:r>
              <a:rPr lang="en-US"/>
              <a:t> </a:t>
            </a:r>
            <a:r>
              <a:rPr lang="en-US" err="1"/>
              <a:t>exceatumquam</a:t>
            </a:r>
            <a:r>
              <a:rPr lang="en-US"/>
              <a:t> </a:t>
            </a:r>
            <a:r>
              <a:rPr lang="en-US" err="1"/>
              <a:t>ende</a:t>
            </a:r>
            <a:r>
              <a:rPr lang="en-US"/>
              <a:t> </a:t>
            </a:r>
            <a:r>
              <a:rPr lang="en-US" err="1"/>
              <a:t>nos</a:t>
            </a:r>
            <a:r>
              <a:rPr lang="en-US"/>
              <a:t> et, </a:t>
            </a:r>
            <a:r>
              <a:rPr lang="en-US" err="1"/>
              <a:t>offictur</a:t>
            </a:r>
            <a:r>
              <a:rPr lang="en-US"/>
              <a:t> </a:t>
            </a:r>
            <a:r>
              <a:rPr lang="en-US" err="1"/>
              <a:t>alicaborpore</a:t>
            </a:r>
            <a:r>
              <a:rPr lang="en-US"/>
              <a:t> </a:t>
            </a:r>
            <a:r>
              <a:rPr lang="en-US" err="1"/>
              <a:t>porempo</a:t>
            </a:r>
            <a:r>
              <a:rPr lang="en-US"/>
              <a:t> </a:t>
            </a:r>
            <a:r>
              <a:rPr lang="en-US" err="1"/>
              <a:t>ssimenditio</a:t>
            </a:r>
            <a:r>
              <a:rPr lang="en-US"/>
              <a:t>. </a:t>
            </a:r>
            <a:r>
              <a:rPr lang="en-US" err="1"/>
              <a:t>Eveliqu</a:t>
            </a:r>
            <a:r>
              <a:rPr lang="en-US"/>
              <a:t> </a:t>
            </a:r>
            <a:r>
              <a:rPr lang="en-US" err="1"/>
              <a:t>iantem</a:t>
            </a:r>
            <a:r>
              <a:rPr lang="en-US"/>
              <a:t> ad </a:t>
            </a:r>
            <a:r>
              <a:rPr lang="en-US" err="1"/>
              <a:t>ut</a:t>
            </a:r>
            <a:r>
              <a:rPr lang="en-US"/>
              <a:t> ad </a:t>
            </a:r>
            <a:r>
              <a:rPr lang="en-US" err="1"/>
              <a:t>modiam</a:t>
            </a:r>
            <a:r>
              <a:rPr lang="en-US"/>
              <a:t>, </a:t>
            </a:r>
            <a:r>
              <a:rPr lang="en-US" err="1"/>
              <a:t>oditiamet</a:t>
            </a:r>
            <a:r>
              <a:rPr lang="en-US"/>
              <a:t> rem </a:t>
            </a:r>
            <a:r>
              <a:rPr lang="en-US" err="1"/>
              <a:t>harum</a:t>
            </a:r>
            <a:r>
              <a:rPr lang="en-US"/>
              <a:t>, </a:t>
            </a:r>
            <a:r>
              <a:rPr lang="en-US" err="1"/>
              <a:t>cus</a:t>
            </a:r>
            <a:r>
              <a:rPr lang="en-US"/>
              <a:t> </a:t>
            </a:r>
            <a:r>
              <a:rPr lang="en-US" err="1"/>
              <a:t>dolori</a:t>
            </a:r>
            <a:r>
              <a:rPr lang="en-US"/>
              <a:t> </a:t>
            </a:r>
            <a:r>
              <a:rPr lang="en-US" err="1"/>
              <a:t>demquia</a:t>
            </a:r>
            <a:r>
              <a:rPr lang="en-US"/>
              <a:t> sum </a:t>
            </a:r>
            <a:r>
              <a:rPr lang="en-US" err="1"/>
              <a:t>quia</a:t>
            </a:r>
            <a:r>
              <a:rPr lang="en-US"/>
              <a:t> </a:t>
            </a:r>
            <a:r>
              <a:rPr lang="en-US" err="1"/>
              <a:t>comnihitem</a:t>
            </a:r>
            <a:r>
              <a:rPr lang="en-US"/>
              <a:t> </a:t>
            </a:r>
            <a:r>
              <a:rPr lang="en-US" err="1"/>
              <a:t>fugiandi</a:t>
            </a:r>
            <a:r>
              <a:rPr lang="en-US"/>
              <a:t> </a:t>
            </a:r>
            <a:r>
              <a:rPr lang="en-US" err="1"/>
              <a:t>aut</a:t>
            </a:r>
            <a:r>
              <a:rPr lang="en-US"/>
              <a:t> ad </a:t>
            </a:r>
            <a:r>
              <a:rPr lang="en-US" err="1"/>
              <a:t>maio</a:t>
            </a:r>
            <a:r>
              <a:rPr lang="en-US"/>
              <a:t> </a:t>
            </a:r>
            <a:r>
              <a:rPr lang="en-US" err="1"/>
              <a:t>omnis</a:t>
            </a:r>
            <a:r>
              <a:rPr lang="en-US"/>
              <a:t> </a:t>
            </a:r>
            <a:r>
              <a:rPr lang="en-US" err="1"/>
              <a:t>saecepeliqui</a:t>
            </a:r>
            <a:r>
              <a:rPr lang="en-US"/>
              <a:t> </a:t>
            </a:r>
            <a:r>
              <a:rPr lang="en-US" err="1"/>
              <a:t>volores</a:t>
            </a:r>
            <a:r>
              <a:rPr lang="en-US"/>
              <a:t> </a:t>
            </a:r>
            <a:r>
              <a:rPr lang="en-US" err="1"/>
              <a:t>earum</a:t>
            </a:r>
            <a:r>
              <a:rPr lang="en-US"/>
              <a:t> </a:t>
            </a:r>
            <a:r>
              <a:rPr lang="en-US" err="1"/>
              <a:t>consequunti</a:t>
            </a:r>
            <a:r>
              <a:rPr lang="en-US"/>
              <a:t> </a:t>
            </a:r>
            <a:r>
              <a:rPr lang="en-US" err="1"/>
              <a:t>dus</a:t>
            </a:r>
            <a:r>
              <a:rPr lang="en-US"/>
              <a:t> </a:t>
            </a:r>
            <a:r>
              <a:rPr lang="en-US" err="1"/>
              <a:t>exerum</a:t>
            </a:r>
            <a:r>
              <a:rPr lang="en-US"/>
              <a:t> </a:t>
            </a:r>
            <a:r>
              <a:rPr lang="en-US" err="1"/>
              <a:t>nimende</a:t>
            </a:r>
            <a:r>
              <a:rPr lang="en-US"/>
              <a:t> num </a:t>
            </a:r>
            <a:r>
              <a:rPr lang="en-US" err="1"/>
              <a:t>fuga</a:t>
            </a:r>
            <a:r>
              <a:rPr lang="en-US"/>
              <a:t>. </a:t>
            </a:r>
            <a:r>
              <a:rPr lang="en-US" err="1"/>
              <a:t>Officia</a:t>
            </a:r>
            <a:r>
              <a:rPr lang="en-US"/>
              <a:t> </a:t>
            </a:r>
            <a:r>
              <a:rPr lang="en-US" err="1"/>
              <a:t>alita</a:t>
            </a:r>
            <a:r>
              <a:rPr lang="en-US"/>
              <a:t> </a:t>
            </a:r>
            <a:r>
              <a:rPr lang="en-US" err="1"/>
              <a:t>parum</a:t>
            </a:r>
            <a:r>
              <a:rPr lang="en-US"/>
              <a:t> </a:t>
            </a:r>
            <a:r>
              <a:rPr lang="en-US" err="1"/>
              <a:t>fugiatq</a:t>
            </a:r>
            <a:r>
              <a:rPr lang="en-US"/>
              <a:t> </a:t>
            </a:r>
            <a:r>
              <a:rPr lang="en-US" err="1"/>
              <a:t>uodiassimus</a:t>
            </a:r>
            <a:r>
              <a:rPr lang="en-US"/>
              <a:t> </a:t>
            </a:r>
            <a:r>
              <a:rPr lang="en-US" err="1"/>
              <a:t>rehendit</a:t>
            </a:r>
            <a:r>
              <a:rPr lang="en-US"/>
              <a:t> pa </a:t>
            </a:r>
            <a:r>
              <a:rPr lang="en-US" err="1"/>
              <a:t>dolut</a:t>
            </a:r>
            <a:r>
              <a:rPr lang="en-US"/>
              <a:t> </a:t>
            </a:r>
            <a:r>
              <a:rPr lang="en-US" err="1"/>
              <a:t>voluptate</a:t>
            </a:r>
            <a:r>
              <a:rPr lang="en-US"/>
              <a:t> </a:t>
            </a:r>
            <a:r>
              <a:rPr lang="en-US" err="1"/>
              <a:t>volorem</a:t>
            </a:r>
            <a:r>
              <a:rPr lang="en-US"/>
              <a:t> </a:t>
            </a:r>
            <a:r>
              <a:rPr lang="en-US" err="1"/>
              <a:t>inverat</a:t>
            </a:r>
            <a:r>
              <a:rPr lang="en-US"/>
              <a:t> </a:t>
            </a:r>
            <a:r>
              <a:rPr lang="en-US" err="1"/>
              <a:t>repudis</a:t>
            </a:r>
            <a:r>
              <a:rPr lang="en-US"/>
              <a:t> rem </a:t>
            </a:r>
            <a:r>
              <a:rPr lang="en-US" err="1"/>
              <a:t>illorro</a:t>
            </a:r>
            <a:r>
              <a:rPr lang="en-US"/>
              <a:t> qui blab id </a:t>
            </a:r>
            <a:r>
              <a:rPr lang="en-US" err="1"/>
              <a:t>eum</a:t>
            </a:r>
            <a:r>
              <a:rPr lang="en-US"/>
              <a:t> </a:t>
            </a:r>
            <a:r>
              <a:rPr lang="en-US" err="1"/>
              <a:t>expelest</a:t>
            </a:r>
            <a:r>
              <a:rPr lang="en-US"/>
              <a:t> </a:t>
            </a:r>
            <a:r>
              <a:rPr lang="en-US" err="1"/>
              <a:t>odit</a:t>
            </a:r>
            <a:r>
              <a:rPr lang="en-US"/>
              <a:t> quo </a:t>
            </a:r>
            <a:r>
              <a:rPr lang="en-US" err="1"/>
              <a:t>cuscipid</a:t>
            </a:r>
            <a:r>
              <a:rPr lang="en-US"/>
              <a:t> </a:t>
            </a:r>
            <a:r>
              <a:rPr lang="en-US" err="1"/>
              <a:t>minveni</a:t>
            </a:r>
            <a:r>
              <a:rPr lang="en-US"/>
              <a:t> </a:t>
            </a:r>
            <a:r>
              <a:rPr lang="en-US" err="1"/>
              <a:t>aut</a:t>
            </a:r>
            <a:r>
              <a:rPr lang="en-US"/>
              <a:t> </a:t>
            </a:r>
            <a:r>
              <a:rPr lang="en-US" err="1"/>
              <a:t>hillabo</a:t>
            </a:r>
            <a:r>
              <a:rPr lang="en-US"/>
              <a:t>. Rum qui </a:t>
            </a:r>
            <a:r>
              <a:rPr lang="en-US" err="1"/>
              <a:t>quia</a:t>
            </a:r>
            <a:r>
              <a:rPr lang="en-US"/>
              <a:t> </a:t>
            </a:r>
            <a:r>
              <a:rPr lang="en-US" err="1"/>
              <a:t>quamus</a:t>
            </a:r>
            <a:r>
              <a:rPr lang="en-US"/>
              <a:t>, </a:t>
            </a:r>
            <a:r>
              <a:rPr lang="en-US" err="1"/>
              <a:t>enis</a:t>
            </a:r>
            <a:endParaRPr lang="en-US"/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0CC856C0-C584-C674-51D6-4A0908749768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609600" y="4035061"/>
            <a:ext cx="6949440" cy="174670"/>
          </a:xfrm>
          <a:prstGeom prst="rect">
            <a:avLst/>
          </a:prstGeom>
        </p:spPr>
        <p:txBody>
          <a:bodyPr lIns="0" tIns="0" bIns="0"/>
          <a:lstStyle>
            <a:lvl1pPr>
              <a:defRPr sz="120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defRPr>
            </a:lvl1pPr>
          </a:lstStyle>
          <a:p>
            <a:pPr lvl="0"/>
            <a:r>
              <a:rPr lang="en-US"/>
              <a:t>Chart header</a:t>
            </a:r>
          </a:p>
        </p:txBody>
      </p:sp>
      <p:sp>
        <p:nvSpPr>
          <p:cNvPr id="16" name="Chart Placeholder 3">
            <a:extLst>
              <a:ext uri="{FF2B5EF4-FFF2-40B4-BE49-F238E27FC236}">
                <a16:creationId xmlns:a16="http://schemas.microsoft.com/office/drawing/2014/main" id="{A5438EE5-DC54-05E8-1B65-65AF0E831CC0}"/>
              </a:ext>
            </a:extLst>
          </p:cNvPr>
          <p:cNvSpPr>
            <a:spLocks noGrp="1"/>
          </p:cNvSpPr>
          <p:nvPr>
            <p:ph type="chart" sz="quarter" idx="41"/>
          </p:nvPr>
        </p:nvSpPr>
        <p:spPr>
          <a:xfrm>
            <a:off x="608965" y="4343007"/>
            <a:ext cx="6950075" cy="1682496"/>
          </a:xfrm>
          <a:prstGeom prst="rect">
            <a:avLst/>
          </a:prstGeom>
          <a:pattFill prst="wdDnDiag">
            <a:fgClr>
              <a:srgbClr val="E9E9E7"/>
            </a:fgClr>
            <a:bgClr>
              <a:schemeClr val="bg1"/>
            </a:bgClr>
          </a:pattFill>
        </p:spPr>
        <p:txBody>
          <a:bodyPr vert="horz" lIns="0" tIns="0" rIns="0" bIns="0" rtlCol="0" anchor="ctr">
            <a:noAutofit/>
          </a:bodyPr>
          <a:lstStyle>
            <a:lvl1pPr>
              <a:defRPr lang="en-US"/>
            </a:lvl1pPr>
          </a:lstStyle>
          <a:p>
            <a:pPr lvl="0" algn="ctr"/>
            <a:endParaRPr lang="en-CA"/>
          </a:p>
        </p:txBody>
      </p:sp>
      <p:sp>
        <p:nvSpPr>
          <p:cNvPr id="20" name="Text Placeholder 8">
            <a:extLst>
              <a:ext uri="{FF2B5EF4-FFF2-40B4-BE49-F238E27FC236}">
                <a16:creationId xmlns:a16="http://schemas.microsoft.com/office/drawing/2014/main" id="{D5F84682-479B-D013-6741-B37397433E33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8525436" y="1393482"/>
            <a:ext cx="3227219" cy="174670"/>
          </a:xfrm>
          <a:prstGeom prst="rect">
            <a:avLst/>
          </a:prstGeom>
        </p:spPr>
        <p:txBody>
          <a:bodyPr lIns="0" tIns="0" bIns="0"/>
          <a:lstStyle>
            <a:lvl1pPr>
              <a:defRPr sz="120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defRPr>
            </a:lvl1pPr>
          </a:lstStyle>
          <a:p>
            <a:pPr lvl="0"/>
            <a:r>
              <a:rPr lang="en-US"/>
              <a:t>Chart header</a:t>
            </a:r>
          </a:p>
        </p:txBody>
      </p:sp>
    </p:spTree>
    <p:extLst>
      <p:ext uri="{BB962C8B-B14F-4D97-AF65-F5344CB8AC3E}">
        <p14:creationId xmlns:p14="http://schemas.microsoft.com/office/powerpoint/2010/main" val="1305060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3264">
          <p15:clr>
            <a:srgbClr val="FBAE40"/>
          </p15:clr>
        </p15:guide>
        <p15:guide id="2" pos="384">
          <p15:clr>
            <a:srgbClr val="FBAE40"/>
          </p15:clr>
        </p15:guide>
        <p15:guide id="3" orient="horz" pos="4080">
          <p15:clr>
            <a:srgbClr val="FBAE40"/>
          </p15:clr>
        </p15:guide>
        <p15:guide id="4" pos="7296">
          <p15:clr>
            <a:srgbClr val="FBAE40"/>
          </p15:clr>
        </p15:guide>
        <p15:guide id="5" orient="horz" pos="432">
          <p15:clr>
            <a:srgbClr val="FBAE40"/>
          </p15:clr>
        </p15:guide>
        <p15:guide id="6" orient="horz" pos="3744">
          <p15:clr>
            <a:srgbClr val="FBAE40"/>
          </p15:clr>
        </p15:guide>
      </p15:sldGuideLst>
    </p:ext>
  </p:extLs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_Image x2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4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3416300"/>
            <a:ext cx="6096000" cy="3441700"/>
          </a:xfrm>
          <a:prstGeom prst="rect">
            <a:avLst/>
          </a:prstGeom>
          <a:noFill/>
        </p:spPr>
        <p:txBody>
          <a:bodyPr wrap="square" tIns="180000" anchor="t" anchorCtr="0">
            <a:no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CA" dirty="0"/>
              <a:t>Add Image</a:t>
            </a:r>
            <a:endParaRPr lang="en-CA"/>
          </a:p>
        </p:txBody>
      </p:sp>
      <p:sp>
        <p:nvSpPr>
          <p:cNvPr id="7" name="Picture Placeholder 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-12192"/>
            <a:ext cx="6096000" cy="3428492"/>
          </a:xfrm>
          <a:prstGeom prst="rect">
            <a:avLst/>
          </a:prstGeom>
          <a:noFill/>
        </p:spPr>
        <p:txBody>
          <a:bodyPr wrap="square" tIns="180000" anchor="t" anchorCtr="0">
            <a:no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CA" dirty="0"/>
              <a:t>Add Image</a:t>
            </a:r>
            <a:endParaRPr lang="en-CA"/>
          </a:p>
        </p:txBody>
      </p:sp>
      <p:sp>
        <p:nvSpPr>
          <p:cNvPr id="2" name="Guides" hidden="1">
            <a:extLst>
              <a:ext uri="{FF2B5EF4-FFF2-40B4-BE49-F238E27FC236}">
                <a16:creationId xmlns:a16="http://schemas.microsoft.com/office/drawing/2014/main" id="{8DBBC50A-7145-48BB-A824-E47D28C8F92F}"/>
              </a:ext>
            </a:extLst>
          </p:cNvPr>
          <p:cNvSpPr/>
          <p:nvPr userDrawn="1"/>
        </p:nvSpPr>
        <p:spPr>
          <a:xfrm>
            <a:off x="0" y="0"/>
            <a:ext cx="635000" cy="2540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700">
              <a:solidFill>
                <a:srgbClr val="FFFFFF"/>
              </a:solidFill>
            </a:endParaRPr>
          </a:p>
        </p:txBody>
      </p:sp>
      <p:sp>
        <p:nvSpPr>
          <p:cNvPr id="5" name="Text Placeholder 26">
            <a:extLst>
              <a:ext uri="{FF2B5EF4-FFF2-40B4-BE49-F238E27FC236}">
                <a16:creationId xmlns:a16="http://schemas.microsoft.com/office/drawing/2014/main" id="{6935DFBF-57E8-4859-B090-880E11FFC6C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622474" y="3755737"/>
            <a:ext cx="5043054" cy="434975"/>
          </a:xfrm>
        </p:spPr>
        <p:txBody>
          <a:bodyPr lIns="0" tIns="0" rIns="0" bIns="0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1800" b="1"/>
            </a:lvl1pPr>
            <a:lvl2pPr marL="0" indent="0">
              <a:buNone/>
              <a:defRPr sz="1800" b="1"/>
            </a:lvl2pPr>
            <a:lvl3pPr marL="0" indent="0">
              <a:buNone/>
              <a:defRPr sz="1800" b="1"/>
            </a:lvl3pPr>
            <a:lvl4pPr marL="0" indent="0">
              <a:buNone/>
              <a:defRPr sz="1800" b="1"/>
            </a:lvl4pPr>
            <a:lvl5pPr marL="0" indent="0">
              <a:buNone/>
              <a:defRPr sz="1800" b="1"/>
            </a:lvl5pPr>
          </a:lstStyle>
          <a:p>
            <a:pPr lvl="0"/>
            <a:r>
              <a:rPr lang="en-CA" dirty="0"/>
              <a:t>Text topic</a:t>
            </a:r>
          </a:p>
        </p:txBody>
      </p:sp>
      <p:sp>
        <p:nvSpPr>
          <p:cNvPr id="6" name="Text Placeholder 28">
            <a:extLst>
              <a:ext uri="{FF2B5EF4-FFF2-40B4-BE49-F238E27FC236}">
                <a16:creationId xmlns:a16="http://schemas.microsoft.com/office/drawing/2014/main" id="{8488FA95-B0D6-40F5-BCBD-2EA500DC905D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622474" y="4190352"/>
            <a:ext cx="5043054" cy="1961065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200"/>
            </a:lvl1pPr>
            <a:lvl2pPr marL="0" indent="0" algn="l">
              <a:buNone/>
              <a:defRPr sz="1100"/>
            </a:lvl2pPr>
            <a:lvl3pPr marL="0" indent="0" algn="l">
              <a:buNone/>
              <a:defRPr sz="1100"/>
            </a:lvl3pPr>
            <a:lvl4pPr marL="0" indent="0" algn="l">
              <a:buNone/>
              <a:defRPr sz="1050"/>
            </a:lvl4pPr>
            <a:lvl5pPr marL="0" indent="0" algn="l">
              <a:buNone/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E361389-8C70-4C2F-A438-E8D68692CEA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06108" y="641202"/>
            <a:ext cx="6096001" cy="2121703"/>
          </a:xfrm>
          <a:solidFill>
            <a:schemeClr val="bg1"/>
          </a:solidFill>
        </p:spPr>
        <p:txBody>
          <a:bodyPr lIns="108000" tIns="108000" rIns="108000" bIns="108000" anchor="ctr" anchorCtr="0"/>
          <a:lstStyle>
            <a:lvl1pPr>
              <a:defRPr sz="4800"/>
            </a:lvl1pPr>
          </a:lstStyle>
          <a:p>
            <a:pPr marL="228600"/>
            <a:r>
              <a:rPr lang="en-CA" sz="4800" dirty="0">
                <a:solidFill>
                  <a:srgbClr val="000000"/>
                </a:solidFill>
                <a:latin typeface="+mj-lt"/>
              </a:rPr>
              <a:t>Pull quote or big statement about your topic</a:t>
            </a:r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068185569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_Image x2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4"/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3367532"/>
            <a:ext cx="6096000" cy="3490468"/>
          </a:xfrm>
          <a:prstGeom prst="rect">
            <a:avLst/>
          </a:prstGeom>
          <a:noFill/>
        </p:spPr>
        <p:txBody>
          <a:bodyPr wrap="square" tIns="180000" anchor="t" anchorCtr="0">
            <a:no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CA" dirty="0"/>
              <a:t>Add Image</a:t>
            </a:r>
            <a:endParaRPr lang="en-CA"/>
          </a:p>
        </p:txBody>
      </p:sp>
      <p:sp>
        <p:nvSpPr>
          <p:cNvPr id="7" name="Picture Placeholder 4"/>
          <p:cNvSpPr>
            <a:spLocks noGrp="1"/>
          </p:cNvSpPr>
          <p:nvPr>
            <p:ph type="pic" sz="quarter" idx="14" hasCustomPrompt="1"/>
          </p:nvPr>
        </p:nvSpPr>
        <p:spPr>
          <a:xfrm>
            <a:off x="6096000" y="-12192"/>
            <a:ext cx="6096000" cy="3379724"/>
          </a:xfrm>
          <a:prstGeom prst="rect">
            <a:avLst/>
          </a:prstGeom>
          <a:noFill/>
        </p:spPr>
        <p:txBody>
          <a:bodyPr wrap="square" tIns="180000" anchor="t" anchorCtr="0">
            <a:no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CA" dirty="0"/>
              <a:t>Add Image</a:t>
            </a:r>
            <a:endParaRPr lang="en-CA"/>
          </a:p>
        </p:txBody>
      </p:sp>
      <p:sp>
        <p:nvSpPr>
          <p:cNvPr id="2" name="Guides" hidden="1">
            <a:extLst>
              <a:ext uri="{FF2B5EF4-FFF2-40B4-BE49-F238E27FC236}">
                <a16:creationId xmlns:a16="http://schemas.microsoft.com/office/drawing/2014/main" id="{BEFB636E-C108-40E2-9D3D-A6D0A697B1D5}"/>
              </a:ext>
            </a:extLst>
          </p:cNvPr>
          <p:cNvSpPr/>
          <p:nvPr userDrawn="1"/>
        </p:nvSpPr>
        <p:spPr>
          <a:xfrm>
            <a:off x="0" y="0"/>
            <a:ext cx="635000" cy="2540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700">
              <a:solidFill>
                <a:srgbClr val="FFFFFF"/>
              </a:solidFill>
            </a:endParaRPr>
          </a:p>
        </p:txBody>
      </p:sp>
      <p:sp>
        <p:nvSpPr>
          <p:cNvPr id="5" name="Text Placeholder 26">
            <a:extLst>
              <a:ext uri="{FF2B5EF4-FFF2-40B4-BE49-F238E27FC236}">
                <a16:creationId xmlns:a16="http://schemas.microsoft.com/office/drawing/2014/main" id="{3BB38E2D-A7BC-4B29-A24D-7453C46FD0EE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72647" y="3755737"/>
            <a:ext cx="5043054" cy="434975"/>
          </a:xfrm>
        </p:spPr>
        <p:txBody>
          <a:bodyPr lIns="0" tIns="0" rIns="0" bIns="0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1800" b="1"/>
            </a:lvl1pPr>
            <a:lvl2pPr marL="0" indent="0">
              <a:buNone/>
              <a:defRPr sz="1800" b="1"/>
            </a:lvl2pPr>
            <a:lvl3pPr marL="0" indent="0">
              <a:buNone/>
              <a:defRPr sz="1800" b="1"/>
            </a:lvl3pPr>
            <a:lvl4pPr marL="0" indent="0">
              <a:buNone/>
              <a:defRPr sz="1800" b="1"/>
            </a:lvl4pPr>
            <a:lvl5pPr marL="0" indent="0">
              <a:buNone/>
              <a:defRPr sz="1800" b="1"/>
            </a:lvl5pPr>
          </a:lstStyle>
          <a:p>
            <a:pPr lvl="0"/>
            <a:r>
              <a:rPr lang="en-CA" dirty="0"/>
              <a:t>Text topic</a:t>
            </a:r>
          </a:p>
        </p:txBody>
      </p:sp>
      <p:sp>
        <p:nvSpPr>
          <p:cNvPr id="6" name="Text Placeholder 28">
            <a:extLst>
              <a:ext uri="{FF2B5EF4-FFF2-40B4-BE49-F238E27FC236}">
                <a16:creationId xmlns:a16="http://schemas.microsoft.com/office/drawing/2014/main" id="{BBDBC511-460D-4FC9-9FB0-720A73ADF7C1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72647" y="4190352"/>
            <a:ext cx="5043054" cy="1961065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200"/>
            </a:lvl1pPr>
            <a:lvl2pPr marL="0" indent="0" algn="l">
              <a:buNone/>
              <a:defRPr sz="1100"/>
            </a:lvl2pPr>
            <a:lvl3pPr marL="0" indent="0" algn="l">
              <a:buNone/>
              <a:defRPr sz="1100"/>
            </a:lvl3pPr>
            <a:lvl4pPr marL="0" indent="0" algn="l">
              <a:buNone/>
              <a:defRPr sz="1050"/>
            </a:lvl4pPr>
            <a:lvl5pPr marL="0" indent="0" algn="l">
              <a:buNone/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 dirty="0"/>
          </a:p>
        </p:txBody>
      </p:sp>
      <p:sp>
        <p:nvSpPr>
          <p:cNvPr id="8" name="Title 2">
            <a:extLst>
              <a:ext uri="{FF2B5EF4-FFF2-40B4-BE49-F238E27FC236}">
                <a16:creationId xmlns:a16="http://schemas.microsoft.com/office/drawing/2014/main" id="{0939CD24-4786-4583-990F-2321418E80C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2647" y="641202"/>
            <a:ext cx="6096001" cy="2121703"/>
          </a:xfrm>
          <a:solidFill>
            <a:schemeClr val="bg1"/>
          </a:solidFill>
        </p:spPr>
        <p:txBody>
          <a:bodyPr lIns="108000" tIns="108000" rIns="108000" bIns="108000" anchor="ctr" anchorCtr="0"/>
          <a:lstStyle>
            <a:lvl1pPr algn="r">
              <a:defRPr sz="4800"/>
            </a:lvl1pPr>
          </a:lstStyle>
          <a:p>
            <a:pPr marL="228600"/>
            <a:r>
              <a:rPr lang="en-CA" sz="4800" dirty="0">
                <a:solidFill>
                  <a:srgbClr val="000000"/>
                </a:solidFill>
                <a:latin typeface="+mj-lt"/>
              </a:rPr>
              <a:t>Pull quote or big statement about your topic</a:t>
            </a:r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727037924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4"/>
          <p:cNvSpPr>
            <a:spLocks noGrp="1"/>
          </p:cNvSpPr>
          <p:nvPr>
            <p:ph type="pic" sz="quarter" idx="14" hasCustomPrompt="1"/>
          </p:nvPr>
        </p:nvSpPr>
        <p:spPr>
          <a:xfrm>
            <a:off x="4288970" y="957942"/>
            <a:ext cx="7102929" cy="4818744"/>
          </a:xfrm>
          <a:prstGeom prst="rect">
            <a:avLst/>
          </a:prstGeom>
          <a:noFill/>
        </p:spPr>
        <p:txBody>
          <a:bodyPr wrap="square" tIns="180000" anchor="t" anchorCtr="0">
            <a:no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CA" dirty="0"/>
              <a:t>Add Image</a:t>
            </a:r>
            <a:endParaRPr lang="en-CA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8B4371E-F1B2-4805-9004-10C56A5F025E}"/>
              </a:ext>
            </a:extLst>
          </p:cNvPr>
          <p:cNvSpPr/>
          <p:nvPr userDrawn="1"/>
        </p:nvSpPr>
        <p:spPr>
          <a:xfrm>
            <a:off x="1539433" y="2123953"/>
            <a:ext cx="4178461" cy="27316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" name="Guides" hidden="1">
            <a:extLst>
              <a:ext uri="{FF2B5EF4-FFF2-40B4-BE49-F238E27FC236}">
                <a16:creationId xmlns:a16="http://schemas.microsoft.com/office/drawing/2014/main" id="{BEFB636E-C108-40E2-9D3D-A6D0A697B1D5}"/>
              </a:ext>
            </a:extLst>
          </p:cNvPr>
          <p:cNvSpPr/>
          <p:nvPr userDrawn="1"/>
        </p:nvSpPr>
        <p:spPr>
          <a:xfrm>
            <a:off x="0" y="0"/>
            <a:ext cx="635000" cy="2540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700">
              <a:solidFill>
                <a:srgbClr val="FFFFFF"/>
              </a:solidFill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9ED3A3E-0754-453B-879E-2C8714E6427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68033" y="2267025"/>
            <a:ext cx="3737418" cy="647625"/>
          </a:xfrm>
          <a:noFill/>
        </p:spPr>
        <p:txBody>
          <a:bodyPr/>
          <a:lstStyle>
            <a:lvl1pPr>
              <a:defRPr sz="3600"/>
            </a:lvl1pPr>
          </a:lstStyle>
          <a:p>
            <a:r>
              <a:rPr lang="en-CA" dirty="0"/>
              <a:t>Project title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7C97D281-5FA2-4D8E-8FCF-A1B1CD74F45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737540" y="0"/>
            <a:ext cx="1128615" cy="384309"/>
          </a:xfrm>
          <a:solidFill>
            <a:schemeClr val="tx1"/>
          </a:solidFill>
        </p:spPr>
        <p:txBody>
          <a:bodyPr wrap="none" lIns="108000" tIns="108000" rIns="108000" bIns="108000" anchor="ctr" anchorCtr="0">
            <a:spAutoFit/>
          </a:bodyPr>
          <a:lstStyle>
            <a:lvl1pPr marL="0" indent="0" algn="ctr">
              <a:buNone/>
              <a:defRPr sz="1200" cap="all" baseline="0">
                <a:solidFill>
                  <a:schemeClr val="bg1"/>
                </a:solidFill>
              </a:defRPr>
            </a:lvl1pPr>
            <a:lvl2pPr marL="0" indent="0" algn="ctr">
              <a:buNone/>
              <a:defRPr cap="all" baseline="0"/>
            </a:lvl2pPr>
            <a:lvl3pPr marL="0" indent="0" algn="ctr">
              <a:buNone/>
              <a:defRPr cap="all" baseline="0"/>
            </a:lvl3pPr>
            <a:lvl4pPr marL="0" indent="0" algn="ctr">
              <a:buNone/>
              <a:defRPr cap="all" baseline="0"/>
            </a:lvl4pPr>
            <a:lvl5pPr marL="0" indent="0" algn="ctr">
              <a:buNone/>
              <a:defRPr cap="all" baseline="0"/>
            </a:lvl5pPr>
          </a:lstStyle>
          <a:p>
            <a:pPr lvl="0"/>
            <a:r>
              <a:rPr lang="en-CA" dirty="0"/>
              <a:t>Tab header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760C469D-02BF-4594-AA17-9CCED98A3DDD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1768034" y="3028951"/>
            <a:ext cx="3737418" cy="1826623"/>
          </a:xfrm>
        </p:spPr>
        <p:txBody>
          <a:bodyPr l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981895674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ject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2" hasCustomPrompt="1"/>
          </p:nvPr>
        </p:nvSpPr>
        <p:spPr>
          <a:xfrm>
            <a:off x="1219200" y="4265270"/>
            <a:ext cx="3456972" cy="2095019"/>
          </a:xfrm>
          <a:prstGeom prst="rect">
            <a:avLst/>
          </a:prstGeom>
          <a:noFill/>
        </p:spPr>
        <p:txBody>
          <a:bodyPr wrap="square" tIns="180000" anchor="t" anchorCtr="0">
            <a:no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CA" dirty="0"/>
              <a:t>Add Image</a:t>
            </a:r>
            <a:endParaRPr lang="en-CA"/>
          </a:p>
        </p:txBody>
      </p:sp>
      <p:sp>
        <p:nvSpPr>
          <p:cNvPr id="2" name="Guides" hidden="1">
            <a:extLst>
              <a:ext uri="{FF2B5EF4-FFF2-40B4-BE49-F238E27FC236}">
                <a16:creationId xmlns:a16="http://schemas.microsoft.com/office/drawing/2014/main" id="{EC344BBE-C546-49B5-8D74-1D2CFAB1A331}"/>
              </a:ext>
            </a:extLst>
          </p:cNvPr>
          <p:cNvSpPr/>
          <p:nvPr userDrawn="1"/>
        </p:nvSpPr>
        <p:spPr>
          <a:xfrm>
            <a:off x="0" y="0"/>
            <a:ext cx="635000" cy="2540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700">
              <a:solidFill>
                <a:srgbClr val="FFFFFF"/>
              </a:solidFill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4EBEA15-23EC-4217-9876-A1E616EB7F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D312EB2-A6BA-43E4-9187-1651758F7F9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219200" y="2499735"/>
            <a:ext cx="3457575" cy="1638300"/>
          </a:xfrm>
        </p:spPr>
        <p:txBody>
          <a:bodyPr lIns="0">
            <a:normAutofit/>
          </a:bodyPr>
          <a:lstStyle>
            <a:lvl1pPr marL="0" indent="0">
              <a:buNone/>
              <a:defRPr sz="1600" b="1">
                <a:solidFill>
                  <a:schemeClr val="accent1"/>
                </a:solidFill>
              </a:defRPr>
            </a:lvl1pPr>
            <a:lvl2pPr marL="0" indent="0">
              <a:buNone/>
              <a:defRPr sz="1600" b="1">
                <a:solidFill>
                  <a:schemeClr val="accent1"/>
                </a:solidFill>
              </a:defRPr>
            </a:lvl2pPr>
            <a:lvl3pPr marL="0" indent="0">
              <a:buNone/>
              <a:defRPr sz="1600" b="1">
                <a:solidFill>
                  <a:schemeClr val="accent1"/>
                </a:solidFill>
              </a:defRPr>
            </a:lvl3pPr>
            <a:lvl4pPr marL="0" indent="0">
              <a:buNone/>
              <a:defRPr sz="1600" b="1">
                <a:solidFill>
                  <a:schemeClr val="accent1"/>
                </a:solidFill>
              </a:defRPr>
            </a:lvl4pPr>
            <a:lvl5pPr marL="0" indent="0">
              <a:buNone/>
              <a:defRPr sz="1600" b="1">
                <a:solidFill>
                  <a:schemeClr val="accent1"/>
                </a:solidFill>
              </a:defRPr>
            </a:lvl5pPr>
          </a:lstStyle>
          <a:p>
            <a:pPr lvl="0"/>
            <a:r>
              <a:rPr lang="en-CA" dirty="0"/>
              <a:t>Click to add introduction paragraph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CB1E0B3-4568-4CF5-B64A-98D0535E826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959927" y="2499735"/>
            <a:ext cx="6012873" cy="3102278"/>
          </a:xfrm>
        </p:spPr>
        <p:txBody>
          <a:bodyPr l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F048AB-3EF1-461B-AF1C-CDA07797F30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957763" y="5912363"/>
            <a:ext cx="6012000" cy="36000"/>
          </a:xfrm>
          <a:solidFill>
            <a:schemeClr val="accent1"/>
          </a:solidFill>
        </p:spPr>
        <p:txBody>
          <a:bodyPr/>
          <a:lstStyle>
            <a:lvl1pPr marL="0" indent="0">
              <a:buNone/>
              <a:defRPr sz="100"/>
            </a:lvl1pPr>
            <a:lvl2pPr marL="0" indent="0">
              <a:buNone/>
              <a:defRPr sz="100"/>
            </a:lvl2pPr>
            <a:lvl3pPr marL="0" indent="0">
              <a:buNone/>
              <a:defRPr sz="100"/>
            </a:lvl3pPr>
            <a:lvl4pPr marL="0" indent="0">
              <a:buNone/>
              <a:defRPr sz="100"/>
            </a:lvl4pPr>
            <a:lvl5pPr marL="0" indent="0">
              <a:buNone/>
              <a:defRPr sz="100"/>
            </a:lvl5pPr>
          </a:lstStyle>
          <a:p>
            <a:pPr lvl="0"/>
            <a:r>
              <a:rPr lang="en-CA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14561847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ject Picture x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2" hasCustomPrompt="1"/>
          </p:nvPr>
        </p:nvSpPr>
        <p:spPr>
          <a:xfrm>
            <a:off x="4818927" y="1817225"/>
            <a:ext cx="2577296" cy="3379808"/>
          </a:xfrm>
          <a:prstGeom prst="rect">
            <a:avLst/>
          </a:prstGeom>
          <a:noFill/>
        </p:spPr>
        <p:txBody>
          <a:bodyPr wrap="square" tIns="180000" anchor="t" anchorCtr="0">
            <a:no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CA" dirty="0"/>
              <a:t>Add Image</a:t>
            </a:r>
            <a:endParaRPr lang="en-CA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3" hasCustomPrompt="1"/>
          </p:nvPr>
        </p:nvSpPr>
        <p:spPr>
          <a:xfrm>
            <a:off x="1219200" y="3429000"/>
            <a:ext cx="2577296" cy="3423213"/>
          </a:xfrm>
          <a:prstGeom prst="rect">
            <a:avLst/>
          </a:prstGeom>
          <a:noFill/>
        </p:spPr>
        <p:txBody>
          <a:bodyPr wrap="square" tIns="180000" anchor="t" anchorCtr="0">
            <a:no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CA" dirty="0"/>
              <a:t>Add Image</a:t>
            </a:r>
            <a:endParaRPr lang="en-CA"/>
          </a:p>
        </p:txBody>
      </p:sp>
      <p:sp>
        <p:nvSpPr>
          <p:cNvPr id="2" name="Guides" hidden="1">
            <a:extLst>
              <a:ext uri="{FF2B5EF4-FFF2-40B4-BE49-F238E27FC236}">
                <a16:creationId xmlns:a16="http://schemas.microsoft.com/office/drawing/2014/main" id="{001E0A3F-4497-4178-8513-405086E04E42}"/>
              </a:ext>
            </a:extLst>
          </p:cNvPr>
          <p:cNvSpPr/>
          <p:nvPr userDrawn="1"/>
        </p:nvSpPr>
        <p:spPr>
          <a:xfrm>
            <a:off x="0" y="0"/>
            <a:ext cx="635000" cy="2540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700">
              <a:solidFill>
                <a:srgbClr val="FFFFFF"/>
              </a:solidFill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CFEF090-4B23-4B79-AD8C-DD6AA5559A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200" y="1040562"/>
            <a:ext cx="9753600" cy="776663"/>
          </a:xfrm>
        </p:spPr>
        <p:txBody>
          <a:bodyPr/>
          <a:lstStyle>
            <a:lvl1pPr algn="ctr">
              <a:defRPr sz="3600"/>
            </a:lvl1pPr>
          </a:lstStyle>
          <a:p>
            <a:r>
              <a:rPr lang="en-US"/>
              <a:t>Click to edit Master title style</a:t>
            </a:r>
            <a:endParaRPr lang="en-CA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C293DB8-FFF3-487F-BF23-2E32A3D7C517}"/>
              </a:ext>
            </a:extLst>
          </p:cNvPr>
          <p:cNvCxnSpPr/>
          <p:nvPr userDrawn="1"/>
        </p:nvCxnSpPr>
        <p:spPr>
          <a:xfrm>
            <a:off x="1219200" y="3299375"/>
            <a:ext cx="2577296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A012485-7EF1-46CC-A728-759750AD835C}"/>
              </a:ext>
            </a:extLst>
          </p:cNvPr>
          <p:cNvCxnSpPr/>
          <p:nvPr userDrawn="1"/>
        </p:nvCxnSpPr>
        <p:spPr>
          <a:xfrm>
            <a:off x="7735747" y="3065310"/>
            <a:ext cx="352642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99D20281-70CA-4584-B3E8-48F1EFB00A2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219200" y="1903413"/>
            <a:ext cx="2576513" cy="1227137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200"/>
            </a:lvl3pPr>
            <a:lvl4pPr>
              <a:defRPr sz="1100"/>
            </a:lvl4pPr>
            <a:lvl5pPr>
              <a:defRPr sz="10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 dirty="0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BA8CBB86-1169-4B14-9114-E2FFD88A85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735747" y="3299375"/>
            <a:ext cx="3526420" cy="3138369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200"/>
            </a:lvl3pPr>
            <a:lvl4pPr>
              <a:defRPr sz="1100"/>
            </a:lvl4pPr>
            <a:lvl5pPr>
              <a:defRPr sz="10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264906837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ject Introduction_Picture x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4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3314700"/>
            <a:ext cx="4064000" cy="3543300"/>
          </a:xfrm>
          <a:prstGeom prst="rect">
            <a:avLst/>
          </a:prstGeom>
          <a:noFill/>
        </p:spPr>
        <p:txBody>
          <a:bodyPr wrap="square" tIns="180000" anchor="t" anchorCtr="0">
            <a:no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CA" dirty="0"/>
              <a:t>Add Image</a:t>
            </a:r>
            <a:endParaRPr lang="en-CA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4" hasCustomPrompt="1"/>
          </p:nvPr>
        </p:nvSpPr>
        <p:spPr>
          <a:xfrm>
            <a:off x="4064000" y="3314700"/>
            <a:ext cx="4064000" cy="3543300"/>
          </a:xfrm>
          <a:prstGeom prst="rect">
            <a:avLst/>
          </a:prstGeom>
          <a:noFill/>
        </p:spPr>
        <p:txBody>
          <a:bodyPr wrap="square" tIns="180000" anchor="t" anchorCtr="0">
            <a:no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CA" dirty="0"/>
              <a:t>Add Image</a:t>
            </a:r>
            <a:endParaRPr lang="en-CA"/>
          </a:p>
        </p:txBody>
      </p:sp>
      <p:sp>
        <p:nvSpPr>
          <p:cNvPr id="6" name="Picture Placeholder 4"/>
          <p:cNvSpPr>
            <a:spLocks noGrp="1"/>
          </p:cNvSpPr>
          <p:nvPr>
            <p:ph type="pic" sz="quarter" idx="15" hasCustomPrompt="1"/>
          </p:nvPr>
        </p:nvSpPr>
        <p:spPr>
          <a:xfrm>
            <a:off x="8128000" y="3314700"/>
            <a:ext cx="4064000" cy="3543300"/>
          </a:xfrm>
          <a:prstGeom prst="rect">
            <a:avLst/>
          </a:prstGeom>
          <a:noFill/>
        </p:spPr>
        <p:txBody>
          <a:bodyPr wrap="square" tIns="180000" anchor="t" anchorCtr="0">
            <a:no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CA" dirty="0"/>
              <a:t>Add Image</a:t>
            </a:r>
            <a:endParaRPr lang="en-CA"/>
          </a:p>
        </p:txBody>
      </p:sp>
      <p:sp>
        <p:nvSpPr>
          <p:cNvPr id="2" name="Guides" hidden="1">
            <a:extLst>
              <a:ext uri="{FF2B5EF4-FFF2-40B4-BE49-F238E27FC236}">
                <a16:creationId xmlns:a16="http://schemas.microsoft.com/office/drawing/2014/main" id="{49CE57C1-DAFB-41AB-BF0E-A7BF40AA0CB5}"/>
              </a:ext>
            </a:extLst>
          </p:cNvPr>
          <p:cNvSpPr/>
          <p:nvPr userDrawn="1"/>
        </p:nvSpPr>
        <p:spPr>
          <a:xfrm>
            <a:off x="0" y="0"/>
            <a:ext cx="635000" cy="2540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700">
              <a:solidFill>
                <a:srgbClr val="FFFFFF"/>
              </a:solidFill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56065B7-CE05-422F-B837-9F8C0F5DE4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200" y="1201562"/>
            <a:ext cx="2844800" cy="1421928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A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17D8081-6AAD-40C9-A497-8C7494FAB03E}"/>
              </a:ext>
            </a:extLst>
          </p:cNvPr>
          <p:cNvCxnSpPr/>
          <p:nvPr userDrawn="1"/>
        </p:nvCxnSpPr>
        <p:spPr>
          <a:xfrm>
            <a:off x="4375239" y="1201561"/>
            <a:ext cx="0" cy="142192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Placeholder 28">
            <a:extLst>
              <a:ext uri="{FF2B5EF4-FFF2-40B4-BE49-F238E27FC236}">
                <a16:creationId xmlns:a16="http://schemas.microsoft.com/office/drawing/2014/main" id="{D5C62161-5987-4EC9-8AA0-BE6DA888541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684485" y="1201561"/>
            <a:ext cx="6394746" cy="1421928"/>
          </a:xfrm>
        </p:spPr>
        <p:txBody>
          <a:bodyPr lIns="0">
            <a:noAutofit/>
          </a:bodyPr>
          <a:lstStyle>
            <a:lvl1pPr marL="0" indent="0" algn="l">
              <a:lnSpc>
                <a:spcPct val="150000"/>
              </a:lnSpc>
              <a:spcBef>
                <a:spcPts val="0"/>
              </a:spcBef>
              <a:buNone/>
              <a:defRPr sz="1400"/>
            </a:lvl1pPr>
            <a:lvl2pPr marL="0" indent="0" algn="ctr">
              <a:buNone/>
              <a:defRPr sz="1800"/>
            </a:lvl2pPr>
            <a:lvl3pPr marL="0" indent="0" algn="ctr">
              <a:buNone/>
              <a:defRPr sz="1800"/>
            </a:lvl3pPr>
            <a:lvl4pPr marL="0" indent="0" algn="ctr">
              <a:buNone/>
              <a:defRPr sz="1800"/>
            </a:lvl4pPr>
            <a:lvl5pPr marL="0" indent="0" algn="ctr">
              <a:buNone/>
              <a:defRPr sz="1800"/>
            </a:lvl5pPr>
          </a:lstStyle>
          <a:p>
            <a:pPr lvl="0"/>
            <a:r>
              <a:rPr lang="en-CA" dirty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2514992578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4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3429000"/>
            <a:ext cx="4064000" cy="3429000"/>
          </a:xfrm>
          <a:prstGeom prst="rect">
            <a:avLst/>
          </a:prstGeom>
          <a:noFill/>
        </p:spPr>
        <p:txBody>
          <a:bodyPr wrap="square" lIns="0" tIns="324000" anchor="t" anchorCtr="0">
            <a:no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CA" dirty="0"/>
              <a:t>Add Image</a:t>
            </a:r>
            <a:endParaRPr lang="en-CA"/>
          </a:p>
        </p:txBody>
      </p:sp>
      <p:sp>
        <p:nvSpPr>
          <p:cNvPr id="4" name="Picture Placeholder 4"/>
          <p:cNvSpPr>
            <a:spLocks noGrp="1"/>
          </p:cNvSpPr>
          <p:nvPr>
            <p:ph type="pic" sz="quarter" idx="14" hasCustomPrompt="1"/>
          </p:nvPr>
        </p:nvSpPr>
        <p:spPr>
          <a:xfrm>
            <a:off x="4064000" y="3429000"/>
            <a:ext cx="4064000" cy="3429000"/>
          </a:xfrm>
          <a:prstGeom prst="rect">
            <a:avLst/>
          </a:prstGeom>
          <a:noFill/>
        </p:spPr>
        <p:txBody>
          <a:bodyPr wrap="square" lIns="0" tIns="324000" anchor="t" anchorCtr="0">
            <a:no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CA" dirty="0"/>
              <a:t>Add Image</a:t>
            </a:r>
            <a:endParaRPr lang="en-CA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5" hasCustomPrompt="1"/>
          </p:nvPr>
        </p:nvSpPr>
        <p:spPr>
          <a:xfrm>
            <a:off x="8128000" y="3429000"/>
            <a:ext cx="4064000" cy="3429000"/>
          </a:xfrm>
          <a:prstGeom prst="rect">
            <a:avLst/>
          </a:prstGeom>
          <a:noFill/>
        </p:spPr>
        <p:txBody>
          <a:bodyPr wrap="square" lIns="0" tIns="324000" anchor="t" anchorCtr="0">
            <a:no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CA" dirty="0"/>
              <a:t>Add Image</a:t>
            </a:r>
            <a:endParaRPr lang="en-CA"/>
          </a:p>
        </p:txBody>
      </p:sp>
      <p:sp>
        <p:nvSpPr>
          <p:cNvPr id="9" name="Picture Placeholder 4"/>
          <p:cNvSpPr>
            <a:spLocks noGrp="1"/>
          </p:cNvSpPr>
          <p:nvPr>
            <p:ph type="pic" sz="quarter" idx="16" hasCustomPrompt="1"/>
          </p:nvPr>
        </p:nvSpPr>
        <p:spPr>
          <a:xfrm>
            <a:off x="0" y="0"/>
            <a:ext cx="4064000" cy="3429000"/>
          </a:xfrm>
          <a:prstGeom prst="rect">
            <a:avLst/>
          </a:prstGeom>
          <a:noFill/>
        </p:spPr>
        <p:txBody>
          <a:bodyPr wrap="square" lIns="0" tIns="324000" anchor="t" anchorCtr="0">
            <a:no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CA" dirty="0"/>
              <a:t>Add Image</a:t>
            </a:r>
            <a:endParaRPr lang="en-CA"/>
          </a:p>
        </p:txBody>
      </p:sp>
      <p:sp>
        <p:nvSpPr>
          <p:cNvPr id="10" name="Picture Placeholder 4"/>
          <p:cNvSpPr>
            <a:spLocks noGrp="1"/>
          </p:cNvSpPr>
          <p:nvPr>
            <p:ph type="pic" sz="quarter" idx="17" hasCustomPrompt="1"/>
          </p:nvPr>
        </p:nvSpPr>
        <p:spPr>
          <a:xfrm>
            <a:off x="4064000" y="0"/>
            <a:ext cx="4064000" cy="3429000"/>
          </a:xfrm>
          <a:prstGeom prst="rect">
            <a:avLst/>
          </a:prstGeom>
          <a:noFill/>
        </p:spPr>
        <p:txBody>
          <a:bodyPr wrap="square" lIns="0" tIns="324000" anchor="t" anchorCtr="0">
            <a:no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CA" dirty="0"/>
              <a:t>Add Image</a:t>
            </a:r>
            <a:endParaRPr lang="en-CA"/>
          </a:p>
        </p:txBody>
      </p:sp>
      <p:sp>
        <p:nvSpPr>
          <p:cNvPr id="11" name="Picture Placeholder 4"/>
          <p:cNvSpPr>
            <a:spLocks noGrp="1"/>
          </p:cNvSpPr>
          <p:nvPr>
            <p:ph type="pic" sz="quarter" idx="18" hasCustomPrompt="1"/>
          </p:nvPr>
        </p:nvSpPr>
        <p:spPr>
          <a:xfrm>
            <a:off x="8128000" y="0"/>
            <a:ext cx="4064000" cy="3429000"/>
          </a:xfrm>
          <a:prstGeom prst="rect">
            <a:avLst/>
          </a:prstGeom>
          <a:noFill/>
        </p:spPr>
        <p:txBody>
          <a:bodyPr wrap="square" lIns="0" tIns="324000" anchor="t" anchorCtr="0">
            <a:no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CA" dirty="0"/>
              <a:t>Add Image</a:t>
            </a:r>
            <a:endParaRPr lang="en-CA"/>
          </a:p>
        </p:txBody>
      </p:sp>
      <p:sp>
        <p:nvSpPr>
          <p:cNvPr id="2" name="Guides" hidden="1">
            <a:extLst>
              <a:ext uri="{FF2B5EF4-FFF2-40B4-BE49-F238E27FC236}">
                <a16:creationId xmlns:a16="http://schemas.microsoft.com/office/drawing/2014/main" id="{02A82A8C-8EE1-4026-A0D8-EFBC69EF94CA}"/>
              </a:ext>
            </a:extLst>
          </p:cNvPr>
          <p:cNvSpPr/>
          <p:nvPr userDrawn="1"/>
        </p:nvSpPr>
        <p:spPr>
          <a:xfrm>
            <a:off x="0" y="0"/>
            <a:ext cx="635000" cy="2540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700">
              <a:solidFill>
                <a:srgbClr val="FFFFFF"/>
              </a:solidFill>
            </a:endParaRP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092087FD-E18B-4234-BD1C-1491E8785038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485327" y="1522346"/>
            <a:ext cx="1093350" cy="384309"/>
          </a:xfrm>
          <a:solidFill>
            <a:schemeClr val="bg1"/>
          </a:solidFill>
        </p:spPr>
        <p:txBody>
          <a:bodyPr wrap="none" lIns="108000" tIns="108000" rIns="108000" bIns="108000" anchor="ctr" anchorCtr="0">
            <a:spAutoFit/>
          </a:bodyPr>
          <a:lstStyle>
            <a:lvl1pPr marL="0" indent="0" algn="ctr">
              <a:buNone/>
              <a:defRPr sz="1200" b="1" cap="all" baseline="0">
                <a:solidFill>
                  <a:schemeClr val="tx1"/>
                </a:solidFill>
              </a:defRPr>
            </a:lvl1pPr>
            <a:lvl2pPr marL="0" indent="0" algn="ctr">
              <a:buNone/>
              <a:defRPr cap="all" baseline="0"/>
            </a:lvl2pPr>
            <a:lvl3pPr marL="0" indent="0" algn="ctr">
              <a:buNone/>
              <a:defRPr cap="all" baseline="0"/>
            </a:lvl3pPr>
            <a:lvl4pPr marL="0" indent="0" algn="ctr">
              <a:buNone/>
              <a:defRPr cap="all" baseline="0"/>
            </a:lvl4pPr>
            <a:lvl5pPr marL="0" indent="0" algn="ctr">
              <a:buNone/>
              <a:defRPr cap="all" baseline="0"/>
            </a:lvl5pPr>
          </a:lstStyle>
          <a:p>
            <a:pPr lvl="0"/>
            <a:r>
              <a:rPr lang="en-CA" dirty="0"/>
              <a:t>portfolio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B5B41329-9EED-4390-AC03-0B785D3B512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549323" y="1522346"/>
            <a:ext cx="1093350" cy="384309"/>
          </a:xfrm>
          <a:solidFill>
            <a:schemeClr val="bg1"/>
          </a:solidFill>
        </p:spPr>
        <p:txBody>
          <a:bodyPr wrap="none" lIns="108000" tIns="108000" rIns="108000" bIns="108000" anchor="ctr" anchorCtr="0">
            <a:spAutoFit/>
          </a:bodyPr>
          <a:lstStyle>
            <a:lvl1pPr marL="0" indent="0" algn="ctr">
              <a:buNone/>
              <a:defRPr sz="1200" b="1" cap="all" baseline="0">
                <a:solidFill>
                  <a:schemeClr val="tx1"/>
                </a:solidFill>
              </a:defRPr>
            </a:lvl1pPr>
            <a:lvl2pPr marL="0" indent="0" algn="ctr">
              <a:buNone/>
              <a:defRPr cap="all" baseline="0"/>
            </a:lvl2pPr>
            <a:lvl3pPr marL="0" indent="0" algn="ctr">
              <a:buNone/>
              <a:defRPr cap="all" baseline="0"/>
            </a:lvl3pPr>
            <a:lvl4pPr marL="0" indent="0" algn="ctr">
              <a:buNone/>
              <a:defRPr cap="all" baseline="0"/>
            </a:lvl4pPr>
            <a:lvl5pPr marL="0" indent="0" algn="ctr">
              <a:buNone/>
              <a:defRPr cap="all" baseline="0"/>
            </a:lvl5pPr>
          </a:lstStyle>
          <a:p>
            <a:pPr lvl="0"/>
            <a:r>
              <a:rPr lang="en-CA" dirty="0"/>
              <a:t>portfolio</a:t>
            </a:r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40002726-203E-4C2A-AEC3-5324DE7546A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613323" y="1526788"/>
            <a:ext cx="1093350" cy="384309"/>
          </a:xfrm>
          <a:solidFill>
            <a:schemeClr val="bg1"/>
          </a:solidFill>
        </p:spPr>
        <p:txBody>
          <a:bodyPr wrap="none" lIns="108000" tIns="108000" rIns="108000" bIns="108000" anchor="ctr" anchorCtr="0">
            <a:spAutoFit/>
          </a:bodyPr>
          <a:lstStyle>
            <a:lvl1pPr marL="0" indent="0" algn="ctr">
              <a:buNone/>
              <a:defRPr sz="1200" b="1" cap="all" baseline="0">
                <a:solidFill>
                  <a:schemeClr val="tx1"/>
                </a:solidFill>
              </a:defRPr>
            </a:lvl1pPr>
            <a:lvl2pPr marL="0" indent="0" algn="ctr">
              <a:buNone/>
              <a:defRPr cap="all" baseline="0"/>
            </a:lvl2pPr>
            <a:lvl3pPr marL="0" indent="0" algn="ctr">
              <a:buNone/>
              <a:defRPr cap="all" baseline="0"/>
            </a:lvl3pPr>
            <a:lvl4pPr marL="0" indent="0" algn="ctr">
              <a:buNone/>
              <a:defRPr cap="all" baseline="0"/>
            </a:lvl4pPr>
            <a:lvl5pPr marL="0" indent="0" algn="ctr">
              <a:buNone/>
              <a:defRPr cap="all" baseline="0"/>
            </a:lvl5pPr>
          </a:lstStyle>
          <a:p>
            <a:pPr lvl="0"/>
            <a:r>
              <a:rPr lang="en-CA" dirty="0"/>
              <a:t>portfolio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990AD05-FAFC-42BC-B499-9E9F6F96520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485325" y="4951345"/>
            <a:ext cx="1093350" cy="384309"/>
          </a:xfrm>
          <a:solidFill>
            <a:schemeClr val="bg1"/>
          </a:solidFill>
        </p:spPr>
        <p:txBody>
          <a:bodyPr wrap="none" lIns="108000" tIns="108000" rIns="108000" bIns="108000" anchor="ctr" anchorCtr="0">
            <a:spAutoFit/>
          </a:bodyPr>
          <a:lstStyle>
            <a:lvl1pPr marL="0" indent="0" algn="ctr">
              <a:buNone/>
              <a:defRPr sz="1200" b="1" cap="all" baseline="0">
                <a:solidFill>
                  <a:schemeClr val="tx1"/>
                </a:solidFill>
              </a:defRPr>
            </a:lvl1pPr>
            <a:lvl2pPr marL="0" indent="0" algn="ctr">
              <a:buNone/>
              <a:defRPr cap="all" baseline="0"/>
            </a:lvl2pPr>
            <a:lvl3pPr marL="0" indent="0" algn="ctr">
              <a:buNone/>
              <a:defRPr cap="all" baseline="0"/>
            </a:lvl3pPr>
            <a:lvl4pPr marL="0" indent="0" algn="ctr">
              <a:buNone/>
              <a:defRPr cap="all" baseline="0"/>
            </a:lvl4pPr>
            <a:lvl5pPr marL="0" indent="0" algn="ctr">
              <a:buNone/>
              <a:defRPr cap="all" baseline="0"/>
            </a:lvl5pPr>
          </a:lstStyle>
          <a:p>
            <a:pPr lvl="0"/>
            <a:r>
              <a:rPr lang="en-CA" dirty="0"/>
              <a:t>portfolio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7D257C35-C5B7-4BD8-8FDC-B2A0BDBE78F3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549323" y="4951344"/>
            <a:ext cx="1093350" cy="384309"/>
          </a:xfrm>
          <a:solidFill>
            <a:schemeClr val="bg1"/>
          </a:solidFill>
        </p:spPr>
        <p:txBody>
          <a:bodyPr wrap="none" lIns="108000" tIns="108000" rIns="108000" bIns="108000" anchor="ctr" anchorCtr="0">
            <a:spAutoFit/>
          </a:bodyPr>
          <a:lstStyle>
            <a:lvl1pPr marL="0" indent="0" algn="ctr">
              <a:buNone/>
              <a:defRPr sz="1200" b="1" cap="all" baseline="0">
                <a:solidFill>
                  <a:schemeClr val="tx1"/>
                </a:solidFill>
              </a:defRPr>
            </a:lvl1pPr>
            <a:lvl2pPr marL="0" indent="0" algn="ctr">
              <a:buNone/>
              <a:defRPr cap="all" baseline="0"/>
            </a:lvl2pPr>
            <a:lvl3pPr marL="0" indent="0" algn="ctr">
              <a:buNone/>
              <a:defRPr cap="all" baseline="0"/>
            </a:lvl3pPr>
            <a:lvl4pPr marL="0" indent="0" algn="ctr">
              <a:buNone/>
              <a:defRPr cap="all" baseline="0"/>
            </a:lvl4pPr>
            <a:lvl5pPr marL="0" indent="0" algn="ctr">
              <a:buNone/>
              <a:defRPr cap="all" baseline="0"/>
            </a:lvl5pPr>
          </a:lstStyle>
          <a:p>
            <a:pPr lvl="0"/>
            <a:r>
              <a:rPr lang="en-CA" dirty="0"/>
              <a:t>portfolio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97A7D3D7-46E6-4F16-92A7-1FAE5BB659A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613323" y="4955788"/>
            <a:ext cx="1093350" cy="384309"/>
          </a:xfrm>
          <a:solidFill>
            <a:schemeClr val="bg1"/>
          </a:solidFill>
        </p:spPr>
        <p:txBody>
          <a:bodyPr wrap="none" lIns="108000" tIns="108000" rIns="108000" bIns="108000" anchor="ctr" anchorCtr="0">
            <a:spAutoFit/>
          </a:bodyPr>
          <a:lstStyle>
            <a:lvl1pPr marL="0" indent="0" algn="ctr">
              <a:buNone/>
              <a:defRPr sz="1200" b="1" cap="all" baseline="0">
                <a:solidFill>
                  <a:schemeClr val="tx1"/>
                </a:solidFill>
              </a:defRPr>
            </a:lvl1pPr>
            <a:lvl2pPr marL="0" indent="0" algn="ctr">
              <a:buNone/>
              <a:defRPr cap="all" baseline="0"/>
            </a:lvl2pPr>
            <a:lvl3pPr marL="0" indent="0" algn="ctr">
              <a:buNone/>
              <a:defRPr cap="all" baseline="0"/>
            </a:lvl3pPr>
            <a:lvl4pPr marL="0" indent="0" algn="ctr">
              <a:buNone/>
              <a:defRPr cap="all" baseline="0"/>
            </a:lvl4pPr>
            <a:lvl5pPr marL="0" indent="0" algn="ctr">
              <a:buNone/>
              <a:defRPr cap="all" baseline="0"/>
            </a:lvl5pPr>
          </a:lstStyle>
          <a:p>
            <a:pPr lvl="0"/>
            <a:r>
              <a:rPr lang="en-CA" dirty="0"/>
              <a:t>portfolio</a:t>
            </a:r>
          </a:p>
        </p:txBody>
      </p:sp>
    </p:spTree>
    <p:extLst>
      <p:ext uri="{BB962C8B-B14F-4D97-AF65-F5344CB8AC3E}">
        <p14:creationId xmlns:p14="http://schemas.microsoft.com/office/powerpoint/2010/main" val="4177540286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uides" hidden="1">
            <a:extLst>
              <a:ext uri="{FF2B5EF4-FFF2-40B4-BE49-F238E27FC236}">
                <a16:creationId xmlns:a16="http://schemas.microsoft.com/office/drawing/2014/main" id="{766EF386-4FE9-4CEA-99BF-EBAD6E40CAC2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635000" cy="2540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700">
              <a:solidFill>
                <a:srgbClr val="FFFFFF"/>
              </a:solidFill>
            </a:endParaRPr>
          </a:p>
        </p:txBody>
      </p:sp>
      <p:sp>
        <p:nvSpPr>
          <p:cNvPr id="5" name="Title 2">
            <a:extLst>
              <a:ext uri="{FF2B5EF4-FFF2-40B4-BE49-F238E27FC236}">
                <a16:creationId xmlns:a16="http://schemas.microsoft.com/office/drawing/2014/main" id="{DD0E5AA5-1C9C-49B7-A60B-DF5F42738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200" y="1926345"/>
            <a:ext cx="3194305" cy="310895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A" dirty="0"/>
          </a:p>
        </p:txBody>
      </p:sp>
      <p:sp>
        <p:nvSpPr>
          <p:cNvPr id="6" name="Text Placeholder 26">
            <a:extLst>
              <a:ext uri="{FF2B5EF4-FFF2-40B4-BE49-F238E27FC236}">
                <a16:creationId xmlns:a16="http://schemas.microsoft.com/office/drawing/2014/main" id="{858A4E21-728C-4767-B032-C61551427D0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766560" y="816280"/>
            <a:ext cx="4009084" cy="434975"/>
          </a:xfrm>
        </p:spPr>
        <p:txBody>
          <a:bodyPr lIns="0">
            <a:noAutofit/>
          </a:bodyPr>
          <a:lstStyle>
            <a:lvl1pPr marL="0" indent="0">
              <a:buNone/>
              <a:defRPr sz="1800" b="1"/>
            </a:lvl1pPr>
            <a:lvl2pPr marL="0" indent="0">
              <a:buNone/>
              <a:defRPr sz="1800" b="1"/>
            </a:lvl2pPr>
            <a:lvl3pPr marL="0" indent="0">
              <a:buNone/>
              <a:defRPr sz="1800" b="1"/>
            </a:lvl3pPr>
            <a:lvl4pPr marL="0" indent="0">
              <a:buNone/>
              <a:defRPr sz="1800" b="1"/>
            </a:lvl4pPr>
            <a:lvl5pPr marL="0" indent="0">
              <a:buNone/>
              <a:defRPr sz="1800" b="1"/>
            </a:lvl5pPr>
          </a:lstStyle>
          <a:p>
            <a:pPr lvl="0"/>
            <a:r>
              <a:rPr lang="en-CA" dirty="0"/>
              <a:t>Click to add title</a:t>
            </a:r>
          </a:p>
        </p:txBody>
      </p:sp>
      <p:sp>
        <p:nvSpPr>
          <p:cNvPr id="7" name="Text Placeholder 28">
            <a:extLst>
              <a:ext uri="{FF2B5EF4-FFF2-40B4-BE49-F238E27FC236}">
                <a16:creationId xmlns:a16="http://schemas.microsoft.com/office/drawing/2014/main" id="{1311A0E2-76ED-45F9-B34C-18A74B19E4F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766560" y="1250896"/>
            <a:ext cx="4009084" cy="1241568"/>
          </a:xfrm>
        </p:spPr>
        <p:txBody>
          <a:bodyPr lIns="0">
            <a:noAutofit/>
          </a:bodyPr>
          <a:lstStyle>
            <a:lvl1pPr>
              <a:defRPr sz="1400"/>
            </a:lvl1pPr>
            <a:lvl2pPr>
              <a:defRPr sz="1200"/>
            </a:lvl2pPr>
            <a:lvl3pPr>
              <a:defRPr sz="1200"/>
            </a:lvl3pPr>
            <a:lvl4pPr>
              <a:defRPr sz="1100"/>
            </a:lvl4pPr>
            <a:lvl5pPr>
              <a:defRPr sz="10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 dirty="0"/>
          </a:p>
        </p:txBody>
      </p:sp>
      <p:sp>
        <p:nvSpPr>
          <p:cNvPr id="8" name="Text Placeholder 26">
            <a:extLst>
              <a:ext uri="{FF2B5EF4-FFF2-40B4-BE49-F238E27FC236}">
                <a16:creationId xmlns:a16="http://schemas.microsoft.com/office/drawing/2014/main" id="{B88C5736-AFBB-4E0E-885A-3E7289A5B07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766560" y="2648623"/>
            <a:ext cx="4009084" cy="434975"/>
          </a:xfrm>
        </p:spPr>
        <p:txBody>
          <a:bodyPr lIns="0">
            <a:noAutofit/>
          </a:bodyPr>
          <a:lstStyle>
            <a:lvl1pPr marL="0" indent="0">
              <a:buNone/>
              <a:defRPr sz="1800" b="1"/>
            </a:lvl1pPr>
            <a:lvl2pPr marL="0" indent="0">
              <a:buNone/>
              <a:defRPr sz="1800" b="1"/>
            </a:lvl2pPr>
            <a:lvl3pPr marL="0" indent="0">
              <a:buNone/>
              <a:defRPr sz="1800" b="1"/>
            </a:lvl3pPr>
            <a:lvl4pPr marL="0" indent="0">
              <a:buNone/>
              <a:defRPr sz="1800" b="1"/>
            </a:lvl4pPr>
            <a:lvl5pPr marL="0" indent="0">
              <a:buNone/>
              <a:defRPr sz="1800" b="1"/>
            </a:lvl5pPr>
          </a:lstStyle>
          <a:p>
            <a:pPr lvl="0"/>
            <a:r>
              <a:rPr lang="en-CA" dirty="0"/>
              <a:t>Click to add title</a:t>
            </a:r>
          </a:p>
        </p:txBody>
      </p:sp>
      <p:sp>
        <p:nvSpPr>
          <p:cNvPr id="9" name="Text Placeholder 28">
            <a:extLst>
              <a:ext uri="{FF2B5EF4-FFF2-40B4-BE49-F238E27FC236}">
                <a16:creationId xmlns:a16="http://schemas.microsoft.com/office/drawing/2014/main" id="{3A5015B0-5E5C-4633-9D79-0E0F2AF500C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766560" y="3083239"/>
            <a:ext cx="4009084" cy="1241568"/>
          </a:xfrm>
        </p:spPr>
        <p:txBody>
          <a:bodyPr lIns="0">
            <a:noAutofit/>
          </a:bodyPr>
          <a:lstStyle>
            <a:lvl1pPr>
              <a:defRPr sz="1400"/>
            </a:lvl1pPr>
            <a:lvl2pPr>
              <a:defRPr sz="1200"/>
            </a:lvl2pPr>
            <a:lvl3pPr>
              <a:defRPr sz="1200"/>
            </a:lvl3pPr>
            <a:lvl4pPr>
              <a:defRPr sz="1100"/>
            </a:lvl4pPr>
            <a:lvl5pPr>
              <a:defRPr sz="10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3EABE29-B2AE-48F8-8B91-6CDBF6F185B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219200" y="5464059"/>
            <a:ext cx="1676842" cy="384309"/>
          </a:xfrm>
          <a:solidFill>
            <a:schemeClr val="tx1"/>
          </a:solidFill>
        </p:spPr>
        <p:txBody>
          <a:bodyPr wrap="none" lIns="108000" tIns="108000" rIns="108000" bIns="108000" anchor="ctr" anchorCtr="0">
            <a:spAutoFit/>
          </a:bodyPr>
          <a:lstStyle>
            <a:lvl1pPr marL="0" indent="0" algn="l">
              <a:buNone/>
              <a:defRPr sz="1200" cap="all" baseline="0">
                <a:solidFill>
                  <a:schemeClr val="bg1"/>
                </a:solidFill>
              </a:defRPr>
            </a:lvl1pPr>
            <a:lvl2pPr marL="0" indent="0" algn="ctr">
              <a:buNone/>
              <a:defRPr cap="all" baseline="0"/>
            </a:lvl2pPr>
            <a:lvl3pPr marL="0" indent="0" algn="ctr">
              <a:buNone/>
              <a:defRPr cap="all" baseline="0"/>
            </a:lvl3pPr>
            <a:lvl4pPr marL="0" indent="0" algn="ctr">
              <a:buNone/>
              <a:defRPr cap="all" baseline="0"/>
            </a:lvl4pPr>
            <a:lvl5pPr marL="0" indent="0" algn="ctr">
              <a:buNone/>
              <a:defRPr cap="all" baseline="0"/>
            </a:lvl5pPr>
          </a:lstStyle>
          <a:p>
            <a:pPr lvl="0"/>
            <a:r>
              <a:rPr lang="en-CA" dirty="0"/>
              <a:t>How did we do it?</a:t>
            </a:r>
          </a:p>
        </p:txBody>
      </p:sp>
      <p:sp>
        <p:nvSpPr>
          <p:cNvPr id="11" name="Text Placeholder 26">
            <a:extLst>
              <a:ext uri="{FF2B5EF4-FFF2-40B4-BE49-F238E27FC236}">
                <a16:creationId xmlns:a16="http://schemas.microsoft.com/office/drawing/2014/main" id="{41102A8A-8082-4264-AAB5-65104ADC160D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766560" y="4539254"/>
            <a:ext cx="4009084" cy="434975"/>
          </a:xfrm>
        </p:spPr>
        <p:txBody>
          <a:bodyPr lIns="0">
            <a:noAutofit/>
          </a:bodyPr>
          <a:lstStyle>
            <a:lvl1pPr marL="0" indent="0">
              <a:buNone/>
              <a:defRPr sz="1800" b="1"/>
            </a:lvl1pPr>
            <a:lvl2pPr marL="0" indent="0">
              <a:buNone/>
              <a:defRPr sz="1800" b="1"/>
            </a:lvl2pPr>
            <a:lvl3pPr marL="0" indent="0">
              <a:buNone/>
              <a:defRPr sz="1800" b="1"/>
            </a:lvl3pPr>
            <a:lvl4pPr marL="0" indent="0">
              <a:buNone/>
              <a:defRPr sz="1800" b="1"/>
            </a:lvl4pPr>
            <a:lvl5pPr marL="0" indent="0">
              <a:buNone/>
              <a:defRPr sz="1800" b="1"/>
            </a:lvl5pPr>
          </a:lstStyle>
          <a:p>
            <a:pPr lvl="0"/>
            <a:r>
              <a:rPr lang="en-CA" dirty="0"/>
              <a:t>Click to add title</a:t>
            </a:r>
          </a:p>
        </p:txBody>
      </p:sp>
      <p:sp>
        <p:nvSpPr>
          <p:cNvPr id="12" name="Text Placeholder 28">
            <a:extLst>
              <a:ext uri="{FF2B5EF4-FFF2-40B4-BE49-F238E27FC236}">
                <a16:creationId xmlns:a16="http://schemas.microsoft.com/office/drawing/2014/main" id="{32513532-4CD9-42D3-941B-63898EC5E081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766560" y="4973870"/>
            <a:ext cx="4009084" cy="1241568"/>
          </a:xfrm>
        </p:spPr>
        <p:txBody>
          <a:bodyPr lIns="0">
            <a:noAutofit/>
          </a:bodyPr>
          <a:lstStyle>
            <a:lvl1pPr>
              <a:defRPr sz="1400"/>
            </a:lvl1pPr>
            <a:lvl2pPr>
              <a:defRPr sz="1200"/>
            </a:lvl2pPr>
            <a:lvl3pPr>
              <a:defRPr sz="1200"/>
            </a:lvl3pPr>
            <a:lvl4pPr>
              <a:defRPr sz="1100"/>
            </a:lvl4pPr>
            <a:lvl5pPr>
              <a:defRPr sz="10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4842948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55">
          <p15:clr>
            <a:srgbClr val="717275"/>
          </p15:clr>
        </p15:guide>
        <p15:guide id="2" orient="horz" pos="1562">
          <p15:clr>
            <a:srgbClr val="717275"/>
          </p15:clr>
        </p15:guide>
        <p15:guide id="3" orient="horz" pos="1680">
          <p15:clr>
            <a:srgbClr val="FF96FF"/>
          </p15:clr>
        </p15:guide>
        <p15:guide id="4" orient="horz" pos="3979">
          <p15:clr>
            <a:srgbClr val="FF96FF"/>
          </p15:clr>
        </p15:guide>
        <p15:guide id="5" pos="768">
          <p15:clr>
            <a:srgbClr val="FF96FF"/>
          </p15:clr>
        </p15:guide>
        <p15:guide id="6" pos="6911">
          <p15:clr>
            <a:srgbClr val="FF96FF"/>
          </p15:clr>
        </p15:guide>
      </p15:sldGuideLst>
    </p:ext>
  </p:extLs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ps / Grapical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A24D18-607D-499A-822A-CB4211A9C63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19200" y="1873682"/>
            <a:ext cx="4876799" cy="793318"/>
          </a:xfrm>
        </p:spPr>
        <p:txBody>
          <a:bodyPr/>
          <a:lstStyle>
            <a:lvl1pPr>
              <a:defRPr sz="4000"/>
            </a:lvl1pPr>
          </a:lstStyle>
          <a:p>
            <a:r>
              <a:rPr lang="en-CA" dirty="0"/>
              <a:t>Title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250C562D-5B8B-483A-B0C0-015D591095F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213118" y="2735263"/>
            <a:ext cx="3816000" cy="3668016"/>
          </a:xfrm>
        </p:spPr>
        <p:txBody>
          <a:bodyPr/>
          <a:lstStyle>
            <a:lvl1pPr marL="0" indent="0">
              <a:lnSpc>
                <a:spcPct val="105000"/>
              </a:lnSpc>
              <a:buNone/>
              <a:defRPr sz="1800"/>
            </a:lvl1pPr>
            <a:lvl2pPr marL="0" indent="0">
              <a:lnSpc>
                <a:spcPct val="105000"/>
              </a:lnSpc>
              <a:buNone/>
              <a:defRPr sz="1800"/>
            </a:lvl2pPr>
            <a:lvl3pPr marL="0" indent="0">
              <a:lnSpc>
                <a:spcPct val="105000"/>
              </a:lnSpc>
              <a:buNone/>
              <a:defRPr sz="1800"/>
            </a:lvl3pPr>
            <a:lvl4pPr marL="0" indent="0">
              <a:lnSpc>
                <a:spcPct val="105000"/>
              </a:lnSpc>
              <a:buNone/>
              <a:defRPr sz="1800"/>
            </a:lvl4pPr>
            <a:lvl5pPr marL="0" indent="0">
              <a:lnSpc>
                <a:spcPct val="105000"/>
              </a:lnSpc>
              <a:buNone/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 dirty="0"/>
          </a:p>
        </p:txBody>
      </p:sp>
      <p:sp>
        <p:nvSpPr>
          <p:cNvPr id="3" name="Guides" hidden="1">
            <a:extLst>
              <a:ext uri="{FF2B5EF4-FFF2-40B4-BE49-F238E27FC236}">
                <a16:creationId xmlns:a16="http://schemas.microsoft.com/office/drawing/2014/main" id="{51F69540-8867-4943-8E08-BB78C791B36E}"/>
              </a:ext>
            </a:extLst>
          </p:cNvPr>
          <p:cNvSpPr/>
          <p:nvPr userDrawn="1"/>
        </p:nvSpPr>
        <p:spPr>
          <a:xfrm>
            <a:off x="0" y="0"/>
            <a:ext cx="635000" cy="2540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7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0196829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x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4"/>
          <p:cNvSpPr>
            <a:spLocks noGrp="1"/>
          </p:cNvSpPr>
          <p:nvPr>
            <p:ph type="pic" sz="quarter" idx="13" hasCustomPrompt="1"/>
          </p:nvPr>
        </p:nvSpPr>
        <p:spPr>
          <a:xfrm>
            <a:off x="2387600" y="978476"/>
            <a:ext cx="1828800" cy="2184400"/>
          </a:xfrm>
          <a:prstGeom prst="rect">
            <a:avLst/>
          </a:prstGeom>
          <a:noFill/>
        </p:spPr>
        <p:txBody>
          <a:bodyPr wrap="square" tIns="180000" anchor="t" anchorCtr="0">
            <a:no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CA" dirty="0"/>
              <a:t>Add Image</a:t>
            </a:r>
            <a:endParaRPr lang="en-CA"/>
          </a:p>
        </p:txBody>
      </p:sp>
      <p:sp>
        <p:nvSpPr>
          <p:cNvPr id="2" name="Guides" hidden="1">
            <a:extLst>
              <a:ext uri="{FF2B5EF4-FFF2-40B4-BE49-F238E27FC236}">
                <a16:creationId xmlns:a16="http://schemas.microsoft.com/office/drawing/2014/main" id="{5544F1B8-AA44-4C28-8226-8B216535B15C}"/>
              </a:ext>
            </a:extLst>
          </p:cNvPr>
          <p:cNvSpPr/>
          <p:nvPr userDrawn="1"/>
        </p:nvSpPr>
        <p:spPr>
          <a:xfrm>
            <a:off x="0" y="0"/>
            <a:ext cx="635000" cy="2540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700">
              <a:solidFill>
                <a:srgbClr val="FFFFFF"/>
              </a:solidFill>
            </a:endParaRPr>
          </a:p>
        </p:txBody>
      </p:sp>
      <p:sp>
        <p:nvSpPr>
          <p:cNvPr id="17" name="Picture Placeholder 4">
            <a:extLst>
              <a:ext uri="{FF2B5EF4-FFF2-40B4-BE49-F238E27FC236}">
                <a16:creationId xmlns:a16="http://schemas.microsoft.com/office/drawing/2014/main" id="{BA70AD6E-32BA-4AB2-BF94-752E414E8573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155712" y="978476"/>
            <a:ext cx="1828800" cy="2184400"/>
          </a:xfrm>
          <a:prstGeom prst="rect">
            <a:avLst/>
          </a:prstGeom>
          <a:noFill/>
        </p:spPr>
        <p:txBody>
          <a:bodyPr wrap="square" tIns="180000" anchor="t" anchorCtr="0">
            <a:no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CA" dirty="0"/>
              <a:t>Add Image</a:t>
            </a:r>
            <a:endParaRPr lang="en-CA"/>
          </a:p>
        </p:txBody>
      </p:sp>
      <p:sp>
        <p:nvSpPr>
          <p:cNvPr id="18" name="Text Placeholder 26">
            <a:extLst>
              <a:ext uri="{FF2B5EF4-FFF2-40B4-BE49-F238E27FC236}">
                <a16:creationId xmlns:a16="http://schemas.microsoft.com/office/drawing/2014/main" id="{F5B7462C-7751-4375-B78A-2FAB2673E0A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481069" y="3416300"/>
            <a:ext cx="3641859" cy="353985"/>
          </a:xfrm>
        </p:spPr>
        <p:txBody>
          <a:bodyPr lIns="0">
            <a:noAutofit/>
          </a:bodyPr>
          <a:lstStyle>
            <a:lvl1pPr marL="0" indent="0" algn="ctr">
              <a:buNone/>
              <a:defRPr sz="2400" b="0">
                <a:latin typeface="+mj-lt"/>
              </a:defRPr>
            </a:lvl1pPr>
            <a:lvl2pPr marL="0" indent="0">
              <a:buNone/>
              <a:defRPr sz="1800" b="1"/>
            </a:lvl2pPr>
            <a:lvl3pPr marL="0" indent="0">
              <a:buNone/>
              <a:defRPr sz="1800" b="1"/>
            </a:lvl3pPr>
            <a:lvl4pPr marL="0" indent="0">
              <a:buNone/>
              <a:defRPr sz="1800" b="1"/>
            </a:lvl4pPr>
            <a:lvl5pPr marL="0" indent="0">
              <a:buNone/>
              <a:defRPr sz="1800" b="1"/>
            </a:lvl5pPr>
          </a:lstStyle>
          <a:p>
            <a:pPr lvl="0"/>
            <a:r>
              <a:rPr lang="en-CA" dirty="0"/>
              <a:t>Name</a:t>
            </a:r>
          </a:p>
        </p:txBody>
      </p:sp>
      <p:sp>
        <p:nvSpPr>
          <p:cNvPr id="19" name="Text Placeholder 28">
            <a:extLst>
              <a:ext uri="{FF2B5EF4-FFF2-40B4-BE49-F238E27FC236}">
                <a16:creationId xmlns:a16="http://schemas.microsoft.com/office/drawing/2014/main" id="{F301E702-D80A-493B-8EBC-0D5ECCF39DB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482696" y="3846819"/>
            <a:ext cx="3640232" cy="275479"/>
          </a:xfrm>
        </p:spPr>
        <p:txBody>
          <a:bodyPr lIns="0">
            <a:noAutofit/>
          </a:bodyPr>
          <a:lstStyle>
            <a:lvl1pPr marL="0" indent="0" algn="ctr">
              <a:buNone/>
              <a:defRPr sz="1800"/>
            </a:lvl1pPr>
            <a:lvl2pPr marL="0" indent="0" algn="ctr">
              <a:buNone/>
              <a:defRPr sz="1800"/>
            </a:lvl2pPr>
            <a:lvl3pPr marL="0" indent="0" algn="ctr">
              <a:buNone/>
              <a:defRPr sz="1800"/>
            </a:lvl3pPr>
            <a:lvl4pPr marL="0" indent="0" algn="ctr">
              <a:buNone/>
              <a:defRPr sz="1800"/>
            </a:lvl4pPr>
            <a:lvl5pPr marL="0" indent="0" algn="ctr">
              <a:buNone/>
              <a:defRPr sz="1800"/>
            </a:lvl5pPr>
          </a:lstStyle>
          <a:p>
            <a:pPr lvl="0"/>
            <a:r>
              <a:rPr lang="en-CA" dirty="0"/>
              <a:t>Job Title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FFF06065-C3E3-4135-9096-5589CC37963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511062" y="5404433"/>
            <a:ext cx="1581874" cy="380025"/>
          </a:xfrm>
          <a:solidFill>
            <a:schemeClr val="tx1"/>
          </a:solidFill>
        </p:spPr>
        <p:txBody>
          <a:bodyPr anchor="ctr" anchorCtr="0"/>
          <a:lstStyle>
            <a:lvl1pPr marL="0" indent="0" algn="ctr">
              <a:buNone/>
              <a:defRPr sz="1200" cap="all" baseline="0">
                <a:solidFill>
                  <a:schemeClr val="bg1"/>
                </a:solidFill>
              </a:defRPr>
            </a:lvl1pPr>
            <a:lvl2pPr marL="0" indent="0" algn="ctr">
              <a:buNone/>
              <a:defRPr cap="all" baseline="0"/>
            </a:lvl2pPr>
            <a:lvl3pPr marL="0" indent="0" algn="ctr">
              <a:buNone/>
              <a:defRPr cap="all" baseline="0"/>
            </a:lvl3pPr>
            <a:lvl4pPr marL="0" indent="0" algn="ctr">
              <a:buNone/>
              <a:defRPr cap="all" baseline="0"/>
            </a:lvl4pPr>
            <a:lvl5pPr marL="0" indent="0" algn="ctr">
              <a:buNone/>
              <a:defRPr cap="all" baseline="0"/>
            </a:lvl5pPr>
          </a:lstStyle>
          <a:p>
            <a:pPr lvl="0"/>
            <a:r>
              <a:rPr lang="en-CA" dirty="0"/>
              <a:t>Read BIO</a:t>
            </a:r>
          </a:p>
        </p:txBody>
      </p:sp>
      <p:sp>
        <p:nvSpPr>
          <p:cNvPr id="21" name="Text Placeholder 28">
            <a:extLst>
              <a:ext uri="{FF2B5EF4-FFF2-40B4-BE49-F238E27FC236}">
                <a16:creationId xmlns:a16="http://schemas.microsoft.com/office/drawing/2014/main" id="{9F1AA097-DB9C-4E04-A0FB-647D032368D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481069" y="4230911"/>
            <a:ext cx="3640232" cy="1027397"/>
          </a:xfrm>
        </p:spPr>
        <p:txBody>
          <a:bodyPr lIns="0">
            <a:noAutofit/>
          </a:bodyPr>
          <a:lstStyle>
            <a:lvl1pPr marL="0" indent="0" algn="ctr">
              <a:lnSpc>
                <a:spcPct val="150000"/>
              </a:lnSpc>
              <a:spcBef>
                <a:spcPts val="0"/>
              </a:spcBef>
              <a:buNone/>
              <a:defRPr sz="1400"/>
            </a:lvl1pPr>
            <a:lvl2pPr marL="0" indent="0" algn="ctr">
              <a:buNone/>
              <a:defRPr sz="1800"/>
            </a:lvl2pPr>
            <a:lvl3pPr marL="0" indent="0" algn="ctr">
              <a:buNone/>
              <a:defRPr sz="1800"/>
            </a:lvl3pPr>
            <a:lvl4pPr marL="0" indent="0" algn="ctr">
              <a:buNone/>
              <a:defRPr sz="1800"/>
            </a:lvl4pPr>
            <a:lvl5pPr marL="0" indent="0" algn="ctr">
              <a:buNone/>
              <a:defRPr sz="1800"/>
            </a:lvl5pPr>
          </a:lstStyle>
          <a:p>
            <a:pPr lvl="0"/>
            <a:r>
              <a:rPr lang="en-CA" dirty="0"/>
              <a:t>Description</a:t>
            </a:r>
          </a:p>
        </p:txBody>
      </p:sp>
      <p:sp>
        <p:nvSpPr>
          <p:cNvPr id="22" name="Text Placeholder 26">
            <a:extLst>
              <a:ext uri="{FF2B5EF4-FFF2-40B4-BE49-F238E27FC236}">
                <a16:creationId xmlns:a16="http://schemas.microsoft.com/office/drawing/2014/main" id="{0FEC33FA-7F6E-4E90-829A-377A3085A908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249183" y="3429000"/>
            <a:ext cx="3641859" cy="353985"/>
          </a:xfrm>
        </p:spPr>
        <p:txBody>
          <a:bodyPr lIns="0">
            <a:noAutofit/>
          </a:bodyPr>
          <a:lstStyle>
            <a:lvl1pPr marL="0" indent="0" algn="ctr">
              <a:buNone/>
              <a:defRPr sz="2400" b="0">
                <a:latin typeface="+mj-lt"/>
              </a:defRPr>
            </a:lvl1pPr>
            <a:lvl2pPr marL="0" indent="0">
              <a:buNone/>
              <a:defRPr sz="1800" b="1"/>
            </a:lvl2pPr>
            <a:lvl3pPr marL="0" indent="0">
              <a:buNone/>
              <a:defRPr sz="1800" b="1"/>
            </a:lvl3pPr>
            <a:lvl4pPr marL="0" indent="0">
              <a:buNone/>
              <a:defRPr sz="1800" b="1"/>
            </a:lvl4pPr>
            <a:lvl5pPr marL="0" indent="0">
              <a:buNone/>
              <a:defRPr sz="1800" b="1"/>
            </a:lvl5pPr>
          </a:lstStyle>
          <a:p>
            <a:pPr lvl="0"/>
            <a:r>
              <a:rPr lang="en-CA" dirty="0"/>
              <a:t>Name</a:t>
            </a:r>
          </a:p>
        </p:txBody>
      </p:sp>
      <p:sp>
        <p:nvSpPr>
          <p:cNvPr id="23" name="Text Placeholder 28">
            <a:extLst>
              <a:ext uri="{FF2B5EF4-FFF2-40B4-BE49-F238E27FC236}">
                <a16:creationId xmlns:a16="http://schemas.microsoft.com/office/drawing/2014/main" id="{41B8623F-5ECD-483C-8EEE-5CD3039F319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249996" y="3859519"/>
            <a:ext cx="3640232" cy="275479"/>
          </a:xfrm>
        </p:spPr>
        <p:txBody>
          <a:bodyPr lIns="0">
            <a:noAutofit/>
          </a:bodyPr>
          <a:lstStyle>
            <a:lvl1pPr marL="0" indent="0" algn="ctr">
              <a:buNone/>
              <a:defRPr sz="1800"/>
            </a:lvl1pPr>
            <a:lvl2pPr marL="0" indent="0" algn="ctr">
              <a:buNone/>
              <a:defRPr sz="1800"/>
            </a:lvl2pPr>
            <a:lvl3pPr marL="0" indent="0" algn="ctr">
              <a:buNone/>
              <a:defRPr sz="1800"/>
            </a:lvl3pPr>
            <a:lvl4pPr marL="0" indent="0" algn="ctr">
              <a:buNone/>
              <a:defRPr sz="1800"/>
            </a:lvl4pPr>
            <a:lvl5pPr marL="0" indent="0" algn="ctr">
              <a:buNone/>
              <a:defRPr sz="1800"/>
            </a:lvl5pPr>
          </a:lstStyle>
          <a:p>
            <a:pPr lvl="0"/>
            <a:r>
              <a:rPr lang="en-CA" dirty="0"/>
              <a:t>Job Title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2B4B8E1C-D5A1-420F-9010-D0F42CB9A17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279175" y="5417133"/>
            <a:ext cx="1581874" cy="380025"/>
          </a:xfrm>
          <a:solidFill>
            <a:schemeClr val="tx1"/>
          </a:solidFill>
        </p:spPr>
        <p:txBody>
          <a:bodyPr anchor="ctr" anchorCtr="0"/>
          <a:lstStyle>
            <a:lvl1pPr marL="0" indent="0" algn="ctr">
              <a:buNone/>
              <a:defRPr sz="1200" cap="all" baseline="0">
                <a:solidFill>
                  <a:schemeClr val="bg1"/>
                </a:solidFill>
              </a:defRPr>
            </a:lvl1pPr>
            <a:lvl2pPr marL="0" indent="0" algn="ctr">
              <a:buNone/>
              <a:defRPr cap="all" baseline="0"/>
            </a:lvl2pPr>
            <a:lvl3pPr marL="0" indent="0" algn="ctr">
              <a:buNone/>
              <a:defRPr cap="all" baseline="0"/>
            </a:lvl3pPr>
            <a:lvl4pPr marL="0" indent="0" algn="ctr">
              <a:buNone/>
              <a:defRPr cap="all" baseline="0"/>
            </a:lvl4pPr>
            <a:lvl5pPr marL="0" indent="0" algn="ctr">
              <a:buNone/>
              <a:defRPr cap="all" baseline="0"/>
            </a:lvl5pPr>
          </a:lstStyle>
          <a:p>
            <a:pPr lvl="0"/>
            <a:r>
              <a:rPr lang="en-CA" dirty="0"/>
              <a:t>Read BIO</a:t>
            </a:r>
          </a:p>
        </p:txBody>
      </p:sp>
      <p:sp>
        <p:nvSpPr>
          <p:cNvPr id="25" name="Text Placeholder 28">
            <a:extLst>
              <a:ext uri="{FF2B5EF4-FFF2-40B4-BE49-F238E27FC236}">
                <a16:creationId xmlns:a16="http://schemas.microsoft.com/office/drawing/2014/main" id="{0FCFADC5-ABE3-47A3-897A-DCE856358DAE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249996" y="4243611"/>
            <a:ext cx="3640232" cy="1027397"/>
          </a:xfrm>
        </p:spPr>
        <p:txBody>
          <a:bodyPr lIns="0">
            <a:noAutofit/>
          </a:bodyPr>
          <a:lstStyle>
            <a:lvl1pPr marL="0" indent="0" algn="ctr">
              <a:lnSpc>
                <a:spcPct val="150000"/>
              </a:lnSpc>
              <a:spcBef>
                <a:spcPts val="0"/>
              </a:spcBef>
              <a:buNone/>
              <a:defRPr sz="1400"/>
            </a:lvl1pPr>
            <a:lvl2pPr marL="0" indent="0" algn="ctr">
              <a:buNone/>
              <a:defRPr sz="1800"/>
            </a:lvl2pPr>
            <a:lvl3pPr marL="0" indent="0" algn="ctr">
              <a:buNone/>
              <a:defRPr sz="1800"/>
            </a:lvl3pPr>
            <a:lvl4pPr marL="0" indent="0" algn="ctr">
              <a:buNone/>
              <a:defRPr sz="1800"/>
            </a:lvl4pPr>
            <a:lvl5pPr marL="0" indent="0" algn="ctr">
              <a:buNone/>
              <a:defRPr sz="1800"/>
            </a:lvl5pPr>
          </a:lstStyle>
          <a:p>
            <a:pPr lvl="0"/>
            <a:r>
              <a:rPr lang="en-CA" dirty="0"/>
              <a:t>Description</a:t>
            </a:r>
          </a:p>
        </p:txBody>
      </p:sp>
    </p:spTree>
    <p:extLst>
      <p:ext uri="{BB962C8B-B14F-4D97-AF65-F5344CB8AC3E}">
        <p14:creationId xmlns:p14="http://schemas.microsoft.com/office/powerpoint/2010/main" val="18240020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8A5AAD3-2D91-48F7-BBDA-B8B92B62B6B3}"/>
              </a:ext>
            </a:extLst>
          </p:cNvPr>
          <p:cNvSpPr/>
          <p:nvPr userDrawn="1"/>
        </p:nvSpPr>
        <p:spPr>
          <a:xfrm>
            <a:off x="609600" y="1337836"/>
            <a:ext cx="3566160" cy="2332484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443C7CC-AF0C-4005-AA01-E57019914058}"/>
              </a:ext>
            </a:extLst>
          </p:cNvPr>
          <p:cNvSpPr/>
          <p:nvPr/>
        </p:nvSpPr>
        <p:spPr>
          <a:xfrm>
            <a:off x="4316663" y="1337836"/>
            <a:ext cx="3566160" cy="2332484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B0E4AE1-41B0-42AD-A38C-0349426C44DE}"/>
              </a:ext>
            </a:extLst>
          </p:cNvPr>
          <p:cNvSpPr/>
          <p:nvPr userDrawn="1"/>
        </p:nvSpPr>
        <p:spPr>
          <a:xfrm>
            <a:off x="8017860" y="1337836"/>
            <a:ext cx="3566160" cy="2332484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1399F180-85A5-4B46-A739-F16D53012C26}"/>
              </a:ext>
            </a:extLst>
          </p:cNvPr>
          <p:cNvSpPr/>
          <p:nvPr userDrawn="1"/>
        </p:nvSpPr>
        <p:spPr>
          <a:xfrm>
            <a:off x="4316663" y="3801616"/>
            <a:ext cx="3566160" cy="2332484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FEEA3D6C-AF86-458E-8DC8-1FED13B6F16B}"/>
              </a:ext>
            </a:extLst>
          </p:cNvPr>
          <p:cNvSpPr/>
          <p:nvPr userDrawn="1"/>
        </p:nvSpPr>
        <p:spPr>
          <a:xfrm>
            <a:off x="8017860" y="3801616"/>
            <a:ext cx="3566160" cy="2332484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BFA4955E-819E-49B7-B89F-55AD376449D2}"/>
              </a:ext>
            </a:extLst>
          </p:cNvPr>
          <p:cNvSpPr/>
          <p:nvPr userDrawn="1"/>
        </p:nvSpPr>
        <p:spPr>
          <a:xfrm>
            <a:off x="609600" y="3801616"/>
            <a:ext cx="3566160" cy="2332484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C60A92D-4C38-46AE-8705-BC3FB18B5E92}"/>
              </a:ext>
            </a:extLst>
          </p:cNvPr>
          <p:cNvSpPr txBox="1"/>
          <p:nvPr userDrawn="1"/>
        </p:nvSpPr>
        <p:spPr>
          <a:xfrm>
            <a:off x="614738" y="3811523"/>
            <a:ext cx="3561022" cy="303928"/>
          </a:xfrm>
          <a:prstGeom prst="rect">
            <a:avLst/>
          </a:prstGeom>
          <a:noFill/>
        </p:spPr>
        <p:txBody>
          <a:bodyPr wrap="none" lIns="0" tIns="0" rIns="0" bIns="0" rtlCol="0" anchor="b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Population growth (%)</a:t>
            </a:r>
            <a:endParaRPr lang="en-CA"/>
          </a:p>
        </p:txBody>
      </p:sp>
      <p:sp>
        <p:nvSpPr>
          <p:cNvPr id="35" name="Chart Placeholder 34">
            <a:extLst>
              <a:ext uri="{FF2B5EF4-FFF2-40B4-BE49-F238E27FC236}">
                <a16:creationId xmlns:a16="http://schemas.microsoft.com/office/drawing/2014/main" id="{31072957-D5CF-4CFA-9C14-91C13F7E7704}"/>
              </a:ext>
            </a:extLst>
          </p:cNvPr>
          <p:cNvSpPr>
            <a:spLocks noGrp="1"/>
          </p:cNvSpPr>
          <p:nvPr>
            <p:ph type="chart" sz="quarter" idx="29"/>
          </p:nvPr>
        </p:nvSpPr>
        <p:spPr>
          <a:xfrm>
            <a:off x="698823" y="4248850"/>
            <a:ext cx="3390900" cy="1802267"/>
          </a:xfrm>
          <a:prstGeom prst="rect">
            <a:avLst/>
          </a:prstGeom>
        </p:spPr>
        <p:txBody>
          <a:bodyPr anchor="ctr"/>
          <a:lstStyle>
            <a:lvl1pPr algn="ctr">
              <a:defRPr/>
            </a:lvl1pPr>
          </a:lstStyle>
          <a:p>
            <a:endParaRPr lang="en-CA"/>
          </a:p>
        </p:txBody>
      </p:sp>
      <p:sp>
        <p:nvSpPr>
          <p:cNvPr id="36" name="Chart Placeholder 34">
            <a:extLst>
              <a:ext uri="{FF2B5EF4-FFF2-40B4-BE49-F238E27FC236}">
                <a16:creationId xmlns:a16="http://schemas.microsoft.com/office/drawing/2014/main" id="{6A8234AD-126D-43FD-A4AA-FE67F454C246}"/>
              </a:ext>
            </a:extLst>
          </p:cNvPr>
          <p:cNvSpPr>
            <a:spLocks noGrp="1"/>
          </p:cNvSpPr>
          <p:nvPr>
            <p:ph type="chart" sz="quarter" idx="30"/>
          </p:nvPr>
        </p:nvSpPr>
        <p:spPr>
          <a:xfrm>
            <a:off x="4400650" y="4248850"/>
            <a:ext cx="3390900" cy="1802267"/>
          </a:xfrm>
          <a:prstGeom prst="rect">
            <a:avLst/>
          </a:prstGeom>
        </p:spPr>
        <p:txBody>
          <a:bodyPr anchor="ctr"/>
          <a:lstStyle>
            <a:lvl1pPr algn="ctr">
              <a:defRPr/>
            </a:lvl1pPr>
          </a:lstStyle>
          <a:p>
            <a:endParaRPr lang="en-CA"/>
          </a:p>
        </p:txBody>
      </p:sp>
      <p:sp>
        <p:nvSpPr>
          <p:cNvPr id="37" name="Chart Placeholder 34">
            <a:extLst>
              <a:ext uri="{FF2B5EF4-FFF2-40B4-BE49-F238E27FC236}">
                <a16:creationId xmlns:a16="http://schemas.microsoft.com/office/drawing/2014/main" id="{FB4DB8B3-42DF-4588-B7CA-E57A4AAC52B5}"/>
              </a:ext>
            </a:extLst>
          </p:cNvPr>
          <p:cNvSpPr>
            <a:spLocks noGrp="1"/>
          </p:cNvSpPr>
          <p:nvPr>
            <p:ph type="chart" sz="quarter" idx="31"/>
          </p:nvPr>
        </p:nvSpPr>
        <p:spPr>
          <a:xfrm>
            <a:off x="8102478" y="4248850"/>
            <a:ext cx="3390900" cy="1802267"/>
          </a:xfrm>
          <a:prstGeom prst="rect">
            <a:avLst/>
          </a:prstGeom>
        </p:spPr>
        <p:txBody>
          <a:bodyPr anchor="ctr"/>
          <a:lstStyle>
            <a:lvl1pPr algn="ctr">
              <a:defRPr/>
            </a:lvl1pPr>
          </a:lstStyle>
          <a:p>
            <a:endParaRPr lang="en-CA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49209112-D618-4CC7-B9EE-3F469D6D038C}"/>
              </a:ext>
            </a:extLst>
          </p:cNvPr>
          <p:cNvSpPr txBox="1"/>
          <p:nvPr userDrawn="1"/>
        </p:nvSpPr>
        <p:spPr>
          <a:xfrm>
            <a:off x="4326308" y="3811523"/>
            <a:ext cx="3561022" cy="303928"/>
          </a:xfrm>
          <a:prstGeom prst="rect">
            <a:avLst/>
          </a:prstGeom>
          <a:noFill/>
        </p:spPr>
        <p:txBody>
          <a:bodyPr wrap="none" lIns="0" tIns="0" rIns="0" bIns="0" rtlCol="0" anchor="b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Housing starts (number of units)</a:t>
            </a:r>
            <a:endParaRPr lang="en-CA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2DD01D29-0EDE-48F4-AAA8-43772A4BF4A8}"/>
              </a:ext>
            </a:extLst>
          </p:cNvPr>
          <p:cNvSpPr txBox="1"/>
          <p:nvPr userDrawn="1"/>
        </p:nvSpPr>
        <p:spPr>
          <a:xfrm>
            <a:off x="8022998" y="3811523"/>
            <a:ext cx="3561022" cy="303928"/>
          </a:xfrm>
          <a:prstGeom prst="rect">
            <a:avLst/>
          </a:prstGeom>
          <a:noFill/>
        </p:spPr>
        <p:txBody>
          <a:bodyPr wrap="none" lIns="0" tIns="0" rIns="0" bIns="0" rtlCol="0" anchor="b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Retail sales growth (%)</a:t>
            </a:r>
            <a:endParaRPr lang="en-CA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D49CBC0-490A-4A79-934F-0A9570BA8433}"/>
              </a:ext>
            </a:extLst>
          </p:cNvPr>
          <p:cNvSpPr txBox="1"/>
          <p:nvPr userDrawn="1"/>
        </p:nvSpPr>
        <p:spPr>
          <a:xfrm>
            <a:off x="610456" y="1351786"/>
            <a:ext cx="3561022" cy="303928"/>
          </a:xfrm>
          <a:prstGeom prst="rect">
            <a:avLst/>
          </a:prstGeom>
          <a:noFill/>
        </p:spPr>
        <p:txBody>
          <a:bodyPr wrap="none" lIns="0" tIns="0" rIns="0" bIns="0" rtlCol="0" anchor="b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GDP growth (%)</a:t>
            </a:r>
            <a:endParaRPr lang="en-CA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8AAFE550-D165-41F9-B43A-92F1A7AFCA58}"/>
              </a:ext>
            </a:extLst>
          </p:cNvPr>
          <p:cNvSpPr txBox="1"/>
          <p:nvPr userDrawn="1"/>
        </p:nvSpPr>
        <p:spPr>
          <a:xfrm>
            <a:off x="4322026" y="1345690"/>
            <a:ext cx="3561022" cy="303928"/>
          </a:xfrm>
          <a:prstGeom prst="rect">
            <a:avLst/>
          </a:prstGeom>
          <a:noFill/>
        </p:spPr>
        <p:txBody>
          <a:bodyPr wrap="none" lIns="0" tIns="0" rIns="0" bIns="0" rtlCol="0" anchor="b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Employment growth (number of jobs)</a:t>
            </a:r>
            <a:endParaRPr lang="en-CA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857C6C7-3450-4B6C-9BF0-C8256B7C0A97}"/>
              </a:ext>
            </a:extLst>
          </p:cNvPr>
          <p:cNvSpPr txBox="1"/>
          <p:nvPr userDrawn="1"/>
        </p:nvSpPr>
        <p:spPr>
          <a:xfrm>
            <a:off x="8018716" y="1351786"/>
            <a:ext cx="3561022" cy="303928"/>
          </a:xfrm>
          <a:prstGeom prst="rect">
            <a:avLst/>
          </a:prstGeom>
          <a:noFill/>
        </p:spPr>
        <p:txBody>
          <a:bodyPr wrap="none" lIns="0" tIns="0" rIns="0" bIns="0" rtlCol="0" anchor="b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Unemployment rate (%)</a:t>
            </a:r>
            <a:endParaRPr lang="en-CA"/>
          </a:p>
        </p:txBody>
      </p:sp>
      <p:sp>
        <p:nvSpPr>
          <p:cNvPr id="44" name="Chart Placeholder 34">
            <a:extLst>
              <a:ext uri="{FF2B5EF4-FFF2-40B4-BE49-F238E27FC236}">
                <a16:creationId xmlns:a16="http://schemas.microsoft.com/office/drawing/2014/main" id="{D4DCFF84-9670-4A21-A901-D867A7838819}"/>
              </a:ext>
            </a:extLst>
          </p:cNvPr>
          <p:cNvSpPr>
            <a:spLocks noGrp="1"/>
          </p:cNvSpPr>
          <p:nvPr>
            <p:ph type="chart" sz="quarter" idx="26"/>
          </p:nvPr>
        </p:nvSpPr>
        <p:spPr>
          <a:xfrm>
            <a:off x="697329" y="1807281"/>
            <a:ext cx="3390900" cy="1802267"/>
          </a:xfrm>
          <a:prstGeom prst="rect">
            <a:avLst/>
          </a:prstGeom>
          <a:solidFill>
            <a:schemeClr val="bg1"/>
          </a:solidFill>
        </p:spPr>
        <p:txBody>
          <a:bodyPr anchor="ctr"/>
          <a:lstStyle>
            <a:lvl1pPr algn="ctr">
              <a:defRPr/>
            </a:lvl1pPr>
          </a:lstStyle>
          <a:p>
            <a:endParaRPr lang="en-CA"/>
          </a:p>
        </p:txBody>
      </p:sp>
      <p:sp>
        <p:nvSpPr>
          <p:cNvPr id="45" name="Chart Placeholder 34">
            <a:extLst>
              <a:ext uri="{FF2B5EF4-FFF2-40B4-BE49-F238E27FC236}">
                <a16:creationId xmlns:a16="http://schemas.microsoft.com/office/drawing/2014/main" id="{C82AA72E-58FF-4FB6-BF0F-32249B0654A9}"/>
              </a:ext>
            </a:extLst>
          </p:cNvPr>
          <p:cNvSpPr>
            <a:spLocks noGrp="1"/>
          </p:cNvSpPr>
          <p:nvPr>
            <p:ph type="chart" sz="quarter" idx="27"/>
          </p:nvPr>
        </p:nvSpPr>
        <p:spPr>
          <a:xfrm>
            <a:off x="4399156" y="1807281"/>
            <a:ext cx="3390900" cy="1802267"/>
          </a:xfrm>
          <a:prstGeom prst="rect">
            <a:avLst/>
          </a:prstGeom>
        </p:spPr>
        <p:txBody>
          <a:bodyPr anchor="ctr"/>
          <a:lstStyle>
            <a:lvl1pPr algn="ctr">
              <a:defRPr/>
            </a:lvl1pPr>
          </a:lstStyle>
          <a:p>
            <a:endParaRPr lang="en-CA"/>
          </a:p>
        </p:txBody>
      </p:sp>
      <p:sp>
        <p:nvSpPr>
          <p:cNvPr id="46" name="Chart Placeholder 34">
            <a:extLst>
              <a:ext uri="{FF2B5EF4-FFF2-40B4-BE49-F238E27FC236}">
                <a16:creationId xmlns:a16="http://schemas.microsoft.com/office/drawing/2014/main" id="{7D4A5E33-1719-40D3-A4DF-9D397678BAEC}"/>
              </a:ext>
            </a:extLst>
          </p:cNvPr>
          <p:cNvSpPr>
            <a:spLocks noGrp="1"/>
          </p:cNvSpPr>
          <p:nvPr>
            <p:ph type="chart" sz="quarter" idx="28"/>
          </p:nvPr>
        </p:nvSpPr>
        <p:spPr>
          <a:xfrm>
            <a:off x="8100984" y="1807281"/>
            <a:ext cx="3390900" cy="1802267"/>
          </a:xfrm>
          <a:prstGeom prst="rect">
            <a:avLst/>
          </a:prstGeom>
        </p:spPr>
        <p:txBody>
          <a:bodyPr anchor="ctr"/>
          <a:lstStyle>
            <a:lvl1pPr algn="ctr">
              <a:defRPr/>
            </a:lvl1pPr>
          </a:lstStyle>
          <a:p>
            <a:endParaRPr lang="en-CA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F41AF3F-52FB-2F5D-9A3F-977DD00C17D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9600" y="685800"/>
            <a:ext cx="10972800" cy="338328"/>
          </a:xfrm>
          <a:prstGeom prst="rect">
            <a:avLst/>
          </a:prstGeom>
        </p:spPr>
        <p:txBody>
          <a:bodyPr lIns="0" rIns="45720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Open Sans" panose="020B0606030504020204" pitchFamily="34" charset="0"/>
              <a:buNone/>
              <a:defRPr lang="en-US" sz="24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Open Sans" panose="020B0606030504020204" pitchFamily="34" charset="0"/>
              <a:buNone/>
              <a:defRPr lang="en-US" sz="2400" b="1" kern="1200" dirty="0" smtClean="0">
                <a:solidFill>
                  <a:schemeClr val="tx1"/>
                </a:solidFill>
                <a:highlight>
                  <a:srgbClr val="FFFFFF"/>
                </a:highlight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Open Sans" panose="020B0606030504020204" pitchFamily="34" charset="0"/>
              <a:buNone/>
              <a:defRPr lang="en-US" sz="2400" b="1" kern="1200" dirty="0" smtClean="0">
                <a:solidFill>
                  <a:schemeClr val="tx1"/>
                </a:solidFill>
                <a:highlight>
                  <a:srgbClr val="FFFFFF"/>
                </a:highlight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Open Sans" panose="020B0606030504020204" pitchFamily="34" charset="0"/>
              <a:buNone/>
              <a:defRPr lang="en-US" sz="2400" b="1" kern="1200" dirty="0" smtClean="0">
                <a:solidFill>
                  <a:schemeClr val="tx1"/>
                </a:solidFill>
                <a:highlight>
                  <a:srgbClr val="FFFFFF"/>
                </a:highlight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Open Sans" panose="020B0606030504020204" pitchFamily="34" charset="0"/>
              <a:buNone/>
              <a:defRPr lang="en-US" sz="2400" b="1" kern="1200" dirty="0">
                <a:solidFill>
                  <a:schemeClr val="tx1"/>
                </a:solidFill>
                <a:highlight>
                  <a:srgbClr val="FFFFFF"/>
                </a:highlight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CA"/>
              <a:t>[Market] office market indicators w. charts</a:t>
            </a:r>
          </a:p>
        </p:txBody>
      </p:sp>
    </p:spTree>
    <p:extLst>
      <p:ext uri="{BB962C8B-B14F-4D97-AF65-F5344CB8AC3E}">
        <p14:creationId xmlns:p14="http://schemas.microsoft.com/office/powerpoint/2010/main" val="15795235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264" userDrawn="1">
          <p15:clr>
            <a:srgbClr val="FBAE40"/>
          </p15:clr>
        </p15:guide>
        <p15:guide id="2" pos="384" userDrawn="1">
          <p15:clr>
            <a:srgbClr val="FBAE40"/>
          </p15:clr>
        </p15:guide>
        <p15:guide id="3" orient="horz" pos="4080" userDrawn="1">
          <p15:clr>
            <a:srgbClr val="FBAE40"/>
          </p15:clr>
        </p15:guide>
        <p15:guide id="4" pos="7296" userDrawn="1">
          <p15:clr>
            <a:srgbClr val="FBAE40"/>
          </p15:clr>
        </p15:guide>
        <p15:guide id="5" orient="horz" pos="432" userDrawn="1">
          <p15:clr>
            <a:srgbClr val="FBAE40"/>
          </p15:clr>
        </p15:guide>
        <p15:guide id="6" orient="horz" pos="3744" userDrawn="1">
          <p15:clr>
            <a:srgbClr val="FBAE40"/>
          </p15:clr>
        </p15:guide>
        <p15:guide id="7" orient="horz" pos="2280" userDrawn="1">
          <p15:clr>
            <a:srgbClr val="FBAE40"/>
          </p15:clr>
        </p15:guide>
        <p15:guide id="8" orient="horz" pos="3864" userDrawn="1">
          <p15:clr>
            <a:srgbClr val="FBAE40"/>
          </p15:clr>
        </p15:guide>
        <p15:guide id="9" orient="horz" pos="840" userDrawn="1">
          <p15:clr>
            <a:srgbClr val="FBAE40"/>
          </p15:clr>
        </p15:guide>
      </p15:sldGuideLst>
    </p:ext>
  </p:extLs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x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>
          <a:xfrm>
            <a:off x="1267968" y="1076326"/>
            <a:ext cx="9650440" cy="1100818"/>
          </a:xfrm>
          <a:prstGeom prst="rect">
            <a:avLst/>
          </a:prstGeom>
        </p:spPr>
        <p:txBody>
          <a:bodyPr/>
          <a:lstStyle>
            <a:lvl1pPr algn="ctr">
              <a:defRPr sz="3600" spc="0">
                <a:solidFill>
                  <a:srgbClr val="000000"/>
                </a:solidFill>
              </a:defRPr>
            </a:lvl1pPr>
          </a:lstStyle>
          <a:p>
            <a:r>
              <a:rPr lang="en-CA" dirty="0"/>
              <a:t>Slide title</a:t>
            </a:r>
            <a:endParaRPr lang="en-CA"/>
          </a:p>
        </p:txBody>
      </p:sp>
      <p:sp>
        <p:nvSpPr>
          <p:cNvPr id="6" name="Picture Placeholder 4"/>
          <p:cNvSpPr>
            <a:spLocks noGrp="1"/>
          </p:cNvSpPr>
          <p:nvPr>
            <p:ph type="pic" sz="quarter" idx="14" hasCustomPrompt="1"/>
          </p:nvPr>
        </p:nvSpPr>
        <p:spPr>
          <a:xfrm>
            <a:off x="1267968" y="2177144"/>
            <a:ext cx="3035808" cy="2614312"/>
          </a:xfrm>
          <a:prstGeom prst="rect">
            <a:avLst/>
          </a:prstGeom>
          <a:noFill/>
        </p:spPr>
        <p:txBody>
          <a:bodyPr wrap="square" tIns="180000" anchor="t" anchorCtr="0">
            <a:no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CA" dirty="0"/>
              <a:t>Add Image</a:t>
            </a:r>
            <a:endParaRPr lang="en-CA"/>
          </a:p>
        </p:txBody>
      </p:sp>
      <p:sp>
        <p:nvSpPr>
          <p:cNvPr id="7" name="Picture Placeholder 4"/>
          <p:cNvSpPr>
            <a:spLocks noGrp="1"/>
          </p:cNvSpPr>
          <p:nvPr>
            <p:ph type="pic" sz="quarter" idx="15" hasCustomPrompt="1"/>
          </p:nvPr>
        </p:nvSpPr>
        <p:spPr>
          <a:xfrm>
            <a:off x="4578096" y="2177144"/>
            <a:ext cx="3035808" cy="2614312"/>
          </a:xfrm>
          <a:prstGeom prst="rect">
            <a:avLst/>
          </a:prstGeom>
          <a:noFill/>
        </p:spPr>
        <p:txBody>
          <a:bodyPr wrap="square" tIns="180000" anchor="t" anchorCtr="0">
            <a:no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CA" dirty="0"/>
              <a:t>Add Image</a:t>
            </a:r>
            <a:endParaRPr lang="en-CA"/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6" hasCustomPrompt="1"/>
          </p:nvPr>
        </p:nvSpPr>
        <p:spPr>
          <a:xfrm>
            <a:off x="7882600" y="2177144"/>
            <a:ext cx="3035808" cy="2614312"/>
          </a:xfrm>
          <a:prstGeom prst="rect">
            <a:avLst/>
          </a:prstGeom>
          <a:noFill/>
        </p:spPr>
        <p:txBody>
          <a:bodyPr wrap="square" tIns="180000" anchor="t" anchorCtr="0">
            <a:no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CA" dirty="0"/>
              <a:t>Add Image</a:t>
            </a:r>
            <a:endParaRPr lang="en-CA"/>
          </a:p>
        </p:txBody>
      </p:sp>
      <p:sp>
        <p:nvSpPr>
          <p:cNvPr id="2" name="Guides" hidden="1">
            <a:extLst>
              <a:ext uri="{FF2B5EF4-FFF2-40B4-BE49-F238E27FC236}">
                <a16:creationId xmlns:a16="http://schemas.microsoft.com/office/drawing/2014/main" id="{3252F327-2B10-4D50-A782-ECBB8E7D7D78}"/>
              </a:ext>
            </a:extLst>
          </p:cNvPr>
          <p:cNvSpPr/>
          <p:nvPr userDrawn="1"/>
        </p:nvSpPr>
        <p:spPr>
          <a:xfrm>
            <a:off x="0" y="0"/>
            <a:ext cx="635000" cy="2540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700">
              <a:solidFill>
                <a:srgbClr val="FFFFFF"/>
              </a:solidFill>
            </a:endParaRPr>
          </a:p>
        </p:txBody>
      </p:sp>
      <p:sp>
        <p:nvSpPr>
          <p:cNvPr id="9" name="Text Placeholder 26">
            <a:extLst>
              <a:ext uri="{FF2B5EF4-FFF2-40B4-BE49-F238E27FC236}">
                <a16:creationId xmlns:a16="http://schemas.microsoft.com/office/drawing/2014/main" id="{2426061D-3FA6-40F4-ABE2-ED528B920C0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267968" y="4937712"/>
            <a:ext cx="3060000" cy="353985"/>
          </a:xfrm>
        </p:spPr>
        <p:txBody>
          <a:bodyPr lIns="0">
            <a:noAutofit/>
          </a:bodyPr>
          <a:lstStyle>
            <a:lvl1pPr marL="0" indent="0" algn="l">
              <a:buNone/>
              <a:defRPr sz="1800" b="0">
                <a:solidFill>
                  <a:schemeClr val="accent1"/>
                </a:solidFill>
                <a:latin typeface="+mj-lt"/>
              </a:defRPr>
            </a:lvl1pPr>
            <a:lvl2pPr marL="0" indent="0">
              <a:buNone/>
              <a:defRPr sz="1800" b="1"/>
            </a:lvl2pPr>
            <a:lvl3pPr marL="0" indent="0">
              <a:buNone/>
              <a:defRPr sz="1800" b="1"/>
            </a:lvl3pPr>
            <a:lvl4pPr marL="0" indent="0">
              <a:buNone/>
              <a:defRPr sz="1800" b="1"/>
            </a:lvl4pPr>
            <a:lvl5pPr marL="0" indent="0">
              <a:buNone/>
              <a:defRPr sz="1800" b="1"/>
            </a:lvl5pPr>
          </a:lstStyle>
          <a:p>
            <a:pPr lvl="0"/>
            <a:r>
              <a:rPr lang="en-CA" dirty="0"/>
              <a:t>Name</a:t>
            </a:r>
          </a:p>
        </p:txBody>
      </p:sp>
      <p:sp>
        <p:nvSpPr>
          <p:cNvPr id="10" name="Text Placeholder 28">
            <a:extLst>
              <a:ext uri="{FF2B5EF4-FFF2-40B4-BE49-F238E27FC236}">
                <a16:creationId xmlns:a16="http://schemas.microsoft.com/office/drawing/2014/main" id="{F2FC415D-AC45-41C3-BD9B-270515ED0F67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267968" y="5289767"/>
            <a:ext cx="3060000" cy="1027397"/>
          </a:xfrm>
        </p:spPr>
        <p:txBody>
          <a:bodyPr lIns="0">
            <a:noAutofit/>
          </a:bodyPr>
          <a:lstStyle>
            <a:lvl1pPr marL="0" indent="0" algn="l">
              <a:lnSpc>
                <a:spcPct val="150000"/>
              </a:lnSpc>
              <a:spcBef>
                <a:spcPts val="0"/>
              </a:spcBef>
              <a:buNone/>
              <a:defRPr sz="1200"/>
            </a:lvl1pPr>
            <a:lvl2pPr marL="0" indent="0" algn="ctr">
              <a:buNone/>
              <a:defRPr sz="1800"/>
            </a:lvl2pPr>
            <a:lvl3pPr marL="0" indent="0" algn="ctr">
              <a:buNone/>
              <a:defRPr sz="1800"/>
            </a:lvl3pPr>
            <a:lvl4pPr marL="0" indent="0" algn="ctr">
              <a:buNone/>
              <a:defRPr sz="1800"/>
            </a:lvl4pPr>
            <a:lvl5pPr marL="0" indent="0" algn="ctr">
              <a:buNone/>
              <a:defRPr sz="1800"/>
            </a:lvl5pPr>
          </a:lstStyle>
          <a:p>
            <a:pPr lvl="0"/>
            <a:r>
              <a:rPr lang="en-CA" dirty="0"/>
              <a:t>Description</a:t>
            </a:r>
          </a:p>
        </p:txBody>
      </p:sp>
      <p:sp>
        <p:nvSpPr>
          <p:cNvPr id="11" name="Text Placeholder 26">
            <a:extLst>
              <a:ext uri="{FF2B5EF4-FFF2-40B4-BE49-F238E27FC236}">
                <a16:creationId xmlns:a16="http://schemas.microsoft.com/office/drawing/2014/main" id="{4DE49BBB-764C-425C-AE71-570F4B58F25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578096" y="4937712"/>
            <a:ext cx="3060000" cy="353985"/>
          </a:xfrm>
        </p:spPr>
        <p:txBody>
          <a:bodyPr lIns="0">
            <a:noAutofit/>
          </a:bodyPr>
          <a:lstStyle>
            <a:lvl1pPr marL="0" indent="0" algn="l">
              <a:buNone/>
              <a:defRPr sz="1800" b="0">
                <a:solidFill>
                  <a:schemeClr val="accent1"/>
                </a:solidFill>
                <a:latin typeface="+mj-lt"/>
              </a:defRPr>
            </a:lvl1pPr>
            <a:lvl2pPr marL="0" indent="0">
              <a:buNone/>
              <a:defRPr sz="1800" b="1"/>
            </a:lvl2pPr>
            <a:lvl3pPr marL="0" indent="0">
              <a:buNone/>
              <a:defRPr sz="1800" b="1"/>
            </a:lvl3pPr>
            <a:lvl4pPr marL="0" indent="0">
              <a:buNone/>
              <a:defRPr sz="1800" b="1"/>
            </a:lvl4pPr>
            <a:lvl5pPr marL="0" indent="0">
              <a:buNone/>
              <a:defRPr sz="1800" b="1"/>
            </a:lvl5pPr>
          </a:lstStyle>
          <a:p>
            <a:pPr lvl="0"/>
            <a:r>
              <a:rPr lang="en-CA" dirty="0"/>
              <a:t>Name</a:t>
            </a:r>
          </a:p>
        </p:txBody>
      </p:sp>
      <p:sp>
        <p:nvSpPr>
          <p:cNvPr id="12" name="Text Placeholder 28">
            <a:extLst>
              <a:ext uri="{FF2B5EF4-FFF2-40B4-BE49-F238E27FC236}">
                <a16:creationId xmlns:a16="http://schemas.microsoft.com/office/drawing/2014/main" id="{0BFB6CBE-577A-45E0-8AE7-A65580213312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578096" y="5289767"/>
            <a:ext cx="3060000" cy="1027397"/>
          </a:xfrm>
        </p:spPr>
        <p:txBody>
          <a:bodyPr lIns="0">
            <a:noAutofit/>
          </a:bodyPr>
          <a:lstStyle>
            <a:lvl1pPr marL="0" indent="0" algn="l">
              <a:lnSpc>
                <a:spcPct val="150000"/>
              </a:lnSpc>
              <a:spcBef>
                <a:spcPts val="0"/>
              </a:spcBef>
              <a:buNone/>
              <a:defRPr sz="1200"/>
            </a:lvl1pPr>
            <a:lvl2pPr marL="0" indent="0" algn="ctr">
              <a:buNone/>
              <a:defRPr sz="1800"/>
            </a:lvl2pPr>
            <a:lvl3pPr marL="0" indent="0" algn="ctr">
              <a:buNone/>
              <a:defRPr sz="1800"/>
            </a:lvl3pPr>
            <a:lvl4pPr marL="0" indent="0" algn="ctr">
              <a:buNone/>
              <a:defRPr sz="1800"/>
            </a:lvl4pPr>
            <a:lvl5pPr marL="0" indent="0" algn="ctr">
              <a:buNone/>
              <a:defRPr sz="1800"/>
            </a:lvl5pPr>
          </a:lstStyle>
          <a:p>
            <a:pPr lvl="0"/>
            <a:r>
              <a:rPr lang="en-CA" dirty="0"/>
              <a:t>Description</a:t>
            </a:r>
          </a:p>
        </p:txBody>
      </p:sp>
      <p:sp>
        <p:nvSpPr>
          <p:cNvPr id="13" name="Text Placeholder 26">
            <a:extLst>
              <a:ext uri="{FF2B5EF4-FFF2-40B4-BE49-F238E27FC236}">
                <a16:creationId xmlns:a16="http://schemas.microsoft.com/office/drawing/2014/main" id="{739E24B8-D916-4E8D-81FE-5FCCD565A95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882600" y="4937712"/>
            <a:ext cx="3060000" cy="353985"/>
          </a:xfrm>
        </p:spPr>
        <p:txBody>
          <a:bodyPr lIns="0">
            <a:noAutofit/>
          </a:bodyPr>
          <a:lstStyle>
            <a:lvl1pPr marL="0" indent="0" algn="l">
              <a:buNone/>
              <a:defRPr sz="1800" b="0">
                <a:solidFill>
                  <a:schemeClr val="accent1"/>
                </a:solidFill>
                <a:latin typeface="+mj-lt"/>
              </a:defRPr>
            </a:lvl1pPr>
            <a:lvl2pPr marL="0" indent="0">
              <a:buNone/>
              <a:defRPr sz="1800" b="1"/>
            </a:lvl2pPr>
            <a:lvl3pPr marL="0" indent="0">
              <a:buNone/>
              <a:defRPr sz="1800" b="1"/>
            </a:lvl3pPr>
            <a:lvl4pPr marL="0" indent="0">
              <a:buNone/>
              <a:defRPr sz="1800" b="1"/>
            </a:lvl4pPr>
            <a:lvl5pPr marL="0" indent="0">
              <a:buNone/>
              <a:defRPr sz="1800" b="1"/>
            </a:lvl5pPr>
          </a:lstStyle>
          <a:p>
            <a:pPr lvl="0"/>
            <a:r>
              <a:rPr lang="en-CA" dirty="0"/>
              <a:t>Name</a:t>
            </a:r>
          </a:p>
        </p:txBody>
      </p:sp>
      <p:sp>
        <p:nvSpPr>
          <p:cNvPr id="14" name="Text Placeholder 28">
            <a:extLst>
              <a:ext uri="{FF2B5EF4-FFF2-40B4-BE49-F238E27FC236}">
                <a16:creationId xmlns:a16="http://schemas.microsoft.com/office/drawing/2014/main" id="{507EC318-54A4-4747-8FA4-E275F7B0163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882600" y="5289767"/>
            <a:ext cx="3060000" cy="1027397"/>
          </a:xfrm>
        </p:spPr>
        <p:txBody>
          <a:bodyPr lIns="0">
            <a:noAutofit/>
          </a:bodyPr>
          <a:lstStyle>
            <a:lvl1pPr marL="0" indent="0" algn="l">
              <a:lnSpc>
                <a:spcPct val="150000"/>
              </a:lnSpc>
              <a:spcBef>
                <a:spcPts val="0"/>
              </a:spcBef>
              <a:buNone/>
              <a:defRPr sz="1200"/>
            </a:lvl1pPr>
            <a:lvl2pPr marL="0" indent="0" algn="ctr">
              <a:buNone/>
              <a:defRPr sz="1800"/>
            </a:lvl2pPr>
            <a:lvl3pPr marL="0" indent="0" algn="ctr">
              <a:buNone/>
              <a:defRPr sz="1800"/>
            </a:lvl3pPr>
            <a:lvl4pPr marL="0" indent="0" algn="ctr">
              <a:buNone/>
              <a:defRPr sz="1800"/>
            </a:lvl4pPr>
            <a:lvl5pPr marL="0" indent="0" algn="ctr">
              <a:buNone/>
              <a:defRPr sz="1800"/>
            </a:lvl5pPr>
          </a:lstStyle>
          <a:p>
            <a:pPr lvl="0"/>
            <a:r>
              <a:rPr lang="en-CA" dirty="0"/>
              <a:t>Description</a:t>
            </a:r>
          </a:p>
        </p:txBody>
      </p:sp>
    </p:spTree>
    <p:extLst>
      <p:ext uri="{BB962C8B-B14F-4D97-AF65-F5344CB8AC3E}">
        <p14:creationId xmlns:p14="http://schemas.microsoft.com/office/powerpoint/2010/main" val="3856941122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x3 Circular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4"/>
          <p:cNvSpPr>
            <a:spLocks noGrp="1"/>
          </p:cNvSpPr>
          <p:nvPr>
            <p:ph type="pic" sz="quarter" idx="13" hasCustomPrompt="1"/>
          </p:nvPr>
        </p:nvSpPr>
        <p:spPr>
          <a:xfrm>
            <a:off x="1744729" y="2177144"/>
            <a:ext cx="1828800" cy="1828800"/>
          </a:xfrm>
          <a:prstGeom prst="ellipse">
            <a:avLst/>
          </a:prstGeom>
          <a:noFill/>
        </p:spPr>
        <p:txBody>
          <a:bodyPr wrap="square" tIns="180000" anchor="t" anchorCtr="0">
            <a:no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CA" dirty="0"/>
              <a:t>Add Image</a:t>
            </a:r>
            <a:endParaRPr lang="en-CA"/>
          </a:p>
        </p:txBody>
      </p:sp>
      <p:sp>
        <p:nvSpPr>
          <p:cNvPr id="2" name="Guides" hidden="1">
            <a:extLst>
              <a:ext uri="{FF2B5EF4-FFF2-40B4-BE49-F238E27FC236}">
                <a16:creationId xmlns:a16="http://schemas.microsoft.com/office/drawing/2014/main" id="{D0FCC2BE-C262-4609-B299-844C5CCE2FEE}"/>
              </a:ext>
            </a:extLst>
          </p:cNvPr>
          <p:cNvSpPr/>
          <p:nvPr userDrawn="1"/>
        </p:nvSpPr>
        <p:spPr>
          <a:xfrm>
            <a:off x="0" y="0"/>
            <a:ext cx="635000" cy="2540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700">
              <a:solidFill>
                <a:srgbClr val="FFFFFF"/>
              </a:solidFill>
            </a:endParaRPr>
          </a:p>
        </p:txBody>
      </p:sp>
      <p:sp>
        <p:nvSpPr>
          <p:cNvPr id="9" name="Text Placeholder 26">
            <a:extLst>
              <a:ext uri="{FF2B5EF4-FFF2-40B4-BE49-F238E27FC236}">
                <a16:creationId xmlns:a16="http://schemas.microsoft.com/office/drawing/2014/main" id="{9B5AC5D6-8408-4162-BD56-A3DEE3DB733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38200" y="4201391"/>
            <a:ext cx="3233327" cy="353985"/>
          </a:xfrm>
        </p:spPr>
        <p:txBody>
          <a:bodyPr lIns="0">
            <a:noAutofit/>
          </a:bodyPr>
          <a:lstStyle>
            <a:lvl1pPr marL="0" indent="0" algn="ctr">
              <a:buNone/>
              <a:defRPr sz="2400" b="0">
                <a:latin typeface="+mj-lt"/>
              </a:defRPr>
            </a:lvl1pPr>
            <a:lvl2pPr marL="0" indent="0">
              <a:buNone/>
              <a:defRPr sz="1800" b="1"/>
            </a:lvl2pPr>
            <a:lvl3pPr marL="0" indent="0">
              <a:buNone/>
              <a:defRPr sz="1800" b="1"/>
            </a:lvl3pPr>
            <a:lvl4pPr marL="0" indent="0">
              <a:buNone/>
              <a:defRPr sz="1800" b="1"/>
            </a:lvl4pPr>
            <a:lvl5pPr marL="0" indent="0">
              <a:buNone/>
              <a:defRPr sz="1800" b="1"/>
            </a:lvl5pPr>
          </a:lstStyle>
          <a:p>
            <a:pPr lvl="0"/>
            <a:r>
              <a:rPr lang="en-CA" dirty="0"/>
              <a:t>Name</a:t>
            </a:r>
          </a:p>
        </p:txBody>
      </p:sp>
      <p:sp>
        <p:nvSpPr>
          <p:cNvPr id="10" name="Text Placeholder 28">
            <a:extLst>
              <a:ext uri="{FF2B5EF4-FFF2-40B4-BE49-F238E27FC236}">
                <a16:creationId xmlns:a16="http://schemas.microsoft.com/office/drawing/2014/main" id="{B6EAA9A8-BD88-4FD3-BDC7-2482A6560F5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9013" y="4631910"/>
            <a:ext cx="3231883" cy="275479"/>
          </a:xfrm>
        </p:spPr>
        <p:txBody>
          <a:bodyPr lIns="0">
            <a:noAutofit/>
          </a:bodyPr>
          <a:lstStyle>
            <a:lvl1pPr marL="0" indent="0" algn="ctr">
              <a:buNone/>
              <a:defRPr sz="1800"/>
            </a:lvl1pPr>
            <a:lvl2pPr marL="0" indent="0" algn="ctr">
              <a:buNone/>
              <a:defRPr sz="1800"/>
            </a:lvl2pPr>
            <a:lvl3pPr marL="0" indent="0" algn="ctr">
              <a:buNone/>
              <a:defRPr sz="1800"/>
            </a:lvl3pPr>
            <a:lvl4pPr marL="0" indent="0" algn="ctr">
              <a:buNone/>
              <a:defRPr sz="1800"/>
            </a:lvl4pPr>
            <a:lvl5pPr marL="0" indent="0" algn="ctr">
              <a:buNone/>
              <a:defRPr sz="1800"/>
            </a:lvl5pPr>
          </a:lstStyle>
          <a:p>
            <a:pPr lvl="0"/>
            <a:r>
              <a:rPr lang="en-CA" dirty="0"/>
              <a:t>Job Title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6A00001C-4170-4393-97C0-227AC6E892E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868192" y="6189524"/>
            <a:ext cx="1581874" cy="380025"/>
          </a:xfrm>
          <a:solidFill>
            <a:schemeClr val="tx1"/>
          </a:solidFill>
        </p:spPr>
        <p:txBody>
          <a:bodyPr anchor="ctr" anchorCtr="0"/>
          <a:lstStyle>
            <a:lvl1pPr marL="0" indent="0" algn="ctr">
              <a:buNone/>
              <a:defRPr sz="1200" cap="all" baseline="0">
                <a:solidFill>
                  <a:schemeClr val="bg1"/>
                </a:solidFill>
              </a:defRPr>
            </a:lvl1pPr>
            <a:lvl2pPr marL="0" indent="0" algn="ctr">
              <a:buNone/>
              <a:defRPr cap="all" baseline="0"/>
            </a:lvl2pPr>
            <a:lvl3pPr marL="0" indent="0" algn="ctr">
              <a:buNone/>
              <a:defRPr cap="all" baseline="0"/>
            </a:lvl3pPr>
            <a:lvl4pPr marL="0" indent="0" algn="ctr">
              <a:buNone/>
              <a:defRPr cap="all" baseline="0"/>
            </a:lvl4pPr>
            <a:lvl5pPr marL="0" indent="0" algn="ctr">
              <a:buNone/>
              <a:defRPr cap="all" baseline="0"/>
            </a:lvl5pPr>
          </a:lstStyle>
          <a:p>
            <a:pPr lvl="0"/>
            <a:r>
              <a:rPr lang="en-CA" dirty="0"/>
              <a:t>Read BIO</a:t>
            </a:r>
          </a:p>
        </p:txBody>
      </p:sp>
      <p:sp>
        <p:nvSpPr>
          <p:cNvPr id="12" name="Text Placeholder 28">
            <a:extLst>
              <a:ext uri="{FF2B5EF4-FFF2-40B4-BE49-F238E27FC236}">
                <a16:creationId xmlns:a16="http://schemas.microsoft.com/office/drawing/2014/main" id="{8BC21D33-6A17-46CE-A3A1-FB727AACC2AD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39013" y="5016002"/>
            <a:ext cx="3231883" cy="1027397"/>
          </a:xfrm>
        </p:spPr>
        <p:txBody>
          <a:bodyPr lIns="0">
            <a:noAutofit/>
          </a:bodyPr>
          <a:lstStyle>
            <a:lvl1pPr marL="0" indent="0" algn="ctr">
              <a:lnSpc>
                <a:spcPct val="150000"/>
              </a:lnSpc>
              <a:spcBef>
                <a:spcPts val="0"/>
              </a:spcBef>
              <a:buNone/>
              <a:defRPr sz="1400"/>
            </a:lvl1pPr>
            <a:lvl2pPr marL="0" indent="0" algn="ctr">
              <a:buNone/>
              <a:defRPr sz="1800"/>
            </a:lvl2pPr>
            <a:lvl3pPr marL="0" indent="0" algn="ctr">
              <a:buNone/>
              <a:defRPr sz="1800"/>
            </a:lvl3pPr>
            <a:lvl4pPr marL="0" indent="0" algn="ctr">
              <a:buNone/>
              <a:defRPr sz="1800"/>
            </a:lvl4pPr>
            <a:lvl5pPr marL="0" indent="0" algn="ctr">
              <a:buNone/>
              <a:defRPr sz="1800"/>
            </a:lvl5pPr>
          </a:lstStyle>
          <a:p>
            <a:pPr lvl="0"/>
            <a:r>
              <a:rPr lang="en-CA" dirty="0"/>
              <a:t>Description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7BB7548-6B31-42B5-ADFE-6BEA302792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200" y="1040562"/>
            <a:ext cx="9753600" cy="801436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CA" dirty="0"/>
          </a:p>
        </p:txBody>
      </p:sp>
      <p:sp>
        <p:nvSpPr>
          <p:cNvPr id="13" name="Picture Placeholder 4">
            <a:extLst>
              <a:ext uri="{FF2B5EF4-FFF2-40B4-BE49-F238E27FC236}">
                <a16:creationId xmlns:a16="http://schemas.microsoft.com/office/drawing/2014/main" id="{FB594C2E-7A95-4ECE-A86F-B561704A1BC2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8820795" y="2177144"/>
            <a:ext cx="1828800" cy="1828800"/>
          </a:xfrm>
          <a:prstGeom prst="ellipse">
            <a:avLst/>
          </a:prstGeom>
          <a:noFill/>
        </p:spPr>
        <p:txBody>
          <a:bodyPr wrap="square" tIns="180000" anchor="t" anchorCtr="0">
            <a:no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CA" dirty="0"/>
              <a:t>Add Image</a:t>
            </a:r>
            <a:endParaRPr lang="en-CA"/>
          </a:p>
        </p:txBody>
      </p:sp>
      <p:sp>
        <p:nvSpPr>
          <p:cNvPr id="14" name="Text Placeholder 26">
            <a:extLst>
              <a:ext uri="{FF2B5EF4-FFF2-40B4-BE49-F238E27FC236}">
                <a16:creationId xmlns:a16="http://schemas.microsoft.com/office/drawing/2014/main" id="{7945FEC7-53C6-463C-B69C-C88B4B4D3D2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117404" y="4201391"/>
            <a:ext cx="3235583" cy="353985"/>
          </a:xfrm>
        </p:spPr>
        <p:txBody>
          <a:bodyPr lIns="0">
            <a:noAutofit/>
          </a:bodyPr>
          <a:lstStyle>
            <a:lvl1pPr marL="0" indent="0" algn="ctr">
              <a:buNone/>
              <a:defRPr sz="2400" b="0">
                <a:latin typeface="+mj-lt"/>
              </a:defRPr>
            </a:lvl1pPr>
            <a:lvl2pPr marL="0" indent="0">
              <a:buNone/>
              <a:defRPr sz="1800" b="1"/>
            </a:lvl2pPr>
            <a:lvl3pPr marL="0" indent="0">
              <a:buNone/>
              <a:defRPr sz="1800" b="1"/>
            </a:lvl3pPr>
            <a:lvl4pPr marL="0" indent="0">
              <a:buNone/>
              <a:defRPr sz="1800" b="1"/>
            </a:lvl4pPr>
            <a:lvl5pPr marL="0" indent="0">
              <a:buNone/>
              <a:defRPr sz="1800" b="1"/>
            </a:lvl5pPr>
          </a:lstStyle>
          <a:p>
            <a:pPr lvl="0"/>
            <a:r>
              <a:rPr lang="en-CA" dirty="0"/>
              <a:t>Name</a:t>
            </a:r>
          </a:p>
        </p:txBody>
      </p:sp>
      <p:sp>
        <p:nvSpPr>
          <p:cNvPr id="15" name="Text Placeholder 28">
            <a:extLst>
              <a:ext uri="{FF2B5EF4-FFF2-40B4-BE49-F238E27FC236}">
                <a16:creationId xmlns:a16="http://schemas.microsoft.com/office/drawing/2014/main" id="{5B5B12A7-3B65-47BA-88C9-C9AE22BB975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118126" y="4631910"/>
            <a:ext cx="3234138" cy="275479"/>
          </a:xfrm>
        </p:spPr>
        <p:txBody>
          <a:bodyPr lIns="0">
            <a:noAutofit/>
          </a:bodyPr>
          <a:lstStyle>
            <a:lvl1pPr marL="0" indent="0" algn="ctr">
              <a:buNone/>
              <a:defRPr sz="1800"/>
            </a:lvl1pPr>
            <a:lvl2pPr marL="0" indent="0" algn="ctr">
              <a:buNone/>
              <a:defRPr sz="1800"/>
            </a:lvl2pPr>
            <a:lvl3pPr marL="0" indent="0" algn="ctr">
              <a:buNone/>
              <a:defRPr sz="1800"/>
            </a:lvl3pPr>
            <a:lvl4pPr marL="0" indent="0" algn="ctr">
              <a:buNone/>
              <a:defRPr sz="1800"/>
            </a:lvl4pPr>
            <a:lvl5pPr marL="0" indent="0" algn="ctr">
              <a:buNone/>
              <a:defRPr sz="1800"/>
            </a:lvl5pPr>
          </a:lstStyle>
          <a:p>
            <a:pPr lvl="0"/>
            <a:r>
              <a:rPr lang="en-CA" dirty="0"/>
              <a:t>Job Title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C0ECB185-D790-4773-85E9-8D9C8583C7E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944258" y="6189524"/>
            <a:ext cx="1581874" cy="380025"/>
          </a:xfrm>
          <a:solidFill>
            <a:schemeClr val="tx1"/>
          </a:solidFill>
        </p:spPr>
        <p:txBody>
          <a:bodyPr anchor="ctr" anchorCtr="0"/>
          <a:lstStyle>
            <a:lvl1pPr marL="0" indent="0" algn="ctr">
              <a:buNone/>
              <a:defRPr sz="1200" cap="all" baseline="0">
                <a:solidFill>
                  <a:schemeClr val="bg1"/>
                </a:solidFill>
              </a:defRPr>
            </a:lvl1pPr>
            <a:lvl2pPr marL="0" indent="0" algn="ctr">
              <a:buNone/>
              <a:defRPr cap="all" baseline="0"/>
            </a:lvl2pPr>
            <a:lvl3pPr marL="0" indent="0" algn="ctr">
              <a:buNone/>
              <a:defRPr cap="all" baseline="0"/>
            </a:lvl3pPr>
            <a:lvl4pPr marL="0" indent="0" algn="ctr">
              <a:buNone/>
              <a:defRPr cap="all" baseline="0"/>
            </a:lvl4pPr>
            <a:lvl5pPr marL="0" indent="0" algn="ctr">
              <a:buNone/>
              <a:defRPr cap="all" baseline="0"/>
            </a:lvl5pPr>
          </a:lstStyle>
          <a:p>
            <a:pPr lvl="0"/>
            <a:r>
              <a:rPr lang="en-CA" dirty="0"/>
              <a:t>Read BIO</a:t>
            </a:r>
          </a:p>
        </p:txBody>
      </p:sp>
      <p:sp>
        <p:nvSpPr>
          <p:cNvPr id="17" name="Text Placeholder 28">
            <a:extLst>
              <a:ext uri="{FF2B5EF4-FFF2-40B4-BE49-F238E27FC236}">
                <a16:creationId xmlns:a16="http://schemas.microsoft.com/office/drawing/2014/main" id="{EC1C7DF7-818A-46E5-A65A-368721EE4280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118126" y="5016002"/>
            <a:ext cx="3234138" cy="1027397"/>
          </a:xfrm>
        </p:spPr>
        <p:txBody>
          <a:bodyPr lIns="0">
            <a:noAutofit/>
          </a:bodyPr>
          <a:lstStyle>
            <a:lvl1pPr marL="0" indent="0" algn="ctr">
              <a:lnSpc>
                <a:spcPct val="150000"/>
              </a:lnSpc>
              <a:spcBef>
                <a:spcPts val="0"/>
              </a:spcBef>
              <a:buNone/>
              <a:defRPr sz="1400"/>
            </a:lvl1pPr>
            <a:lvl2pPr marL="0" indent="0" algn="ctr">
              <a:buNone/>
              <a:defRPr sz="1800"/>
            </a:lvl2pPr>
            <a:lvl3pPr marL="0" indent="0" algn="ctr">
              <a:buNone/>
              <a:defRPr sz="1800"/>
            </a:lvl3pPr>
            <a:lvl4pPr marL="0" indent="0" algn="ctr">
              <a:buNone/>
              <a:defRPr sz="1800"/>
            </a:lvl4pPr>
            <a:lvl5pPr marL="0" indent="0" algn="ctr">
              <a:buNone/>
              <a:defRPr sz="1800"/>
            </a:lvl5pPr>
          </a:lstStyle>
          <a:p>
            <a:pPr lvl="0"/>
            <a:r>
              <a:rPr lang="en-CA" dirty="0"/>
              <a:t>Description</a:t>
            </a:r>
          </a:p>
        </p:txBody>
      </p:sp>
      <p:sp>
        <p:nvSpPr>
          <p:cNvPr id="18" name="Picture Placeholder 4">
            <a:extLst>
              <a:ext uri="{FF2B5EF4-FFF2-40B4-BE49-F238E27FC236}">
                <a16:creationId xmlns:a16="http://schemas.microsoft.com/office/drawing/2014/main" id="{7528D54A-5842-4FEB-88F7-0FC5DA206E81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5181192" y="2177144"/>
            <a:ext cx="1828800" cy="1828800"/>
          </a:xfrm>
          <a:prstGeom prst="ellipse">
            <a:avLst/>
          </a:prstGeom>
          <a:noFill/>
        </p:spPr>
        <p:txBody>
          <a:bodyPr wrap="square" tIns="180000" anchor="t" anchorCtr="0">
            <a:no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CA" dirty="0"/>
              <a:t>Add Image</a:t>
            </a:r>
            <a:endParaRPr lang="en-CA"/>
          </a:p>
        </p:txBody>
      </p:sp>
      <p:sp>
        <p:nvSpPr>
          <p:cNvPr id="19" name="Text Placeholder 26">
            <a:extLst>
              <a:ext uri="{FF2B5EF4-FFF2-40B4-BE49-F238E27FC236}">
                <a16:creationId xmlns:a16="http://schemas.microsoft.com/office/drawing/2014/main" id="{A413A0BE-9B33-4EE4-8384-34C6B5A59511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478524" y="4201391"/>
            <a:ext cx="3233328" cy="353985"/>
          </a:xfrm>
        </p:spPr>
        <p:txBody>
          <a:bodyPr lIns="0">
            <a:noAutofit/>
          </a:bodyPr>
          <a:lstStyle>
            <a:lvl1pPr marL="0" indent="0" algn="ctr">
              <a:buNone/>
              <a:defRPr sz="2400" b="0">
                <a:latin typeface="+mj-lt"/>
              </a:defRPr>
            </a:lvl1pPr>
            <a:lvl2pPr marL="0" indent="0">
              <a:buNone/>
              <a:defRPr sz="1800" b="1"/>
            </a:lvl2pPr>
            <a:lvl3pPr marL="0" indent="0">
              <a:buNone/>
              <a:defRPr sz="1800" b="1"/>
            </a:lvl3pPr>
            <a:lvl4pPr marL="0" indent="0">
              <a:buNone/>
              <a:defRPr sz="1800" b="1"/>
            </a:lvl4pPr>
            <a:lvl5pPr marL="0" indent="0">
              <a:buNone/>
              <a:defRPr sz="1800" b="1"/>
            </a:lvl5pPr>
          </a:lstStyle>
          <a:p>
            <a:pPr lvl="0"/>
            <a:r>
              <a:rPr lang="en-CA" dirty="0"/>
              <a:t>Name</a:t>
            </a:r>
          </a:p>
        </p:txBody>
      </p:sp>
      <p:sp>
        <p:nvSpPr>
          <p:cNvPr id="20" name="Text Placeholder 28">
            <a:extLst>
              <a:ext uri="{FF2B5EF4-FFF2-40B4-BE49-F238E27FC236}">
                <a16:creationId xmlns:a16="http://schemas.microsoft.com/office/drawing/2014/main" id="{71DB69F9-E5ED-46C9-9545-9BFB8FF09EAD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478524" y="4631910"/>
            <a:ext cx="3231883" cy="275479"/>
          </a:xfrm>
        </p:spPr>
        <p:txBody>
          <a:bodyPr lIns="0">
            <a:noAutofit/>
          </a:bodyPr>
          <a:lstStyle>
            <a:lvl1pPr marL="0" indent="0" algn="ctr">
              <a:buNone/>
              <a:defRPr sz="1800"/>
            </a:lvl1pPr>
            <a:lvl2pPr marL="0" indent="0" algn="ctr">
              <a:buNone/>
              <a:defRPr sz="1800"/>
            </a:lvl2pPr>
            <a:lvl3pPr marL="0" indent="0" algn="ctr">
              <a:buNone/>
              <a:defRPr sz="1800"/>
            </a:lvl3pPr>
            <a:lvl4pPr marL="0" indent="0" algn="ctr">
              <a:buNone/>
              <a:defRPr sz="1800"/>
            </a:lvl4pPr>
            <a:lvl5pPr marL="0" indent="0" algn="ctr">
              <a:buNone/>
              <a:defRPr sz="1800"/>
            </a:lvl5pPr>
          </a:lstStyle>
          <a:p>
            <a:pPr lvl="0"/>
            <a:r>
              <a:rPr lang="en-CA" dirty="0"/>
              <a:t>Job Title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51507B55-943E-46AD-8BCF-F57B8E3B6A71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5304655" y="6189524"/>
            <a:ext cx="1581874" cy="380025"/>
          </a:xfrm>
          <a:solidFill>
            <a:schemeClr val="tx1"/>
          </a:solidFill>
        </p:spPr>
        <p:txBody>
          <a:bodyPr anchor="ctr" anchorCtr="0"/>
          <a:lstStyle>
            <a:lvl1pPr marL="0" indent="0" algn="ctr">
              <a:buNone/>
              <a:defRPr sz="1200" cap="all" baseline="0">
                <a:solidFill>
                  <a:schemeClr val="bg1"/>
                </a:solidFill>
              </a:defRPr>
            </a:lvl1pPr>
            <a:lvl2pPr marL="0" indent="0" algn="ctr">
              <a:buNone/>
              <a:defRPr cap="all" baseline="0"/>
            </a:lvl2pPr>
            <a:lvl3pPr marL="0" indent="0" algn="ctr">
              <a:buNone/>
              <a:defRPr cap="all" baseline="0"/>
            </a:lvl3pPr>
            <a:lvl4pPr marL="0" indent="0" algn="ctr">
              <a:buNone/>
              <a:defRPr cap="all" baseline="0"/>
            </a:lvl4pPr>
            <a:lvl5pPr marL="0" indent="0" algn="ctr">
              <a:buNone/>
              <a:defRPr cap="all" baseline="0"/>
            </a:lvl5pPr>
          </a:lstStyle>
          <a:p>
            <a:pPr lvl="0"/>
            <a:r>
              <a:rPr lang="en-CA" dirty="0"/>
              <a:t>Read BIO</a:t>
            </a:r>
          </a:p>
        </p:txBody>
      </p:sp>
      <p:sp>
        <p:nvSpPr>
          <p:cNvPr id="22" name="Text Placeholder 28">
            <a:extLst>
              <a:ext uri="{FF2B5EF4-FFF2-40B4-BE49-F238E27FC236}">
                <a16:creationId xmlns:a16="http://schemas.microsoft.com/office/drawing/2014/main" id="{76A1A6F2-1A88-4A16-9531-919B8BE00151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478569" y="5016002"/>
            <a:ext cx="3231883" cy="1027397"/>
          </a:xfrm>
        </p:spPr>
        <p:txBody>
          <a:bodyPr lIns="0">
            <a:noAutofit/>
          </a:bodyPr>
          <a:lstStyle>
            <a:lvl1pPr marL="0" indent="0" algn="ctr">
              <a:lnSpc>
                <a:spcPct val="150000"/>
              </a:lnSpc>
              <a:spcBef>
                <a:spcPts val="0"/>
              </a:spcBef>
              <a:buNone/>
              <a:defRPr sz="1400"/>
            </a:lvl1pPr>
            <a:lvl2pPr marL="0" indent="0" algn="ctr">
              <a:buNone/>
              <a:defRPr sz="1800"/>
            </a:lvl2pPr>
            <a:lvl3pPr marL="0" indent="0" algn="ctr">
              <a:buNone/>
              <a:defRPr sz="1800"/>
            </a:lvl3pPr>
            <a:lvl4pPr marL="0" indent="0" algn="ctr">
              <a:buNone/>
              <a:defRPr sz="1800"/>
            </a:lvl4pPr>
            <a:lvl5pPr marL="0" indent="0" algn="ctr">
              <a:buNone/>
              <a:defRPr sz="1800"/>
            </a:lvl5pPr>
          </a:lstStyle>
          <a:p>
            <a:pPr lvl="0"/>
            <a:r>
              <a:rPr lang="en-CA" dirty="0"/>
              <a:t>Description</a:t>
            </a:r>
          </a:p>
        </p:txBody>
      </p:sp>
    </p:spTree>
    <p:extLst>
      <p:ext uri="{BB962C8B-B14F-4D97-AF65-F5344CB8AC3E}">
        <p14:creationId xmlns:p14="http://schemas.microsoft.com/office/powerpoint/2010/main" val="4012406743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x4 v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>
          <a:xfrm>
            <a:off x="1267968" y="1076326"/>
            <a:ext cx="9650440" cy="1100818"/>
          </a:xfrm>
          <a:prstGeom prst="rect">
            <a:avLst/>
          </a:prstGeom>
        </p:spPr>
        <p:txBody>
          <a:bodyPr/>
          <a:lstStyle>
            <a:lvl1pPr algn="ctr">
              <a:defRPr sz="3600" spc="0">
                <a:solidFill>
                  <a:srgbClr val="000000"/>
                </a:solidFill>
              </a:defRPr>
            </a:lvl1pPr>
          </a:lstStyle>
          <a:p>
            <a:r>
              <a:rPr lang="en-CA" dirty="0"/>
              <a:t>Slide title</a:t>
            </a:r>
            <a:endParaRPr lang="en-CA"/>
          </a:p>
        </p:txBody>
      </p:sp>
      <p:sp>
        <p:nvSpPr>
          <p:cNvPr id="6" name="Picture Placeholder 4"/>
          <p:cNvSpPr>
            <a:spLocks noGrp="1"/>
          </p:cNvSpPr>
          <p:nvPr>
            <p:ph type="pic" sz="quarter" idx="14" hasCustomPrompt="1"/>
          </p:nvPr>
        </p:nvSpPr>
        <p:spPr>
          <a:xfrm>
            <a:off x="838200" y="2177144"/>
            <a:ext cx="2089150" cy="2614312"/>
          </a:xfrm>
          <a:prstGeom prst="rect">
            <a:avLst/>
          </a:prstGeom>
          <a:noFill/>
        </p:spPr>
        <p:txBody>
          <a:bodyPr wrap="square" tIns="180000" anchor="t" anchorCtr="0">
            <a:no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CA" dirty="0"/>
              <a:t>Add Image</a:t>
            </a:r>
            <a:endParaRPr lang="en-CA"/>
          </a:p>
        </p:txBody>
      </p:sp>
      <p:sp>
        <p:nvSpPr>
          <p:cNvPr id="7" name="Picture Placeholder 4"/>
          <p:cNvSpPr>
            <a:spLocks noGrp="1"/>
          </p:cNvSpPr>
          <p:nvPr>
            <p:ph type="pic" sz="quarter" idx="15" hasCustomPrompt="1"/>
          </p:nvPr>
        </p:nvSpPr>
        <p:spPr>
          <a:xfrm>
            <a:off x="3646488" y="2177144"/>
            <a:ext cx="2089150" cy="2614312"/>
          </a:xfrm>
          <a:prstGeom prst="rect">
            <a:avLst/>
          </a:prstGeom>
          <a:noFill/>
        </p:spPr>
        <p:txBody>
          <a:bodyPr wrap="square" tIns="180000" anchor="t" anchorCtr="0">
            <a:no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CA" dirty="0"/>
              <a:t>Add Image</a:t>
            </a:r>
            <a:endParaRPr lang="en-CA"/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6" hasCustomPrompt="1"/>
          </p:nvPr>
        </p:nvSpPr>
        <p:spPr>
          <a:xfrm>
            <a:off x="6454776" y="2177144"/>
            <a:ext cx="2089150" cy="2614312"/>
          </a:xfrm>
          <a:prstGeom prst="rect">
            <a:avLst/>
          </a:prstGeom>
          <a:noFill/>
        </p:spPr>
        <p:txBody>
          <a:bodyPr wrap="square" tIns="180000" anchor="t" anchorCtr="0">
            <a:no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CA" dirty="0"/>
              <a:t>Add Image</a:t>
            </a:r>
            <a:endParaRPr lang="en-CA"/>
          </a:p>
        </p:txBody>
      </p:sp>
      <p:sp>
        <p:nvSpPr>
          <p:cNvPr id="2" name="Guides" hidden="1">
            <a:extLst>
              <a:ext uri="{FF2B5EF4-FFF2-40B4-BE49-F238E27FC236}">
                <a16:creationId xmlns:a16="http://schemas.microsoft.com/office/drawing/2014/main" id="{3252F327-2B10-4D50-A782-ECBB8E7D7D78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635000" cy="2540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700">
              <a:solidFill>
                <a:srgbClr val="FFFFFF"/>
              </a:solidFill>
            </a:endParaRPr>
          </a:p>
        </p:txBody>
      </p:sp>
      <p:sp>
        <p:nvSpPr>
          <p:cNvPr id="9" name="Text Placeholder 26">
            <a:extLst>
              <a:ext uri="{FF2B5EF4-FFF2-40B4-BE49-F238E27FC236}">
                <a16:creationId xmlns:a16="http://schemas.microsoft.com/office/drawing/2014/main" id="{2426061D-3FA6-40F4-ABE2-ED528B920C0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8200" y="4937712"/>
            <a:ext cx="2089150" cy="637126"/>
          </a:xfrm>
        </p:spPr>
        <p:txBody>
          <a:bodyPr lIns="0">
            <a:noAutofit/>
          </a:bodyPr>
          <a:lstStyle>
            <a:lvl1pPr marL="0" indent="0" algn="l">
              <a:spcBef>
                <a:spcPts val="0"/>
              </a:spcBef>
              <a:buNone/>
              <a:defRPr sz="2000" b="0">
                <a:solidFill>
                  <a:schemeClr val="tx1"/>
                </a:solidFill>
                <a:latin typeface="+mj-lt"/>
              </a:defRPr>
            </a:lvl1pPr>
            <a:lvl2pPr marL="0" indent="0">
              <a:buNone/>
              <a:defRPr sz="1800" b="1"/>
            </a:lvl2pPr>
            <a:lvl3pPr marL="0" indent="0">
              <a:buNone/>
              <a:defRPr sz="1800" b="1"/>
            </a:lvl3pPr>
            <a:lvl4pPr marL="0" indent="0">
              <a:buNone/>
              <a:defRPr sz="1800" b="1"/>
            </a:lvl4pPr>
            <a:lvl5pPr marL="0" indent="0">
              <a:buNone/>
              <a:defRPr sz="1800" b="1"/>
            </a:lvl5pPr>
          </a:lstStyle>
          <a:p>
            <a:pPr lvl="0"/>
            <a:r>
              <a:rPr lang="en-CA" dirty="0"/>
              <a:t>Name</a:t>
            </a:r>
          </a:p>
        </p:txBody>
      </p:sp>
      <p:sp>
        <p:nvSpPr>
          <p:cNvPr id="10" name="Text Placeholder 28">
            <a:extLst>
              <a:ext uri="{FF2B5EF4-FFF2-40B4-BE49-F238E27FC236}">
                <a16:creationId xmlns:a16="http://schemas.microsoft.com/office/drawing/2014/main" id="{F2FC415D-AC45-41C3-BD9B-270515ED0F67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38200" y="5680038"/>
            <a:ext cx="2089150" cy="637126"/>
          </a:xfrm>
        </p:spPr>
        <p:txBody>
          <a:bodyPr lIns="0">
            <a:noAutofit/>
          </a:bodyPr>
          <a:lstStyle>
            <a:lvl1pPr marL="0" indent="0" algn="l">
              <a:lnSpc>
                <a:spcPct val="102000"/>
              </a:lnSpc>
              <a:spcBef>
                <a:spcPts val="0"/>
              </a:spcBef>
              <a:buNone/>
              <a:defRPr sz="1200"/>
            </a:lvl1pPr>
            <a:lvl2pPr marL="0" indent="0" algn="ctr">
              <a:buNone/>
              <a:defRPr sz="1800"/>
            </a:lvl2pPr>
            <a:lvl3pPr marL="0" indent="0" algn="ctr">
              <a:buNone/>
              <a:defRPr sz="1800"/>
            </a:lvl3pPr>
            <a:lvl4pPr marL="0" indent="0" algn="ctr">
              <a:buNone/>
              <a:defRPr sz="1800"/>
            </a:lvl4pPr>
            <a:lvl5pPr marL="0" indent="0" algn="ctr">
              <a:buNone/>
              <a:defRPr sz="1800"/>
            </a:lvl5pPr>
          </a:lstStyle>
          <a:p>
            <a:pPr lvl="0"/>
            <a:r>
              <a:rPr lang="en-CA" dirty="0"/>
              <a:t>Contact Details</a:t>
            </a:r>
          </a:p>
        </p:txBody>
      </p:sp>
      <p:sp>
        <p:nvSpPr>
          <p:cNvPr id="16" name="Picture Placeholder 4">
            <a:extLst>
              <a:ext uri="{FF2B5EF4-FFF2-40B4-BE49-F238E27FC236}">
                <a16:creationId xmlns:a16="http://schemas.microsoft.com/office/drawing/2014/main" id="{315D2E70-9588-4E15-9214-A04E8742E00F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9263064" y="2181243"/>
            <a:ext cx="2089150" cy="2614312"/>
          </a:xfrm>
          <a:prstGeom prst="rect">
            <a:avLst/>
          </a:prstGeom>
          <a:noFill/>
        </p:spPr>
        <p:txBody>
          <a:bodyPr wrap="square" tIns="180000" anchor="t" anchorCtr="0">
            <a:no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CA" dirty="0"/>
              <a:t>Add Image</a:t>
            </a:r>
            <a:endParaRPr lang="en-CA"/>
          </a:p>
        </p:txBody>
      </p:sp>
      <p:sp>
        <p:nvSpPr>
          <p:cNvPr id="20" name="Text Placeholder 26">
            <a:extLst>
              <a:ext uri="{FF2B5EF4-FFF2-40B4-BE49-F238E27FC236}">
                <a16:creationId xmlns:a16="http://schemas.microsoft.com/office/drawing/2014/main" id="{D0E0A3E0-35F2-40CA-99B9-DDA07B650DC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646488" y="4937712"/>
            <a:ext cx="2089150" cy="637126"/>
          </a:xfrm>
        </p:spPr>
        <p:txBody>
          <a:bodyPr lIns="0">
            <a:noAutofit/>
          </a:bodyPr>
          <a:lstStyle>
            <a:lvl1pPr marL="0" indent="0" algn="l">
              <a:spcBef>
                <a:spcPts val="0"/>
              </a:spcBef>
              <a:buNone/>
              <a:defRPr sz="2000" b="0">
                <a:solidFill>
                  <a:schemeClr val="tx1"/>
                </a:solidFill>
                <a:latin typeface="+mj-lt"/>
              </a:defRPr>
            </a:lvl1pPr>
            <a:lvl2pPr marL="0" indent="0">
              <a:buNone/>
              <a:defRPr sz="1800" b="1"/>
            </a:lvl2pPr>
            <a:lvl3pPr marL="0" indent="0">
              <a:buNone/>
              <a:defRPr sz="1800" b="1"/>
            </a:lvl3pPr>
            <a:lvl4pPr marL="0" indent="0">
              <a:buNone/>
              <a:defRPr sz="1800" b="1"/>
            </a:lvl4pPr>
            <a:lvl5pPr marL="0" indent="0">
              <a:buNone/>
              <a:defRPr sz="1800" b="1"/>
            </a:lvl5pPr>
          </a:lstStyle>
          <a:p>
            <a:pPr lvl="0"/>
            <a:r>
              <a:rPr lang="en-CA" dirty="0"/>
              <a:t>Name</a:t>
            </a:r>
          </a:p>
        </p:txBody>
      </p:sp>
      <p:sp>
        <p:nvSpPr>
          <p:cNvPr id="21" name="Text Placeholder 28">
            <a:extLst>
              <a:ext uri="{FF2B5EF4-FFF2-40B4-BE49-F238E27FC236}">
                <a16:creationId xmlns:a16="http://schemas.microsoft.com/office/drawing/2014/main" id="{912E54CB-6284-4B31-AE5A-EA884590EAF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646488" y="5680038"/>
            <a:ext cx="2089150" cy="637126"/>
          </a:xfrm>
        </p:spPr>
        <p:txBody>
          <a:bodyPr lIns="0">
            <a:noAutofit/>
          </a:bodyPr>
          <a:lstStyle>
            <a:lvl1pPr marL="0" indent="0" algn="l">
              <a:lnSpc>
                <a:spcPct val="102000"/>
              </a:lnSpc>
              <a:spcBef>
                <a:spcPts val="0"/>
              </a:spcBef>
              <a:buNone/>
              <a:defRPr sz="1200"/>
            </a:lvl1pPr>
            <a:lvl2pPr marL="0" indent="0" algn="ctr">
              <a:buNone/>
              <a:defRPr sz="1800"/>
            </a:lvl2pPr>
            <a:lvl3pPr marL="0" indent="0" algn="ctr">
              <a:buNone/>
              <a:defRPr sz="1800"/>
            </a:lvl3pPr>
            <a:lvl4pPr marL="0" indent="0" algn="ctr">
              <a:buNone/>
              <a:defRPr sz="1800"/>
            </a:lvl4pPr>
            <a:lvl5pPr marL="0" indent="0" algn="ctr">
              <a:buNone/>
              <a:defRPr sz="1800"/>
            </a:lvl5pPr>
          </a:lstStyle>
          <a:p>
            <a:pPr lvl="0"/>
            <a:r>
              <a:rPr lang="en-CA" dirty="0"/>
              <a:t>Contact Details</a:t>
            </a:r>
          </a:p>
        </p:txBody>
      </p:sp>
      <p:sp>
        <p:nvSpPr>
          <p:cNvPr id="22" name="Text Placeholder 26">
            <a:extLst>
              <a:ext uri="{FF2B5EF4-FFF2-40B4-BE49-F238E27FC236}">
                <a16:creationId xmlns:a16="http://schemas.microsoft.com/office/drawing/2014/main" id="{624240E3-8A00-4321-A732-048F0D0581F9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454776" y="4937712"/>
            <a:ext cx="2089150" cy="637126"/>
          </a:xfrm>
        </p:spPr>
        <p:txBody>
          <a:bodyPr lIns="0">
            <a:noAutofit/>
          </a:bodyPr>
          <a:lstStyle>
            <a:lvl1pPr marL="0" indent="0" algn="l">
              <a:spcBef>
                <a:spcPts val="0"/>
              </a:spcBef>
              <a:buNone/>
              <a:defRPr sz="2000" b="0">
                <a:solidFill>
                  <a:schemeClr val="tx1"/>
                </a:solidFill>
                <a:latin typeface="+mj-lt"/>
              </a:defRPr>
            </a:lvl1pPr>
            <a:lvl2pPr marL="0" indent="0">
              <a:buNone/>
              <a:defRPr sz="1800" b="1"/>
            </a:lvl2pPr>
            <a:lvl3pPr marL="0" indent="0">
              <a:buNone/>
              <a:defRPr sz="1800" b="1"/>
            </a:lvl3pPr>
            <a:lvl4pPr marL="0" indent="0">
              <a:buNone/>
              <a:defRPr sz="1800" b="1"/>
            </a:lvl4pPr>
            <a:lvl5pPr marL="0" indent="0">
              <a:buNone/>
              <a:defRPr sz="1800" b="1"/>
            </a:lvl5pPr>
          </a:lstStyle>
          <a:p>
            <a:pPr lvl="0"/>
            <a:r>
              <a:rPr lang="en-CA" dirty="0"/>
              <a:t>Name</a:t>
            </a:r>
          </a:p>
        </p:txBody>
      </p:sp>
      <p:sp>
        <p:nvSpPr>
          <p:cNvPr id="23" name="Text Placeholder 28">
            <a:extLst>
              <a:ext uri="{FF2B5EF4-FFF2-40B4-BE49-F238E27FC236}">
                <a16:creationId xmlns:a16="http://schemas.microsoft.com/office/drawing/2014/main" id="{623A9DFD-272A-4C22-AD02-CCB929313D79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454776" y="5680038"/>
            <a:ext cx="2089150" cy="637126"/>
          </a:xfrm>
        </p:spPr>
        <p:txBody>
          <a:bodyPr lIns="0">
            <a:noAutofit/>
          </a:bodyPr>
          <a:lstStyle>
            <a:lvl1pPr marL="0" indent="0" algn="l">
              <a:lnSpc>
                <a:spcPct val="102000"/>
              </a:lnSpc>
              <a:spcBef>
                <a:spcPts val="0"/>
              </a:spcBef>
              <a:buNone/>
              <a:defRPr sz="1200"/>
            </a:lvl1pPr>
            <a:lvl2pPr marL="0" indent="0" algn="ctr">
              <a:buNone/>
              <a:defRPr sz="1800"/>
            </a:lvl2pPr>
            <a:lvl3pPr marL="0" indent="0" algn="ctr">
              <a:buNone/>
              <a:defRPr sz="1800"/>
            </a:lvl3pPr>
            <a:lvl4pPr marL="0" indent="0" algn="ctr">
              <a:buNone/>
              <a:defRPr sz="1800"/>
            </a:lvl4pPr>
            <a:lvl5pPr marL="0" indent="0" algn="ctr">
              <a:buNone/>
              <a:defRPr sz="1800"/>
            </a:lvl5pPr>
          </a:lstStyle>
          <a:p>
            <a:pPr lvl="0"/>
            <a:r>
              <a:rPr lang="en-CA" dirty="0"/>
              <a:t>Contact Details</a:t>
            </a:r>
          </a:p>
        </p:txBody>
      </p:sp>
      <p:sp>
        <p:nvSpPr>
          <p:cNvPr id="24" name="Text Placeholder 26">
            <a:extLst>
              <a:ext uri="{FF2B5EF4-FFF2-40B4-BE49-F238E27FC236}">
                <a16:creationId xmlns:a16="http://schemas.microsoft.com/office/drawing/2014/main" id="{9EFB1105-8CCB-414F-9D87-3DD1477ECAAA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263063" y="4937712"/>
            <a:ext cx="2089150" cy="637126"/>
          </a:xfrm>
        </p:spPr>
        <p:txBody>
          <a:bodyPr lIns="0">
            <a:noAutofit/>
          </a:bodyPr>
          <a:lstStyle>
            <a:lvl1pPr marL="0" indent="0" algn="l">
              <a:spcBef>
                <a:spcPts val="0"/>
              </a:spcBef>
              <a:buNone/>
              <a:defRPr sz="2000" b="0">
                <a:solidFill>
                  <a:schemeClr val="tx1"/>
                </a:solidFill>
                <a:latin typeface="+mj-lt"/>
              </a:defRPr>
            </a:lvl1pPr>
            <a:lvl2pPr marL="0" indent="0">
              <a:buNone/>
              <a:defRPr sz="1800" b="1"/>
            </a:lvl2pPr>
            <a:lvl3pPr marL="0" indent="0">
              <a:buNone/>
              <a:defRPr sz="1800" b="1"/>
            </a:lvl3pPr>
            <a:lvl4pPr marL="0" indent="0">
              <a:buNone/>
              <a:defRPr sz="1800" b="1"/>
            </a:lvl4pPr>
            <a:lvl5pPr marL="0" indent="0">
              <a:buNone/>
              <a:defRPr sz="1800" b="1"/>
            </a:lvl5pPr>
          </a:lstStyle>
          <a:p>
            <a:pPr lvl="0"/>
            <a:r>
              <a:rPr lang="en-CA" dirty="0"/>
              <a:t>Name</a:t>
            </a:r>
          </a:p>
        </p:txBody>
      </p:sp>
      <p:sp>
        <p:nvSpPr>
          <p:cNvPr id="25" name="Text Placeholder 28">
            <a:extLst>
              <a:ext uri="{FF2B5EF4-FFF2-40B4-BE49-F238E27FC236}">
                <a16:creationId xmlns:a16="http://schemas.microsoft.com/office/drawing/2014/main" id="{CC0488D0-9543-49A0-9779-730FD4BDAD50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263063" y="5680038"/>
            <a:ext cx="2089150" cy="637126"/>
          </a:xfrm>
        </p:spPr>
        <p:txBody>
          <a:bodyPr lIns="0">
            <a:noAutofit/>
          </a:bodyPr>
          <a:lstStyle>
            <a:lvl1pPr marL="0" indent="0" algn="l">
              <a:lnSpc>
                <a:spcPct val="102000"/>
              </a:lnSpc>
              <a:spcBef>
                <a:spcPts val="0"/>
              </a:spcBef>
              <a:buNone/>
              <a:defRPr sz="1200"/>
            </a:lvl1pPr>
            <a:lvl2pPr marL="0" indent="0" algn="ctr">
              <a:buNone/>
              <a:defRPr sz="1800"/>
            </a:lvl2pPr>
            <a:lvl3pPr marL="0" indent="0" algn="ctr">
              <a:buNone/>
              <a:defRPr sz="1800"/>
            </a:lvl3pPr>
            <a:lvl4pPr marL="0" indent="0" algn="ctr">
              <a:buNone/>
              <a:defRPr sz="1800"/>
            </a:lvl4pPr>
            <a:lvl5pPr marL="0" indent="0" algn="ctr">
              <a:buNone/>
              <a:defRPr sz="1800"/>
            </a:lvl5pPr>
          </a:lstStyle>
          <a:p>
            <a:pPr lvl="0"/>
            <a:r>
              <a:rPr lang="en-CA" dirty="0"/>
              <a:t>Contact Details</a:t>
            </a:r>
          </a:p>
        </p:txBody>
      </p:sp>
    </p:spTree>
    <p:extLst>
      <p:ext uri="{BB962C8B-B14F-4D97-AF65-F5344CB8AC3E}">
        <p14:creationId xmlns:p14="http://schemas.microsoft.com/office/powerpoint/2010/main" val="186581555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55">
          <p15:clr>
            <a:srgbClr val="717275"/>
          </p15:clr>
        </p15:guide>
        <p15:guide id="2" orient="horz" pos="1562">
          <p15:clr>
            <a:srgbClr val="717275"/>
          </p15:clr>
        </p15:guide>
        <p15:guide id="3" orient="horz" pos="1680">
          <p15:clr>
            <a:srgbClr val="FF96FF"/>
          </p15:clr>
        </p15:guide>
        <p15:guide id="4" orient="horz" pos="3979">
          <p15:clr>
            <a:srgbClr val="FF96FF"/>
          </p15:clr>
        </p15:guide>
        <p15:guide id="5" pos="528">
          <p15:clr>
            <a:srgbClr val="FF96FF"/>
          </p15:clr>
        </p15:guide>
        <p15:guide id="6" pos="1844">
          <p15:clr>
            <a:srgbClr val="FF96FF"/>
          </p15:clr>
        </p15:guide>
        <p15:guide id="7" pos="2297">
          <p15:clr>
            <a:srgbClr val="FF96FF"/>
          </p15:clr>
        </p15:guide>
        <p15:guide id="8" pos="3613">
          <p15:clr>
            <a:srgbClr val="FF96FF"/>
          </p15:clr>
        </p15:guide>
        <p15:guide id="9" pos="4066">
          <p15:clr>
            <a:srgbClr val="FF96FF"/>
          </p15:clr>
        </p15:guide>
        <p15:guide id="10" pos="5382">
          <p15:clr>
            <a:srgbClr val="FF96FF"/>
          </p15:clr>
        </p15:guide>
        <p15:guide id="11" pos="5835">
          <p15:clr>
            <a:srgbClr val="FF96FF"/>
          </p15:clr>
        </p15:guide>
        <p15:guide id="12" pos="7151">
          <p15:clr>
            <a:srgbClr val="FF96FF"/>
          </p15:clr>
        </p15:guide>
      </p15:sldGuideLst>
    </p:ext>
  </p:extLs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x4 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4"/>
          <p:cNvSpPr>
            <a:spLocks noGrp="1"/>
          </p:cNvSpPr>
          <p:nvPr>
            <p:ph type="pic" sz="quarter" idx="13" hasCustomPrompt="1"/>
          </p:nvPr>
        </p:nvSpPr>
        <p:spPr>
          <a:xfrm>
            <a:off x="1219200" y="1188720"/>
            <a:ext cx="1625600" cy="1912620"/>
          </a:xfrm>
          <a:prstGeom prst="rect">
            <a:avLst/>
          </a:prstGeom>
          <a:noFill/>
        </p:spPr>
        <p:txBody>
          <a:bodyPr wrap="square" tIns="180000" anchor="t" anchorCtr="0">
            <a:no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CA" dirty="0"/>
              <a:t>Add Image</a:t>
            </a:r>
            <a:endParaRPr lang="en-CA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4" hasCustomPrompt="1"/>
          </p:nvPr>
        </p:nvSpPr>
        <p:spPr>
          <a:xfrm>
            <a:off x="1219200" y="3665220"/>
            <a:ext cx="1625600" cy="1912620"/>
          </a:xfrm>
          <a:prstGeom prst="rect">
            <a:avLst/>
          </a:prstGeom>
          <a:noFill/>
        </p:spPr>
        <p:txBody>
          <a:bodyPr wrap="square" tIns="180000" anchor="t" anchorCtr="0">
            <a:no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CA" dirty="0"/>
              <a:t>Add Image</a:t>
            </a:r>
            <a:endParaRPr lang="en-CA"/>
          </a:p>
        </p:txBody>
      </p:sp>
      <p:sp>
        <p:nvSpPr>
          <p:cNvPr id="6" name="Picture Placeholder 4"/>
          <p:cNvSpPr>
            <a:spLocks noGrp="1"/>
          </p:cNvSpPr>
          <p:nvPr>
            <p:ph type="pic" sz="quarter" idx="15" hasCustomPrompt="1"/>
          </p:nvPr>
        </p:nvSpPr>
        <p:spPr>
          <a:xfrm>
            <a:off x="6870700" y="1188720"/>
            <a:ext cx="1625600" cy="1912620"/>
          </a:xfrm>
          <a:prstGeom prst="rect">
            <a:avLst/>
          </a:prstGeom>
          <a:noFill/>
        </p:spPr>
        <p:txBody>
          <a:bodyPr wrap="square" tIns="180000" anchor="t" anchorCtr="0">
            <a:no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CA" dirty="0"/>
              <a:t>Add Image</a:t>
            </a:r>
            <a:endParaRPr lang="en-CA"/>
          </a:p>
        </p:txBody>
      </p:sp>
      <p:sp>
        <p:nvSpPr>
          <p:cNvPr id="7" name="Picture Placeholder 4"/>
          <p:cNvSpPr>
            <a:spLocks noGrp="1"/>
          </p:cNvSpPr>
          <p:nvPr>
            <p:ph type="pic" sz="quarter" idx="16" hasCustomPrompt="1"/>
          </p:nvPr>
        </p:nvSpPr>
        <p:spPr>
          <a:xfrm>
            <a:off x="6870700" y="3665220"/>
            <a:ext cx="1625600" cy="1912620"/>
          </a:xfrm>
          <a:prstGeom prst="rect">
            <a:avLst/>
          </a:prstGeom>
          <a:noFill/>
        </p:spPr>
        <p:txBody>
          <a:bodyPr wrap="square" tIns="180000" anchor="t" anchorCtr="0">
            <a:no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CA" dirty="0"/>
              <a:t>Add Image</a:t>
            </a:r>
            <a:endParaRPr lang="en-CA"/>
          </a:p>
        </p:txBody>
      </p:sp>
      <p:sp>
        <p:nvSpPr>
          <p:cNvPr id="2" name="Guides" hidden="1">
            <a:extLst>
              <a:ext uri="{FF2B5EF4-FFF2-40B4-BE49-F238E27FC236}">
                <a16:creationId xmlns:a16="http://schemas.microsoft.com/office/drawing/2014/main" id="{991484CB-7126-462F-928D-59535A3D3660}"/>
              </a:ext>
            </a:extLst>
          </p:cNvPr>
          <p:cNvSpPr/>
          <p:nvPr userDrawn="1"/>
        </p:nvSpPr>
        <p:spPr>
          <a:xfrm>
            <a:off x="0" y="0"/>
            <a:ext cx="635000" cy="2540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700">
              <a:solidFill>
                <a:srgbClr val="FFFFFF"/>
              </a:solidFill>
            </a:endParaRPr>
          </a:p>
        </p:txBody>
      </p:sp>
      <p:sp>
        <p:nvSpPr>
          <p:cNvPr id="8" name="Text Placeholder 26">
            <a:extLst>
              <a:ext uri="{FF2B5EF4-FFF2-40B4-BE49-F238E27FC236}">
                <a16:creationId xmlns:a16="http://schemas.microsoft.com/office/drawing/2014/main" id="{228F594F-0B0D-419D-94CB-A5BDB42F603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036820" y="1307821"/>
            <a:ext cx="3060000" cy="353985"/>
          </a:xfrm>
        </p:spPr>
        <p:txBody>
          <a:bodyPr lIns="0">
            <a:noAutofit/>
          </a:bodyPr>
          <a:lstStyle>
            <a:lvl1pPr marL="0" indent="0" algn="l">
              <a:buNone/>
              <a:defRPr sz="2800" b="0">
                <a:solidFill>
                  <a:schemeClr val="accent1"/>
                </a:solidFill>
                <a:latin typeface="+mj-lt"/>
              </a:defRPr>
            </a:lvl1pPr>
            <a:lvl2pPr marL="0" indent="0">
              <a:buNone/>
              <a:defRPr sz="1800" b="1"/>
            </a:lvl2pPr>
            <a:lvl3pPr marL="0" indent="0">
              <a:buNone/>
              <a:defRPr sz="1800" b="1"/>
            </a:lvl3pPr>
            <a:lvl4pPr marL="0" indent="0">
              <a:buNone/>
              <a:defRPr sz="1800" b="1"/>
            </a:lvl4pPr>
            <a:lvl5pPr marL="0" indent="0">
              <a:buNone/>
              <a:defRPr sz="1800" b="1"/>
            </a:lvl5pPr>
          </a:lstStyle>
          <a:p>
            <a:pPr lvl="0"/>
            <a:r>
              <a:rPr lang="en-CA" dirty="0"/>
              <a:t>Name</a:t>
            </a:r>
          </a:p>
        </p:txBody>
      </p:sp>
      <p:sp>
        <p:nvSpPr>
          <p:cNvPr id="9" name="Text Placeholder 28">
            <a:extLst>
              <a:ext uri="{FF2B5EF4-FFF2-40B4-BE49-F238E27FC236}">
                <a16:creationId xmlns:a16="http://schemas.microsoft.com/office/drawing/2014/main" id="{B42EF9CD-E76E-412D-9542-067AE231FF2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038447" y="1710632"/>
            <a:ext cx="3060000" cy="275479"/>
          </a:xfrm>
        </p:spPr>
        <p:txBody>
          <a:bodyPr lIns="0">
            <a:noAutofit/>
          </a:bodyPr>
          <a:lstStyle>
            <a:lvl1pPr marL="0" indent="0" algn="l">
              <a:buNone/>
              <a:defRPr sz="1400"/>
            </a:lvl1pPr>
            <a:lvl2pPr marL="0" indent="0" algn="ctr">
              <a:buNone/>
              <a:defRPr sz="1800"/>
            </a:lvl2pPr>
            <a:lvl3pPr marL="0" indent="0" algn="ctr">
              <a:buNone/>
              <a:defRPr sz="1800"/>
            </a:lvl3pPr>
            <a:lvl4pPr marL="0" indent="0" algn="ctr">
              <a:buNone/>
              <a:defRPr sz="1800"/>
            </a:lvl4pPr>
            <a:lvl5pPr marL="0" indent="0" algn="ctr">
              <a:buNone/>
              <a:defRPr sz="1800"/>
            </a:lvl5pPr>
          </a:lstStyle>
          <a:p>
            <a:pPr lvl="0"/>
            <a:r>
              <a:rPr lang="en-CA" dirty="0"/>
              <a:t>Job Title</a:t>
            </a:r>
          </a:p>
        </p:txBody>
      </p:sp>
      <p:sp>
        <p:nvSpPr>
          <p:cNvPr id="10" name="Text Placeholder 28">
            <a:extLst>
              <a:ext uri="{FF2B5EF4-FFF2-40B4-BE49-F238E27FC236}">
                <a16:creationId xmlns:a16="http://schemas.microsoft.com/office/drawing/2014/main" id="{2EC5D5D4-FBC8-4414-8C46-B6ABA51CDB3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036820" y="2076252"/>
            <a:ext cx="3060000" cy="1027397"/>
          </a:xfrm>
        </p:spPr>
        <p:txBody>
          <a:bodyPr lIns="0"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 sz="1400"/>
            </a:lvl1pPr>
            <a:lvl2pPr marL="0" indent="0" algn="ctr">
              <a:buNone/>
              <a:defRPr sz="1800"/>
            </a:lvl2pPr>
            <a:lvl3pPr marL="0" indent="0" algn="ctr">
              <a:buNone/>
              <a:defRPr sz="1800"/>
            </a:lvl3pPr>
            <a:lvl4pPr marL="0" indent="0" algn="ctr">
              <a:buNone/>
              <a:defRPr sz="1800"/>
            </a:lvl4pPr>
            <a:lvl5pPr marL="0" indent="0" algn="ctr">
              <a:buNone/>
              <a:defRPr sz="1800"/>
            </a:lvl5pPr>
          </a:lstStyle>
          <a:p>
            <a:pPr lvl="0"/>
            <a:r>
              <a:rPr lang="en-CA" dirty="0"/>
              <a:t>Description</a:t>
            </a:r>
          </a:p>
        </p:txBody>
      </p:sp>
      <p:sp>
        <p:nvSpPr>
          <p:cNvPr id="11" name="Text Placeholder 26">
            <a:extLst>
              <a:ext uri="{FF2B5EF4-FFF2-40B4-BE49-F238E27FC236}">
                <a16:creationId xmlns:a16="http://schemas.microsoft.com/office/drawing/2014/main" id="{6E19166F-5ACC-4561-9BD4-546C639137A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035193" y="3754351"/>
            <a:ext cx="3060000" cy="353985"/>
          </a:xfrm>
        </p:spPr>
        <p:txBody>
          <a:bodyPr lIns="0">
            <a:noAutofit/>
          </a:bodyPr>
          <a:lstStyle>
            <a:lvl1pPr marL="0" indent="0" algn="l">
              <a:buNone/>
              <a:defRPr sz="2800" b="0">
                <a:solidFill>
                  <a:schemeClr val="accent3">
                    <a:lumMod val="75000"/>
                  </a:schemeClr>
                </a:solidFill>
                <a:latin typeface="+mj-lt"/>
              </a:defRPr>
            </a:lvl1pPr>
            <a:lvl2pPr marL="0" indent="0">
              <a:buNone/>
              <a:defRPr sz="1800" b="1"/>
            </a:lvl2pPr>
            <a:lvl3pPr marL="0" indent="0">
              <a:buNone/>
              <a:defRPr sz="1800" b="1"/>
            </a:lvl3pPr>
            <a:lvl4pPr marL="0" indent="0">
              <a:buNone/>
              <a:defRPr sz="1800" b="1"/>
            </a:lvl4pPr>
            <a:lvl5pPr marL="0" indent="0">
              <a:buNone/>
              <a:defRPr sz="1800" b="1"/>
            </a:lvl5pPr>
          </a:lstStyle>
          <a:p>
            <a:pPr lvl="0"/>
            <a:r>
              <a:rPr lang="en-CA" dirty="0"/>
              <a:t>Name</a:t>
            </a:r>
          </a:p>
        </p:txBody>
      </p:sp>
      <p:sp>
        <p:nvSpPr>
          <p:cNvPr id="12" name="Text Placeholder 28">
            <a:extLst>
              <a:ext uri="{FF2B5EF4-FFF2-40B4-BE49-F238E27FC236}">
                <a16:creationId xmlns:a16="http://schemas.microsoft.com/office/drawing/2014/main" id="{B228058A-0606-4866-B245-126DE0B8E38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036820" y="4157162"/>
            <a:ext cx="3060000" cy="275479"/>
          </a:xfrm>
        </p:spPr>
        <p:txBody>
          <a:bodyPr lIns="0">
            <a:noAutofit/>
          </a:bodyPr>
          <a:lstStyle>
            <a:lvl1pPr marL="0" indent="0" algn="l">
              <a:buNone/>
              <a:defRPr sz="1400"/>
            </a:lvl1pPr>
            <a:lvl2pPr marL="0" indent="0" algn="ctr">
              <a:buNone/>
              <a:defRPr sz="1800"/>
            </a:lvl2pPr>
            <a:lvl3pPr marL="0" indent="0" algn="ctr">
              <a:buNone/>
              <a:defRPr sz="1800"/>
            </a:lvl3pPr>
            <a:lvl4pPr marL="0" indent="0" algn="ctr">
              <a:buNone/>
              <a:defRPr sz="1800"/>
            </a:lvl4pPr>
            <a:lvl5pPr marL="0" indent="0" algn="ctr">
              <a:buNone/>
              <a:defRPr sz="1800"/>
            </a:lvl5pPr>
          </a:lstStyle>
          <a:p>
            <a:pPr lvl="0"/>
            <a:r>
              <a:rPr lang="en-CA" dirty="0"/>
              <a:t>Job Title</a:t>
            </a:r>
          </a:p>
        </p:txBody>
      </p:sp>
      <p:sp>
        <p:nvSpPr>
          <p:cNvPr id="13" name="Text Placeholder 28">
            <a:extLst>
              <a:ext uri="{FF2B5EF4-FFF2-40B4-BE49-F238E27FC236}">
                <a16:creationId xmlns:a16="http://schemas.microsoft.com/office/drawing/2014/main" id="{FED36954-25C1-4B2D-B947-CCB8C828DC6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035193" y="4522782"/>
            <a:ext cx="3060000" cy="1027397"/>
          </a:xfrm>
        </p:spPr>
        <p:txBody>
          <a:bodyPr lIns="0"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 sz="1400"/>
            </a:lvl1pPr>
            <a:lvl2pPr marL="0" indent="0" algn="ctr">
              <a:buNone/>
              <a:defRPr sz="1800"/>
            </a:lvl2pPr>
            <a:lvl3pPr marL="0" indent="0" algn="ctr">
              <a:buNone/>
              <a:defRPr sz="1800"/>
            </a:lvl3pPr>
            <a:lvl4pPr marL="0" indent="0" algn="ctr">
              <a:buNone/>
              <a:defRPr sz="1800"/>
            </a:lvl4pPr>
            <a:lvl5pPr marL="0" indent="0" algn="ctr">
              <a:buNone/>
              <a:defRPr sz="1800"/>
            </a:lvl5pPr>
          </a:lstStyle>
          <a:p>
            <a:pPr lvl="0"/>
            <a:r>
              <a:rPr lang="en-CA" dirty="0"/>
              <a:t>Description</a:t>
            </a:r>
          </a:p>
        </p:txBody>
      </p:sp>
      <p:sp>
        <p:nvSpPr>
          <p:cNvPr id="14" name="Text Placeholder 26">
            <a:extLst>
              <a:ext uri="{FF2B5EF4-FFF2-40B4-BE49-F238E27FC236}">
                <a16:creationId xmlns:a16="http://schemas.microsoft.com/office/drawing/2014/main" id="{25EC583C-3CB1-424F-8825-A4D2B163208B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689949" y="3754351"/>
            <a:ext cx="3060000" cy="353985"/>
          </a:xfrm>
        </p:spPr>
        <p:txBody>
          <a:bodyPr lIns="0">
            <a:noAutofit/>
          </a:bodyPr>
          <a:lstStyle>
            <a:lvl1pPr marL="0" indent="0" algn="l">
              <a:buNone/>
              <a:defRPr sz="2800" b="0">
                <a:solidFill>
                  <a:schemeClr val="accent4">
                    <a:lumMod val="75000"/>
                  </a:schemeClr>
                </a:solidFill>
                <a:latin typeface="+mj-lt"/>
              </a:defRPr>
            </a:lvl1pPr>
            <a:lvl2pPr marL="0" indent="0">
              <a:buNone/>
              <a:defRPr sz="1800" b="1"/>
            </a:lvl2pPr>
            <a:lvl3pPr marL="0" indent="0">
              <a:buNone/>
              <a:defRPr sz="1800" b="1"/>
            </a:lvl3pPr>
            <a:lvl4pPr marL="0" indent="0">
              <a:buNone/>
              <a:defRPr sz="1800" b="1"/>
            </a:lvl4pPr>
            <a:lvl5pPr marL="0" indent="0">
              <a:buNone/>
              <a:defRPr sz="1800" b="1"/>
            </a:lvl5pPr>
          </a:lstStyle>
          <a:p>
            <a:pPr lvl="0"/>
            <a:r>
              <a:rPr lang="en-CA" dirty="0"/>
              <a:t>Name</a:t>
            </a:r>
          </a:p>
        </p:txBody>
      </p:sp>
      <p:sp>
        <p:nvSpPr>
          <p:cNvPr id="15" name="Text Placeholder 28">
            <a:extLst>
              <a:ext uri="{FF2B5EF4-FFF2-40B4-BE49-F238E27FC236}">
                <a16:creationId xmlns:a16="http://schemas.microsoft.com/office/drawing/2014/main" id="{FDF014FD-5AE2-49CC-8287-DBF797B1D1A4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691574" y="4157162"/>
            <a:ext cx="3060000" cy="275479"/>
          </a:xfrm>
        </p:spPr>
        <p:txBody>
          <a:bodyPr lIns="0">
            <a:noAutofit/>
          </a:bodyPr>
          <a:lstStyle>
            <a:lvl1pPr marL="0" indent="0" algn="l">
              <a:buNone/>
              <a:defRPr sz="1400"/>
            </a:lvl1pPr>
            <a:lvl2pPr marL="0" indent="0" algn="ctr">
              <a:buNone/>
              <a:defRPr sz="1800"/>
            </a:lvl2pPr>
            <a:lvl3pPr marL="0" indent="0" algn="ctr">
              <a:buNone/>
              <a:defRPr sz="1800"/>
            </a:lvl3pPr>
            <a:lvl4pPr marL="0" indent="0" algn="ctr">
              <a:buNone/>
              <a:defRPr sz="1800"/>
            </a:lvl4pPr>
            <a:lvl5pPr marL="0" indent="0" algn="ctr">
              <a:buNone/>
              <a:defRPr sz="1800"/>
            </a:lvl5pPr>
          </a:lstStyle>
          <a:p>
            <a:pPr lvl="0"/>
            <a:r>
              <a:rPr lang="en-CA" dirty="0"/>
              <a:t>Job Title</a:t>
            </a:r>
          </a:p>
        </p:txBody>
      </p:sp>
      <p:sp>
        <p:nvSpPr>
          <p:cNvPr id="16" name="Text Placeholder 28">
            <a:extLst>
              <a:ext uri="{FF2B5EF4-FFF2-40B4-BE49-F238E27FC236}">
                <a16:creationId xmlns:a16="http://schemas.microsoft.com/office/drawing/2014/main" id="{E2F1CF84-DE85-4319-8666-A1B0CD5D2E83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689947" y="4522782"/>
            <a:ext cx="3060000" cy="1027397"/>
          </a:xfrm>
        </p:spPr>
        <p:txBody>
          <a:bodyPr lIns="0"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 sz="1400"/>
            </a:lvl1pPr>
            <a:lvl2pPr marL="0" indent="0" algn="ctr">
              <a:buNone/>
              <a:defRPr sz="1800"/>
            </a:lvl2pPr>
            <a:lvl3pPr marL="0" indent="0" algn="ctr">
              <a:buNone/>
              <a:defRPr sz="1800"/>
            </a:lvl3pPr>
            <a:lvl4pPr marL="0" indent="0" algn="ctr">
              <a:buNone/>
              <a:defRPr sz="1800"/>
            </a:lvl4pPr>
            <a:lvl5pPr marL="0" indent="0" algn="ctr">
              <a:buNone/>
              <a:defRPr sz="1800"/>
            </a:lvl5pPr>
          </a:lstStyle>
          <a:p>
            <a:pPr lvl="0"/>
            <a:r>
              <a:rPr lang="en-CA" dirty="0"/>
              <a:t>Description</a:t>
            </a:r>
          </a:p>
        </p:txBody>
      </p:sp>
      <p:sp>
        <p:nvSpPr>
          <p:cNvPr id="17" name="Text Placeholder 26">
            <a:extLst>
              <a:ext uri="{FF2B5EF4-FFF2-40B4-BE49-F238E27FC236}">
                <a16:creationId xmlns:a16="http://schemas.microsoft.com/office/drawing/2014/main" id="{257DD0CB-0F65-4F48-A51B-F64C149C17B2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689949" y="1304636"/>
            <a:ext cx="3060000" cy="353985"/>
          </a:xfrm>
        </p:spPr>
        <p:txBody>
          <a:bodyPr lIns="0">
            <a:noAutofit/>
          </a:bodyPr>
          <a:lstStyle>
            <a:lvl1pPr marL="0" indent="0" algn="l">
              <a:buNone/>
              <a:defRPr sz="2800" b="0">
                <a:solidFill>
                  <a:schemeClr val="accent2">
                    <a:lumMod val="75000"/>
                  </a:schemeClr>
                </a:solidFill>
                <a:latin typeface="+mj-lt"/>
              </a:defRPr>
            </a:lvl1pPr>
            <a:lvl2pPr marL="0" indent="0">
              <a:buNone/>
              <a:defRPr sz="1800" b="1"/>
            </a:lvl2pPr>
            <a:lvl3pPr marL="0" indent="0">
              <a:buNone/>
              <a:defRPr sz="1800" b="1"/>
            </a:lvl3pPr>
            <a:lvl4pPr marL="0" indent="0">
              <a:buNone/>
              <a:defRPr sz="1800" b="1"/>
            </a:lvl4pPr>
            <a:lvl5pPr marL="0" indent="0">
              <a:buNone/>
              <a:defRPr sz="1800" b="1"/>
            </a:lvl5pPr>
          </a:lstStyle>
          <a:p>
            <a:pPr lvl="0"/>
            <a:r>
              <a:rPr lang="en-CA" dirty="0"/>
              <a:t>Name</a:t>
            </a:r>
          </a:p>
        </p:txBody>
      </p:sp>
      <p:sp>
        <p:nvSpPr>
          <p:cNvPr id="18" name="Text Placeholder 28">
            <a:extLst>
              <a:ext uri="{FF2B5EF4-FFF2-40B4-BE49-F238E27FC236}">
                <a16:creationId xmlns:a16="http://schemas.microsoft.com/office/drawing/2014/main" id="{82FEF512-E3C0-41F0-827D-5E0160E70E9D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691574" y="1707447"/>
            <a:ext cx="3060000" cy="275479"/>
          </a:xfrm>
        </p:spPr>
        <p:txBody>
          <a:bodyPr lIns="0">
            <a:noAutofit/>
          </a:bodyPr>
          <a:lstStyle>
            <a:lvl1pPr marL="0" indent="0" algn="l">
              <a:buNone/>
              <a:defRPr sz="1400"/>
            </a:lvl1pPr>
            <a:lvl2pPr marL="0" indent="0" algn="ctr">
              <a:buNone/>
              <a:defRPr sz="1800"/>
            </a:lvl2pPr>
            <a:lvl3pPr marL="0" indent="0" algn="ctr">
              <a:buNone/>
              <a:defRPr sz="1800"/>
            </a:lvl3pPr>
            <a:lvl4pPr marL="0" indent="0" algn="ctr">
              <a:buNone/>
              <a:defRPr sz="1800"/>
            </a:lvl4pPr>
            <a:lvl5pPr marL="0" indent="0" algn="ctr">
              <a:buNone/>
              <a:defRPr sz="1800"/>
            </a:lvl5pPr>
          </a:lstStyle>
          <a:p>
            <a:pPr lvl="0"/>
            <a:r>
              <a:rPr lang="en-CA" dirty="0"/>
              <a:t>Job Title</a:t>
            </a:r>
          </a:p>
        </p:txBody>
      </p:sp>
      <p:sp>
        <p:nvSpPr>
          <p:cNvPr id="19" name="Text Placeholder 28">
            <a:extLst>
              <a:ext uri="{FF2B5EF4-FFF2-40B4-BE49-F238E27FC236}">
                <a16:creationId xmlns:a16="http://schemas.microsoft.com/office/drawing/2014/main" id="{C1A17FBF-85F8-4201-A892-6A47D5B6BE29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689947" y="2073067"/>
            <a:ext cx="3060000" cy="1027397"/>
          </a:xfrm>
        </p:spPr>
        <p:txBody>
          <a:bodyPr lIns="0"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 sz="1400"/>
            </a:lvl1pPr>
            <a:lvl2pPr marL="0" indent="0" algn="ctr">
              <a:buNone/>
              <a:defRPr sz="1800"/>
            </a:lvl2pPr>
            <a:lvl3pPr marL="0" indent="0" algn="ctr">
              <a:buNone/>
              <a:defRPr sz="1800"/>
            </a:lvl3pPr>
            <a:lvl4pPr marL="0" indent="0" algn="ctr">
              <a:buNone/>
              <a:defRPr sz="1800"/>
            </a:lvl4pPr>
            <a:lvl5pPr marL="0" indent="0" algn="ctr">
              <a:buNone/>
              <a:defRPr sz="1800"/>
            </a:lvl5pPr>
          </a:lstStyle>
          <a:p>
            <a:pPr lvl="0"/>
            <a:r>
              <a:rPr lang="en-CA" dirty="0"/>
              <a:t>Description</a:t>
            </a:r>
          </a:p>
        </p:txBody>
      </p:sp>
    </p:spTree>
    <p:extLst>
      <p:ext uri="{BB962C8B-B14F-4D97-AF65-F5344CB8AC3E}">
        <p14:creationId xmlns:p14="http://schemas.microsoft.com/office/powerpoint/2010/main" val="1384757848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x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>
          <a:xfrm>
            <a:off x="838200" y="1076326"/>
            <a:ext cx="10515600" cy="1100818"/>
          </a:xfrm>
          <a:prstGeom prst="rect">
            <a:avLst/>
          </a:prstGeom>
        </p:spPr>
        <p:txBody>
          <a:bodyPr/>
          <a:lstStyle>
            <a:lvl1pPr algn="ctr">
              <a:defRPr sz="3600" spc="0">
                <a:solidFill>
                  <a:srgbClr val="000000"/>
                </a:solidFill>
              </a:defRPr>
            </a:lvl1pPr>
          </a:lstStyle>
          <a:p>
            <a:r>
              <a:rPr lang="en-CA" dirty="0"/>
              <a:t>Slide title</a:t>
            </a:r>
            <a:endParaRPr lang="en-CA"/>
          </a:p>
        </p:txBody>
      </p:sp>
      <p:sp>
        <p:nvSpPr>
          <p:cNvPr id="6" name="Picture Placeholder 4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4450080"/>
            <a:ext cx="4064000" cy="2407920"/>
          </a:xfrm>
          <a:prstGeom prst="rect">
            <a:avLst/>
          </a:prstGeom>
          <a:noFill/>
        </p:spPr>
        <p:txBody>
          <a:bodyPr wrap="square" tIns="180000" anchor="t" anchorCtr="0">
            <a:no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CA" dirty="0"/>
              <a:t>Add Image</a:t>
            </a:r>
            <a:endParaRPr lang="en-CA"/>
          </a:p>
        </p:txBody>
      </p:sp>
      <p:sp>
        <p:nvSpPr>
          <p:cNvPr id="7" name="Picture Placeholder 4"/>
          <p:cNvSpPr>
            <a:spLocks noGrp="1"/>
          </p:cNvSpPr>
          <p:nvPr>
            <p:ph type="pic" sz="quarter" idx="14" hasCustomPrompt="1"/>
          </p:nvPr>
        </p:nvSpPr>
        <p:spPr>
          <a:xfrm>
            <a:off x="4064000" y="4450080"/>
            <a:ext cx="4064000" cy="2407920"/>
          </a:xfrm>
          <a:prstGeom prst="rect">
            <a:avLst/>
          </a:prstGeom>
          <a:noFill/>
        </p:spPr>
        <p:txBody>
          <a:bodyPr wrap="square" tIns="180000" anchor="t" anchorCtr="0">
            <a:no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CA" dirty="0"/>
              <a:t>Add Image</a:t>
            </a:r>
            <a:endParaRPr lang="en-CA"/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5" hasCustomPrompt="1"/>
          </p:nvPr>
        </p:nvSpPr>
        <p:spPr>
          <a:xfrm>
            <a:off x="8128000" y="4450080"/>
            <a:ext cx="4064000" cy="2407920"/>
          </a:xfrm>
          <a:prstGeom prst="rect">
            <a:avLst/>
          </a:prstGeom>
          <a:noFill/>
        </p:spPr>
        <p:txBody>
          <a:bodyPr wrap="square" tIns="180000" anchor="t" anchorCtr="0">
            <a:no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CA" dirty="0"/>
              <a:t>Add Image</a:t>
            </a:r>
            <a:endParaRPr lang="en-CA"/>
          </a:p>
        </p:txBody>
      </p:sp>
      <p:sp>
        <p:nvSpPr>
          <p:cNvPr id="9" name="Picture Placeholder 4"/>
          <p:cNvSpPr>
            <a:spLocks noGrp="1"/>
          </p:cNvSpPr>
          <p:nvPr>
            <p:ph type="pic" sz="quarter" idx="16" hasCustomPrompt="1"/>
          </p:nvPr>
        </p:nvSpPr>
        <p:spPr>
          <a:xfrm>
            <a:off x="0" y="2042160"/>
            <a:ext cx="4064000" cy="2407920"/>
          </a:xfrm>
          <a:prstGeom prst="rect">
            <a:avLst/>
          </a:prstGeom>
          <a:noFill/>
        </p:spPr>
        <p:txBody>
          <a:bodyPr wrap="square" tIns="180000" anchor="t" anchorCtr="0">
            <a:no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CA" dirty="0"/>
              <a:t>Add Image</a:t>
            </a:r>
            <a:endParaRPr lang="en-CA"/>
          </a:p>
        </p:txBody>
      </p:sp>
      <p:sp>
        <p:nvSpPr>
          <p:cNvPr id="10" name="Picture Placeholder 4"/>
          <p:cNvSpPr>
            <a:spLocks noGrp="1"/>
          </p:cNvSpPr>
          <p:nvPr>
            <p:ph type="pic" sz="quarter" idx="17" hasCustomPrompt="1"/>
          </p:nvPr>
        </p:nvSpPr>
        <p:spPr>
          <a:xfrm>
            <a:off x="4064000" y="2042160"/>
            <a:ext cx="4064000" cy="2407920"/>
          </a:xfrm>
          <a:prstGeom prst="rect">
            <a:avLst/>
          </a:prstGeom>
          <a:noFill/>
        </p:spPr>
        <p:txBody>
          <a:bodyPr wrap="square" tIns="180000" anchor="t" anchorCtr="0">
            <a:no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CA" dirty="0"/>
              <a:t>Add Image</a:t>
            </a:r>
            <a:endParaRPr lang="en-CA"/>
          </a:p>
        </p:txBody>
      </p:sp>
      <p:sp>
        <p:nvSpPr>
          <p:cNvPr id="11" name="Picture Placeholder 4"/>
          <p:cNvSpPr>
            <a:spLocks noGrp="1"/>
          </p:cNvSpPr>
          <p:nvPr>
            <p:ph type="pic" sz="quarter" idx="18" hasCustomPrompt="1"/>
          </p:nvPr>
        </p:nvSpPr>
        <p:spPr>
          <a:xfrm>
            <a:off x="8128000" y="2042160"/>
            <a:ext cx="4064000" cy="2407920"/>
          </a:xfrm>
          <a:prstGeom prst="rect">
            <a:avLst/>
          </a:prstGeom>
          <a:noFill/>
        </p:spPr>
        <p:txBody>
          <a:bodyPr wrap="square" tIns="180000" anchor="t" anchorCtr="0">
            <a:no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CA" dirty="0"/>
              <a:t>Add Image</a:t>
            </a:r>
            <a:endParaRPr lang="en-CA"/>
          </a:p>
        </p:txBody>
      </p:sp>
      <p:sp>
        <p:nvSpPr>
          <p:cNvPr id="2" name="Guides" hidden="1">
            <a:extLst>
              <a:ext uri="{FF2B5EF4-FFF2-40B4-BE49-F238E27FC236}">
                <a16:creationId xmlns:a16="http://schemas.microsoft.com/office/drawing/2014/main" id="{058BFDC9-BC3F-4A53-AA74-30391FF90635}"/>
              </a:ext>
            </a:extLst>
          </p:cNvPr>
          <p:cNvSpPr/>
          <p:nvPr userDrawn="1"/>
        </p:nvSpPr>
        <p:spPr>
          <a:xfrm>
            <a:off x="0" y="0"/>
            <a:ext cx="635000" cy="2540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700">
              <a:solidFill>
                <a:srgbClr val="FFFFFF"/>
              </a:solidFill>
            </a:endParaRP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088F4A87-8240-42DC-AE3F-A7C90D2DD2D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704136" y="3053966"/>
            <a:ext cx="655730" cy="384309"/>
          </a:xfrm>
          <a:solidFill>
            <a:schemeClr val="bg1"/>
          </a:solidFill>
        </p:spPr>
        <p:txBody>
          <a:bodyPr wrap="none" lIns="108000" tIns="108000" rIns="108000" bIns="108000" anchor="ctr" anchorCtr="0">
            <a:spAutoFit/>
          </a:bodyPr>
          <a:lstStyle>
            <a:lvl1pPr marL="0" indent="0" algn="ctr">
              <a:buNone/>
              <a:defRPr sz="1200" b="0" cap="all" baseline="0">
                <a:solidFill>
                  <a:schemeClr val="tx1"/>
                </a:solidFill>
              </a:defRPr>
            </a:lvl1pPr>
            <a:lvl2pPr marL="0" indent="0" algn="ctr">
              <a:buNone/>
              <a:defRPr cap="all" baseline="0"/>
            </a:lvl2pPr>
            <a:lvl3pPr marL="0" indent="0" algn="ctr">
              <a:buNone/>
              <a:defRPr cap="all" baseline="0"/>
            </a:lvl3pPr>
            <a:lvl4pPr marL="0" indent="0" algn="ctr">
              <a:buNone/>
              <a:defRPr cap="all" baseline="0"/>
            </a:lvl4pPr>
            <a:lvl5pPr marL="0" indent="0" algn="ctr">
              <a:buNone/>
              <a:defRPr cap="all" baseline="0"/>
            </a:lvl5pPr>
          </a:lstStyle>
          <a:p>
            <a:pPr lvl="0"/>
            <a:r>
              <a:rPr lang="en-CA" dirty="0"/>
              <a:t>Name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746B3A67-F5BD-4FF3-B529-2BA0F92FE0E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768134" y="3053966"/>
            <a:ext cx="655730" cy="384309"/>
          </a:xfrm>
          <a:solidFill>
            <a:schemeClr val="bg1"/>
          </a:solidFill>
        </p:spPr>
        <p:txBody>
          <a:bodyPr wrap="none" lIns="108000" tIns="108000" rIns="108000" bIns="108000" anchor="ctr" anchorCtr="0">
            <a:spAutoFit/>
          </a:bodyPr>
          <a:lstStyle>
            <a:lvl1pPr marL="0" indent="0" algn="ctr">
              <a:buNone/>
              <a:defRPr sz="1200" b="0" cap="all" baseline="0">
                <a:solidFill>
                  <a:schemeClr val="tx1"/>
                </a:solidFill>
              </a:defRPr>
            </a:lvl1pPr>
            <a:lvl2pPr marL="0" indent="0" algn="ctr">
              <a:buNone/>
              <a:defRPr cap="all" baseline="0"/>
            </a:lvl2pPr>
            <a:lvl3pPr marL="0" indent="0" algn="ctr">
              <a:buNone/>
              <a:defRPr cap="all" baseline="0"/>
            </a:lvl3pPr>
            <a:lvl4pPr marL="0" indent="0" algn="ctr">
              <a:buNone/>
              <a:defRPr cap="all" baseline="0"/>
            </a:lvl4pPr>
            <a:lvl5pPr marL="0" indent="0" algn="ctr">
              <a:buNone/>
              <a:defRPr cap="all" baseline="0"/>
            </a:lvl5pPr>
          </a:lstStyle>
          <a:p>
            <a:pPr lvl="0"/>
            <a:r>
              <a:rPr lang="en-CA" dirty="0"/>
              <a:t>Name</a:t>
            </a:r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3C4088B-46B7-417B-8971-D12844D5E69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832135" y="3053966"/>
            <a:ext cx="655730" cy="384309"/>
          </a:xfrm>
          <a:solidFill>
            <a:schemeClr val="bg1"/>
          </a:solidFill>
        </p:spPr>
        <p:txBody>
          <a:bodyPr wrap="none" lIns="108000" tIns="108000" rIns="108000" bIns="108000" anchor="ctr" anchorCtr="0">
            <a:spAutoFit/>
          </a:bodyPr>
          <a:lstStyle>
            <a:lvl1pPr marL="0" indent="0" algn="ctr">
              <a:buNone/>
              <a:defRPr sz="1200" b="0" cap="all" baseline="0">
                <a:solidFill>
                  <a:schemeClr val="tx1"/>
                </a:solidFill>
              </a:defRPr>
            </a:lvl1pPr>
            <a:lvl2pPr marL="0" indent="0" algn="ctr">
              <a:buNone/>
              <a:defRPr cap="all" baseline="0"/>
            </a:lvl2pPr>
            <a:lvl3pPr marL="0" indent="0" algn="ctr">
              <a:buNone/>
              <a:defRPr cap="all" baseline="0"/>
            </a:lvl3pPr>
            <a:lvl4pPr marL="0" indent="0" algn="ctr">
              <a:buNone/>
              <a:defRPr cap="all" baseline="0"/>
            </a:lvl4pPr>
            <a:lvl5pPr marL="0" indent="0" algn="ctr">
              <a:buNone/>
              <a:defRPr cap="all" baseline="0"/>
            </a:lvl5pPr>
          </a:lstStyle>
          <a:p>
            <a:pPr lvl="0"/>
            <a:r>
              <a:rPr lang="en-CA" dirty="0"/>
              <a:t>Name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1347BE70-175C-4718-810A-5983661F9EF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704136" y="5461886"/>
            <a:ext cx="655730" cy="384309"/>
          </a:xfrm>
          <a:solidFill>
            <a:schemeClr val="bg1"/>
          </a:solidFill>
        </p:spPr>
        <p:txBody>
          <a:bodyPr wrap="none" lIns="108000" tIns="108000" rIns="108000" bIns="108000" anchor="ctr" anchorCtr="0">
            <a:spAutoFit/>
          </a:bodyPr>
          <a:lstStyle>
            <a:lvl1pPr marL="0" indent="0" algn="ctr">
              <a:buNone/>
              <a:defRPr sz="1200" b="0" cap="all" baseline="0">
                <a:solidFill>
                  <a:schemeClr val="tx1"/>
                </a:solidFill>
              </a:defRPr>
            </a:lvl1pPr>
            <a:lvl2pPr marL="0" indent="0" algn="ctr">
              <a:buNone/>
              <a:defRPr cap="all" baseline="0"/>
            </a:lvl2pPr>
            <a:lvl3pPr marL="0" indent="0" algn="ctr">
              <a:buNone/>
              <a:defRPr cap="all" baseline="0"/>
            </a:lvl3pPr>
            <a:lvl4pPr marL="0" indent="0" algn="ctr">
              <a:buNone/>
              <a:defRPr cap="all" baseline="0"/>
            </a:lvl4pPr>
            <a:lvl5pPr marL="0" indent="0" algn="ctr">
              <a:buNone/>
              <a:defRPr cap="all" baseline="0"/>
            </a:lvl5pPr>
          </a:lstStyle>
          <a:p>
            <a:pPr lvl="0"/>
            <a:r>
              <a:rPr lang="en-CA" dirty="0"/>
              <a:t>Name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CCA59BEA-D6C4-42B5-9FDD-14D99AFB165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768134" y="5461885"/>
            <a:ext cx="655730" cy="384309"/>
          </a:xfrm>
          <a:solidFill>
            <a:schemeClr val="bg1"/>
          </a:solidFill>
        </p:spPr>
        <p:txBody>
          <a:bodyPr wrap="none" lIns="108000" tIns="108000" rIns="108000" bIns="108000" anchor="ctr" anchorCtr="0">
            <a:spAutoFit/>
          </a:bodyPr>
          <a:lstStyle>
            <a:lvl1pPr marL="0" indent="0" algn="ctr">
              <a:buNone/>
              <a:defRPr sz="1200" b="0" cap="all" baseline="0">
                <a:solidFill>
                  <a:schemeClr val="tx1"/>
                </a:solidFill>
              </a:defRPr>
            </a:lvl1pPr>
            <a:lvl2pPr marL="0" indent="0" algn="ctr">
              <a:buNone/>
              <a:defRPr cap="all" baseline="0"/>
            </a:lvl2pPr>
            <a:lvl3pPr marL="0" indent="0" algn="ctr">
              <a:buNone/>
              <a:defRPr cap="all" baseline="0"/>
            </a:lvl3pPr>
            <a:lvl4pPr marL="0" indent="0" algn="ctr">
              <a:buNone/>
              <a:defRPr cap="all" baseline="0"/>
            </a:lvl4pPr>
            <a:lvl5pPr marL="0" indent="0" algn="ctr">
              <a:buNone/>
              <a:defRPr cap="all" baseline="0"/>
            </a:lvl5pPr>
          </a:lstStyle>
          <a:p>
            <a:pPr lvl="0"/>
            <a:r>
              <a:rPr lang="en-CA" dirty="0"/>
              <a:t>Name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98731AF4-F7F4-405D-932B-862617CEB0C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832134" y="5461885"/>
            <a:ext cx="655730" cy="384309"/>
          </a:xfrm>
          <a:solidFill>
            <a:schemeClr val="bg1"/>
          </a:solidFill>
        </p:spPr>
        <p:txBody>
          <a:bodyPr wrap="none" lIns="108000" tIns="108000" rIns="108000" bIns="108000" anchor="ctr" anchorCtr="0">
            <a:spAutoFit/>
          </a:bodyPr>
          <a:lstStyle>
            <a:lvl1pPr marL="0" indent="0" algn="ctr">
              <a:buNone/>
              <a:defRPr sz="1200" b="0" cap="all" baseline="0">
                <a:solidFill>
                  <a:schemeClr val="tx1"/>
                </a:solidFill>
              </a:defRPr>
            </a:lvl1pPr>
            <a:lvl2pPr marL="0" indent="0" algn="ctr">
              <a:buNone/>
              <a:defRPr cap="all" baseline="0"/>
            </a:lvl2pPr>
            <a:lvl3pPr marL="0" indent="0" algn="ctr">
              <a:buNone/>
              <a:defRPr cap="all" baseline="0"/>
            </a:lvl3pPr>
            <a:lvl4pPr marL="0" indent="0" algn="ctr">
              <a:buNone/>
              <a:defRPr cap="all" baseline="0"/>
            </a:lvl4pPr>
            <a:lvl5pPr marL="0" indent="0" algn="ctr">
              <a:buNone/>
              <a:defRPr cap="all" baseline="0"/>
            </a:lvl5pPr>
          </a:lstStyle>
          <a:p>
            <a:pPr lvl="0"/>
            <a:r>
              <a:rPr lang="en-CA" dirty="0"/>
              <a:t>Name</a:t>
            </a:r>
          </a:p>
        </p:txBody>
      </p:sp>
    </p:spTree>
    <p:extLst>
      <p:ext uri="{BB962C8B-B14F-4D97-AF65-F5344CB8AC3E}">
        <p14:creationId xmlns:p14="http://schemas.microsoft.com/office/powerpoint/2010/main" val="1672974466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s">
    <p:bg>
      <p:bgPr>
        <a:solidFill>
          <a:schemeClr val="tx1">
            <a:lumMod val="10000"/>
            <a:lumOff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uides" hidden="1">
            <a:extLst>
              <a:ext uri="{FF2B5EF4-FFF2-40B4-BE49-F238E27FC236}">
                <a16:creationId xmlns:a16="http://schemas.microsoft.com/office/drawing/2014/main" id="{49CE57C1-DAFB-41AB-BF0E-A7BF40AA0CB5}"/>
              </a:ext>
            </a:extLst>
          </p:cNvPr>
          <p:cNvSpPr/>
          <p:nvPr userDrawn="1"/>
        </p:nvSpPr>
        <p:spPr>
          <a:xfrm>
            <a:off x="0" y="0"/>
            <a:ext cx="635000" cy="2540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700">
              <a:solidFill>
                <a:srgbClr val="FFFFFF"/>
              </a:solidFill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56065B7-CE05-422F-B837-9F8C0F5DE4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200" y="1201562"/>
            <a:ext cx="2844800" cy="1421928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A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17D8081-6AAD-40C9-A497-8C7494FAB03E}"/>
              </a:ext>
            </a:extLst>
          </p:cNvPr>
          <p:cNvCxnSpPr/>
          <p:nvPr userDrawn="1"/>
        </p:nvCxnSpPr>
        <p:spPr>
          <a:xfrm>
            <a:off x="4375239" y="1201561"/>
            <a:ext cx="0" cy="1421928"/>
          </a:xfrm>
          <a:prstGeom prst="line">
            <a:avLst/>
          </a:prstGeom>
          <a:ln w="254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Placeholder 28">
            <a:extLst>
              <a:ext uri="{FF2B5EF4-FFF2-40B4-BE49-F238E27FC236}">
                <a16:creationId xmlns:a16="http://schemas.microsoft.com/office/drawing/2014/main" id="{D5C62161-5987-4EC9-8AA0-BE6DA888541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684484" y="1201561"/>
            <a:ext cx="7007641" cy="1421928"/>
          </a:xfrm>
        </p:spPr>
        <p:txBody>
          <a:bodyPr lIns="0">
            <a:noAutofit/>
          </a:bodyPr>
          <a:lstStyle>
            <a:lvl1pPr marL="0" indent="0" algn="l">
              <a:lnSpc>
                <a:spcPct val="150000"/>
              </a:lnSpc>
              <a:spcBef>
                <a:spcPts val="0"/>
              </a:spcBef>
              <a:buNone/>
              <a:defRPr sz="1400"/>
            </a:lvl1pPr>
            <a:lvl2pPr marL="0" indent="0" algn="ctr">
              <a:buNone/>
              <a:defRPr sz="1800"/>
            </a:lvl2pPr>
            <a:lvl3pPr marL="0" indent="0" algn="ctr">
              <a:buNone/>
              <a:defRPr sz="1800"/>
            </a:lvl3pPr>
            <a:lvl4pPr marL="0" indent="0" algn="ctr">
              <a:buNone/>
              <a:defRPr sz="1800"/>
            </a:lvl4pPr>
            <a:lvl5pPr marL="0" indent="0" algn="ctr">
              <a:buNone/>
              <a:defRPr sz="1800"/>
            </a:lvl5pPr>
          </a:lstStyle>
          <a:p>
            <a:pPr lvl="0"/>
            <a:r>
              <a:rPr lang="en-CA" dirty="0"/>
              <a:t>Click to add text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A60CACF-6428-4613-A2D6-AE1936C8B22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219200" y="3133725"/>
            <a:ext cx="2880000" cy="2880000"/>
          </a:xfrm>
          <a:noFill/>
          <a:ln w="38100">
            <a:solidFill>
              <a:schemeClr val="bg2"/>
            </a:solidFill>
          </a:ln>
        </p:spPr>
        <p:txBody>
          <a:bodyPr anchor="ctr" anchorCtr="0"/>
          <a:lstStyle>
            <a:lvl1pPr marL="0" indent="0" algn="ctr">
              <a:buNone/>
              <a:defRPr sz="2400" b="1">
                <a:solidFill>
                  <a:schemeClr val="accent1"/>
                </a:solidFill>
              </a:defRPr>
            </a:lvl1pPr>
            <a:lvl2pPr marL="0" indent="0" algn="ctr">
              <a:buNone/>
              <a:defRPr sz="2400" b="1"/>
            </a:lvl2pPr>
            <a:lvl3pPr marL="0" indent="0" algn="ctr">
              <a:buNone/>
              <a:defRPr sz="2400" b="1"/>
            </a:lvl3pPr>
            <a:lvl4pPr marL="0" indent="0" algn="ctr">
              <a:buNone/>
              <a:defRPr sz="2400" b="1"/>
            </a:lvl4pPr>
            <a:lvl5pPr marL="0" indent="0" algn="ctr">
              <a:buNone/>
              <a:defRPr sz="2400" b="1"/>
            </a:lvl5pPr>
          </a:lstStyle>
          <a:p>
            <a:pPr lvl="0"/>
            <a:r>
              <a:rPr lang="en-CA" dirty="0"/>
              <a:t>Option A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7108F4AC-854A-46BB-9AF5-AFC35FE17FAD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015662" y="3134106"/>
            <a:ext cx="2880000" cy="2880000"/>
          </a:xfrm>
          <a:noFill/>
          <a:ln w="38100">
            <a:solidFill>
              <a:schemeClr val="bg2"/>
            </a:solidFill>
          </a:ln>
        </p:spPr>
        <p:txBody>
          <a:bodyPr anchor="ctr" anchorCtr="0"/>
          <a:lstStyle>
            <a:lvl1pPr marL="0" indent="0" algn="ctr">
              <a:buNone/>
              <a:defRPr sz="2400" b="1">
                <a:solidFill>
                  <a:schemeClr val="accent2">
                    <a:lumMod val="75000"/>
                  </a:schemeClr>
                </a:solidFill>
              </a:defRPr>
            </a:lvl1pPr>
            <a:lvl2pPr marL="0" indent="0" algn="ctr">
              <a:buNone/>
              <a:defRPr sz="2400" b="1"/>
            </a:lvl2pPr>
            <a:lvl3pPr marL="0" indent="0" algn="ctr">
              <a:buNone/>
              <a:defRPr sz="2400" b="1"/>
            </a:lvl3pPr>
            <a:lvl4pPr marL="0" indent="0" algn="ctr">
              <a:buNone/>
              <a:defRPr sz="2400" b="1"/>
            </a:lvl4pPr>
            <a:lvl5pPr marL="0" indent="0" algn="ctr">
              <a:buNone/>
              <a:defRPr sz="2400" b="1"/>
            </a:lvl5pPr>
          </a:lstStyle>
          <a:p>
            <a:pPr lvl="0"/>
            <a:r>
              <a:rPr lang="en-CA" dirty="0"/>
              <a:t>Option B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5A4EC146-12A2-4611-8DCE-4EF5E67B02D7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812125" y="3133725"/>
            <a:ext cx="2880000" cy="2880000"/>
          </a:xfrm>
          <a:noFill/>
          <a:ln w="38100">
            <a:solidFill>
              <a:schemeClr val="bg2"/>
            </a:solidFill>
          </a:ln>
        </p:spPr>
        <p:txBody>
          <a:bodyPr anchor="ctr" anchorCtr="0"/>
          <a:lstStyle>
            <a:lvl1pPr marL="0" indent="0" algn="ctr">
              <a:buNone/>
              <a:defRPr sz="2400" b="1">
                <a:solidFill>
                  <a:schemeClr val="accent3">
                    <a:lumMod val="75000"/>
                  </a:schemeClr>
                </a:solidFill>
              </a:defRPr>
            </a:lvl1pPr>
            <a:lvl2pPr marL="0" indent="0" algn="ctr">
              <a:buNone/>
              <a:defRPr sz="2400" b="1"/>
            </a:lvl2pPr>
            <a:lvl3pPr marL="0" indent="0" algn="ctr">
              <a:buNone/>
              <a:defRPr sz="2400" b="1"/>
            </a:lvl3pPr>
            <a:lvl4pPr marL="0" indent="0" algn="ctr">
              <a:buNone/>
              <a:defRPr sz="2400" b="1"/>
            </a:lvl4pPr>
            <a:lvl5pPr marL="0" indent="0" algn="ctr">
              <a:buNone/>
              <a:defRPr sz="2400" b="1"/>
            </a:lvl5pPr>
          </a:lstStyle>
          <a:p>
            <a:pPr lvl="0"/>
            <a:r>
              <a:rPr lang="en-CA" dirty="0"/>
              <a:t>Option C</a:t>
            </a:r>
          </a:p>
        </p:txBody>
      </p:sp>
    </p:spTree>
    <p:extLst>
      <p:ext uri="{BB962C8B-B14F-4D97-AF65-F5344CB8AC3E}">
        <p14:creationId xmlns:p14="http://schemas.microsoft.com/office/powerpoint/2010/main" val="3339908420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50446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3">
            <a:extLst>
              <a:ext uri="{FF2B5EF4-FFF2-40B4-BE49-F238E27FC236}">
                <a16:creationId xmlns:a16="http://schemas.microsoft.com/office/drawing/2014/main" id="{B26A7E36-6F6F-4854-800D-B40882CAF8C5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rgbClr val="000000">
              <a:alpha val="70000"/>
            </a:srgbClr>
          </a:solidFill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r>
              <a:rPr lang="fr-CA" dirty="0"/>
              <a:t>Drag &amp; Drop Picture</a:t>
            </a:r>
            <a:endParaRPr lang="fr-CA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C025692-8394-44BC-89E4-1765BCCDAC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84736" y="5619275"/>
            <a:ext cx="1371600" cy="835610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340455C-1392-44C3-997F-DA1CA4CD2B0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19199" y="874231"/>
            <a:ext cx="9510533" cy="255476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000">
                <a:solidFill>
                  <a:schemeClr val="bg1"/>
                </a:solidFill>
                <a:latin typeface="+mj-lt"/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fr-CA" dirty="0"/>
              <a:t>This is your great big title slide.</a:t>
            </a:r>
            <a:endParaRPr lang="fr-CA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A6B46C67-10BC-40FE-A687-6DD815DF1D7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219200" y="3802404"/>
            <a:ext cx="6464038" cy="9144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0" indent="0" algn="l">
              <a:buNone/>
              <a:defRPr sz="3200">
                <a:solidFill>
                  <a:schemeClr val="bg1"/>
                </a:solidFill>
              </a:defRPr>
            </a:lvl5pPr>
          </a:lstStyle>
          <a:p>
            <a:pPr lvl="4"/>
            <a:r>
              <a:rPr lang="fr-CA" dirty="0"/>
              <a:t>Make it awesome.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128366374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C025692-8394-44BC-89E4-1765BCCDAC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56136" y="5461795"/>
            <a:ext cx="1371600" cy="835610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340455C-1392-44C3-997F-DA1CA4CD2B0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19199" y="874231"/>
            <a:ext cx="9510533" cy="255476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000">
                <a:solidFill>
                  <a:srgbClr val="000000"/>
                </a:solidFill>
                <a:latin typeface="+mj-lt"/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fr-CA" dirty="0"/>
              <a:t>This is your great big title slide.</a:t>
            </a:r>
            <a:endParaRPr lang="fr-CA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A6B46C67-10BC-40FE-A687-6DD815DF1D7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219200" y="3802404"/>
            <a:ext cx="6464038" cy="9144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0" indent="0" algn="l">
              <a:buNone/>
              <a:defRPr sz="3200">
                <a:solidFill>
                  <a:srgbClr val="000000"/>
                </a:solidFill>
              </a:defRPr>
            </a:lvl5pPr>
          </a:lstStyle>
          <a:p>
            <a:pPr lvl="4"/>
            <a:r>
              <a:rPr lang="fr-CA" dirty="0"/>
              <a:t>Make it awesome.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006360992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55776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8A5AAD3-2D91-48F7-BBDA-B8B92B62B6B3}"/>
              </a:ext>
            </a:extLst>
          </p:cNvPr>
          <p:cNvSpPr/>
          <p:nvPr userDrawn="1"/>
        </p:nvSpPr>
        <p:spPr>
          <a:xfrm>
            <a:off x="609600" y="1337836"/>
            <a:ext cx="3566160" cy="2332484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443C7CC-AF0C-4005-AA01-E57019914058}"/>
              </a:ext>
            </a:extLst>
          </p:cNvPr>
          <p:cNvSpPr/>
          <p:nvPr/>
        </p:nvSpPr>
        <p:spPr>
          <a:xfrm>
            <a:off x="4316663" y="1337836"/>
            <a:ext cx="3566160" cy="2332484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B0E4AE1-41B0-42AD-A38C-0349426C44DE}"/>
              </a:ext>
            </a:extLst>
          </p:cNvPr>
          <p:cNvSpPr/>
          <p:nvPr userDrawn="1"/>
        </p:nvSpPr>
        <p:spPr>
          <a:xfrm>
            <a:off x="8017860" y="1337836"/>
            <a:ext cx="3566160" cy="2332484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1399F180-85A5-4B46-A739-F16D53012C26}"/>
              </a:ext>
            </a:extLst>
          </p:cNvPr>
          <p:cNvSpPr/>
          <p:nvPr userDrawn="1"/>
        </p:nvSpPr>
        <p:spPr>
          <a:xfrm>
            <a:off x="4316663" y="3801616"/>
            <a:ext cx="3566160" cy="2332484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FEEA3D6C-AF86-458E-8DC8-1FED13B6F16B}"/>
              </a:ext>
            </a:extLst>
          </p:cNvPr>
          <p:cNvSpPr/>
          <p:nvPr userDrawn="1"/>
        </p:nvSpPr>
        <p:spPr>
          <a:xfrm>
            <a:off x="8017860" y="3801616"/>
            <a:ext cx="3566160" cy="2332484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BFA4955E-819E-49B7-B89F-55AD376449D2}"/>
              </a:ext>
            </a:extLst>
          </p:cNvPr>
          <p:cNvSpPr/>
          <p:nvPr userDrawn="1"/>
        </p:nvSpPr>
        <p:spPr>
          <a:xfrm>
            <a:off x="609600" y="3801616"/>
            <a:ext cx="3566160" cy="2332484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C60A92D-4C38-46AE-8705-BC3FB18B5E92}"/>
              </a:ext>
            </a:extLst>
          </p:cNvPr>
          <p:cNvSpPr txBox="1"/>
          <p:nvPr userDrawn="1"/>
        </p:nvSpPr>
        <p:spPr>
          <a:xfrm>
            <a:off x="614738" y="3811523"/>
            <a:ext cx="3561022" cy="303928"/>
          </a:xfrm>
          <a:prstGeom prst="rect">
            <a:avLst/>
          </a:prstGeom>
          <a:noFill/>
        </p:spPr>
        <p:txBody>
          <a:bodyPr wrap="none" lIns="0" tIns="0" rIns="0" bIns="0" rtlCol="0" anchor="b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Vacancy (msf)</a:t>
            </a:r>
            <a:endParaRPr lang="en-CA"/>
          </a:p>
        </p:txBody>
      </p:sp>
      <p:sp>
        <p:nvSpPr>
          <p:cNvPr id="35" name="Chart Placeholder 34">
            <a:extLst>
              <a:ext uri="{FF2B5EF4-FFF2-40B4-BE49-F238E27FC236}">
                <a16:creationId xmlns:a16="http://schemas.microsoft.com/office/drawing/2014/main" id="{31072957-D5CF-4CFA-9C14-91C13F7E7704}"/>
              </a:ext>
            </a:extLst>
          </p:cNvPr>
          <p:cNvSpPr>
            <a:spLocks noGrp="1"/>
          </p:cNvSpPr>
          <p:nvPr>
            <p:ph type="chart" sz="quarter" idx="29"/>
          </p:nvPr>
        </p:nvSpPr>
        <p:spPr>
          <a:xfrm>
            <a:off x="698823" y="4248850"/>
            <a:ext cx="3390900" cy="1802267"/>
          </a:xfrm>
          <a:prstGeom prst="rect">
            <a:avLst/>
          </a:prstGeom>
        </p:spPr>
        <p:txBody>
          <a:bodyPr anchor="ctr"/>
          <a:lstStyle>
            <a:lvl1pPr algn="ctr">
              <a:defRPr/>
            </a:lvl1pPr>
          </a:lstStyle>
          <a:p>
            <a:endParaRPr lang="en-CA"/>
          </a:p>
        </p:txBody>
      </p:sp>
      <p:sp>
        <p:nvSpPr>
          <p:cNvPr id="36" name="Chart Placeholder 34">
            <a:extLst>
              <a:ext uri="{FF2B5EF4-FFF2-40B4-BE49-F238E27FC236}">
                <a16:creationId xmlns:a16="http://schemas.microsoft.com/office/drawing/2014/main" id="{6A8234AD-126D-43FD-A4AA-FE67F454C246}"/>
              </a:ext>
            </a:extLst>
          </p:cNvPr>
          <p:cNvSpPr>
            <a:spLocks noGrp="1"/>
          </p:cNvSpPr>
          <p:nvPr>
            <p:ph type="chart" sz="quarter" idx="30"/>
          </p:nvPr>
        </p:nvSpPr>
        <p:spPr>
          <a:xfrm>
            <a:off x="4400650" y="4248850"/>
            <a:ext cx="3390900" cy="1802267"/>
          </a:xfrm>
          <a:prstGeom prst="rect">
            <a:avLst/>
          </a:prstGeom>
        </p:spPr>
        <p:txBody>
          <a:bodyPr anchor="ctr"/>
          <a:lstStyle>
            <a:lvl1pPr algn="ctr">
              <a:defRPr/>
            </a:lvl1pPr>
          </a:lstStyle>
          <a:p>
            <a:endParaRPr lang="en-CA"/>
          </a:p>
        </p:txBody>
      </p:sp>
      <p:sp>
        <p:nvSpPr>
          <p:cNvPr id="37" name="Chart Placeholder 34">
            <a:extLst>
              <a:ext uri="{FF2B5EF4-FFF2-40B4-BE49-F238E27FC236}">
                <a16:creationId xmlns:a16="http://schemas.microsoft.com/office/drawing/2014/main" id="{FB4DB8B3-42DF-4588-B7CA-E57A4AAC52B5}"/>
              </a:ext>
            </a:extLst>
          </p:cNvPr>
          <p:cNvSpPr>
            <a:spLocks noGrp="1"/>
          </p:cNvSpPr>
          <p:nvPr>
            <p:ph type="chart" sz="quarter" idx="31"/>
          </p:nvPr>
        </p:nvSpPr>
        <p:spPr>
          <a:xfrm>
            <a:off x="8102478" y="4248850"/>
            <a:ext cx="3390900" cy="1802267"/>
          </a:xfrm>
          <a:prstGeom prst="rect">
            <a:avLst/>
          </a:prstGeom>
        </p:spPr>
        <p:txBody>
          <a:bodyPr anchor="ctr"/>
          <a:lstStyle>
            <a:lvl1pPr algn="ctr">
              <a:defRPr/>
            </a:lvl1pPr>
          </a:lstStyle>
          <a:p>
            <a:endParaRPr lang="en-CA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49209112-D618-4CC7-B9EE-3F469D6D038C}"/>
              </a:ext>
            </a:extLst>
          </p:cNvPr>
          <p:cNvSpPr txBox="1"/>
          <p:nvPr userDrawn="1"/>
        </p:nvSpPr>
        <p:spPr>
          <a:xfrm>
            <a:off x="4326308" y="3811523"/>
            <a:ext cx="3561022" cy="303928"/>
          </a:xfrm>
          <a:prstGeom prst="rect">
            <a:avLst/>
          </a:prstGeom>
          <a:noFill/>
        </p:spPr>
        <p:txBody>
          <a:bodyPr wrap="none" lIns="0" tIns="0" rIns="0" bIns="0" rtlCol="0" anchor="b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Vacancy</a:t>
            </a:r>
            <a:endParaRPr lang="en-CA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2DD01D29-0EDE-48F4-AAA8-43772A4BF4A8}"/>
              </a:ext>
            </a:extLst>
          </p:cNvPr>
          <p:cNvSpPr txBox="1"/>
          <p:nvPr userDrawn="1"/>
        </p:nvSpPr>
        <p:spPr>
          <a:xfrm>
            <a:off x="8022998" y="3811523"/>
            <a:ext cx="3561022" cy="303928"/>
          </a:xfrm>
          <a:prstGeom prst="rect">
            <a:avLst/>
          </a:prstGeom>
          <a:noFill/>
        </p:spPr>
        <p:txBody>
          <a:bodyPr wrap="none" lIns="0" tIns="0" rIns="0" bIns="0" rtlCol="0" anchor="b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Investment sales</a:t>
            </a:r>
            <a:endParaRPr lang="en-CA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D49CBC0-490A-4A79-934F-0A9570BA8433}"/>
              </a:ext>
            </a:extLst>
          </p:cNvPr>
          <p:cNvSpPr txBox="1"/>
          <p:nvPr userDrawn="1"/>
        </p:nvSpPr>
        <p:spPr>
          <a:xfrm>
            <a:off x="610456" y="1351786"/>
            <a:ext cx="3561022" cy="303928"/>
          </a:xfrm>
          <a:prstGeom prst="rect">
            <a:avLst/>
          </a:prstGeom>
          <a:noFill/>
        </p:spPr>
        <p:txBody>
          <a:bodyPr wrap="none" lIns="0" tIns="0" rIns="0" bIns="0" rtlCol="0" anchor="b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Development (</a:t>
            </a:r>
            <a:r>
              <a:rPr kumimoji="0" lang="en-CA" sz="1400" b="0" i="0" u="none" strike="noStrike" kern="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msf</a:t>
            </a:r>
            <a:r>
              <a:rPr kumimoji="0" lang="en-CA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)</a:t>
            </a:r>
            <a:endParaRPr lang="en-CA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8AAFE550-D165-41F9-B43A-92F1A7AFCA58}"/>
              </a:ext>
            </a:extLst>
          </p:cNvPr>
          <p:cNvSpPr txBox="1"/>
          <p:nvPr userDrawn="1"/>
        </p:nvSpPr>
        <p:spPr>
          <a:xfrm>
            <a:off x="4322026" y="1345690"/>
            <a:ext cx="3561022" cy="303928"/>
          </a:xfrm>
          <a:prstGeom prst="rect">
            <a:avLst/>
          </a:prstGeom>
          <a:noFill/>
        </p:spPr>
        <p:txBody>
          <a:bodyPr wrap="none" lIns="0" tIns="0" rIns="0" bIns="0" rtlCol="0" anchor="b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Net absorption as a % of inventory</a:t>
            </a:r>
            <a:endParaRPr lang="en-CA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857C6C7-3450-4B6C-9BF0-C8256B7C0A97}"/>
              </a:ext>
            </a:extLst>
          </p:cNvPr>
          <p:cNvSpPr txBox="1"/>
          <p:nvPr userDrawn="1"/>
        </p:nvSpPr>
        <p:spPr>
          <a:xfrm>
            <a:off x="8018716" y="1351786"/>
            <a:ext cx="3561022" cy="303928"/>
          </a:xfrm>
          <a:prstGeom prst="rect">
            <a:avLst/>
          </a:prstGeom>
          <a:noFill/>
        </p:spPr>
        <p:txBody>
          <a:bodyPr wrap="none" lIns="0" tIns="0" rIns="0" bIns="0" rtlCol="0" anchor="b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Direct asking rents (</a:t>
            </a:r>
            <a:r>
              <a:rPr kumimoji="0" lang="en-CA" sz="1400" b="0" i="0" u="none" strike="noStrike" kern="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psf</a:t>
            </a:r>
            <a:r>
              <a:rPr kumimoji="0" lang="en-CA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/NNN)</a:t>
            </a:r>
            <a:endParaRPr lang="en-CA"/>
          </a:p>
        </p:txBody>
      </p:sp>
      <p:sp>
        <p:nvSpPr>
          <p:cNvPr id="44" name="Chart Placeholder 34">
            <a:extLst>
              <a:ext uri="{FF2B5EF4-FFF2-40B4-BE49-F238E27FC236}">
                <a16:creationId xmlns:a16="http://schemas.microsoft.com/office/drawing/2014/main" id="{D4DCFF84-9670-4A21-A901-D867A7838819}"/>
              </a:ext>
            </a:extLst>
          </p:cNvPr>
          <p:cNvSpPr>
            <a:spLocks noGrp="1"/>
          </p:cNvSpPr>
          <p:nvPr>
            <p:ph type="chart" sz="quarter" idx="26"/>
          </p:nvPr>
        </p:nvSpPr>
        <p:spPr>
          <a:xfrm>
            <a:off x="697329" y="1807281"/>
            <a:ext cx="3390900" cy="1802267"/>
          </a:xfrm>
          <a:prstGeom prst="rect">
            <a:avLst/>
          </a:prstGeom>
          <a:solidFill>
            <a:schemeClr val="bg1"/>
          </a:solidFill>
        </p:spPr>
        <p:txBody>
          <a:bodyPr anchor="ctr"/>
          <a:lstStyle>
            <a:lvl1pPr algn="ctr">
              <a:defRPr/>
            </a:lvl1pPr>
          </a:lstStyle>
          <a:p>
            <a:endParaRPr lang="en-CA"/>
          </a:p>
        </p:txBody>
      </p:sp>
      <p:sp>
        <p:nvSpPr>
          <p:cNvPr id="45" name="Chart Placeholder 34">
            <a:extLst>
              <a:ext uri="{FF2B5EF4-FFF2-40B4-BE49-F238E27FC236}">
                <a16:creationId xmlns:a16="http://schemas.microsoft.com/office/drawing/2014/main" id="{C82AA72E-58FF-4FB6-BF0F-32249B0654A9}"/>
              </a:ext>
            </a:extLst>
          </p:cNvPr>
          <p:cNvSpPr>
            <a:spLocks noGrp="1"/>
          </p:cNvSpPr>
          <p:nvPr>
            <p:ph type="chart" sz="quarter" idx="27"/>
          </p:nvPr>
        </p:nvSpPr>
        <p:spPr>
          <a:xfrm>
            <a:off x="4399156" y="1807281"/>
            <a:ext cx="3390900" cy="1802267"/>
          </a:xfrm>
          <a:prstGeom prst="rect">
            <a:avLst/>
          </a:prstGeom>
        </p:spPr>
        <p:txBody>
          <a:bodyPr anchor="ctr"/>
          <a:lstStyle>
            <a:lvl1pPr algn="ctr">
              <a:defRPr/>
            </a:lvl1pPr>
          </a:lstStyle>
          <a:p>
            <a:endParaRPr lang="en-CA"/>
          </a:p>
        </p:txBody>
      </p:sp>
      <p:sp>
        <p:nvSpPr>
          <p:cNvPr id="46" name="Chart Placeholder 34">
            <a:extLst>
              <a:ext uri="{FF2B5EF4-FFF2-40B4-BE49-F238E27FC236}">
                <a16:creationId xmlns:a16="http://schemas.microsoft.com/office/drawing/2014/main" id="{7D4A5E33-1719-40D3-A4DF-9D397678BAEC}"/>
              </a:ext>
            </a:extLst>
          </p:cNvPr>
          <p:cNvSpPr>
            <a:spLocks noGrp="1"/>
          </p:cNvSpPr>
          <p:nvPr>
            <p:ph type="chart" sz="quarter" idx="28"/>
          </p:nvPr>
        </p:nvSpPr>
        <p:spPr>
          <a:xfrm>
            <a:off x="8100984" y="1807281"/>
            <a:ext cx="3390900" cy="1802267"/>
          </a:xfrm>
          <a:prstGeom prst="rect">
            <a:avLst/>
          </a:prstGeom>
        </p:spPr>
        <p:txBody>
          <a:bodyPr anchor="ctr"/>
          <a:lstStyle>
            <a:lvl1pPr algn="ctr">
              <a:defRPr/>
            </a:lvl1pPr>
          </a:lstStyle>
          <a:p>
            <a:endParaRPr lang="en-CA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F41AF3F-52FB-2F5D-9A3F-977DD00C17D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9600" y="685800"/>
            <a:ext cx="10972800" cy="338328"/>
          </a:xfrm>
          <a:prstGeom prst="rect">
            <a:avLst/>
          </a:prstGeom>
        </p:spPr>
        <p:txBody>
          <a:bodyPr lIns="0" rIns="45720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Open Sans" panose="020B0606030504020204" pitchFamily="34" charset="0"/>
              <a:buNone/>
              <a:defRPr lang="en-US" sz="24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Open Sans" panose="020B0606030504020204" pitchFamily="34" charset="0"/>
              <a:buNone/>
              <a:defRPr lang="en-US" sz="2400" b="1" kern="1200" dirty="0" smtClean="0">
                <a:solidFill>
                  <a:schemeClr val="tx1"/>
                </a:solidFill>
                <a:highlight>
                  <a:srgbClr val="FFFFFF"/>
                </a:highlight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Open Sans" panose="020B0606030504020204" pitchFamily="34" charset="0"/>
              <a:buNone/>
              <a:defRPr lang="en-US" sz="2400" b="1" kern="1200" dirty="0" smtClean="0">
                <a:solidFill>
                  <a:schemeClr val="tx1"/>
                </a:solidFill>
                <a:highlight>
                  <a:srgbClr val="FFFFFF"/>
                </a:highlight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Open Sans" panose="020B0606030504020204" pitchFamily="34" charset="0"/>
              <a:buNone/>
              <a:defRPr lang="en-US" sz="2400" b="1" kern="1200" dirty="0" smtClean="0">
                <a:solidFill>
                  <a:schemeClr val="tx1"/>
                </a:solidFill>
                <a:highlight>
                  <a:srgbClr val="FFFFFF"/>
                </a:highlight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Open Sans" panose="020B0606030504020204" pitchFamily="34" charset="0"/>
              <a:buNone/>
              <a:defRPr lang="en-US" sz="2400" b="1" kern="1200" dirty="0">
                <a:solidFill>
                  <a:schemeClr val="tx1"/>
                </a:solidFill>
                <a:highlight>
                  <a:srgbClr val="FFFFFF"/>
                </a:highlight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CA"/>
              <a:t>[Market] office market indicators w. charts</a:t>
            </a:r>
          </a:p>
        </p:txBody>
      </p:sp>
    </p:spTree>
    <p:extLst>
      <p:ext uri="{BB962C8B-B14F-4D97-AF65-F5344CB8AC3E}">
        <p14:creationId xmlns:p14="http://schemas.microsoft.com/office/powerpoint/2010/main" val="7214938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264">
          <p15:clr>
            <a:srgbClr val="FBAE40"/>
          </p15:clr>
        </p15:guide>
        <p15:guide id="2" pos="384">
          <p15:clr>
            <a:srgbClr val="FBAE40"/>
          </p15:clr>
        </p15:guide>
        <p15:guide id="3" orient="horz" pos="4080">
          <p15:clr>
            <a:srgbClr val="FBAE40"/>
          </p15:clr>
        </p15:guide>
        <p15:guide id="4" pos="7296">
          <p15:clr>
            <a:srgbClr val="FBAE40"/>
          </p15:clr>
        </p15:guide>
        <p15:guide id="5" orient="horz" pos="432">
          <p15:clr>
            <a:srgbClr val="FBAE40"/>
          </p15:clr>
        </p15:guide>
        <p15:guide id="6" orient="horz" pos="3744">
          <p15:clr>
            <a:srgbClr val="FBAE40"/>
          </p15:clr>
        </p15:guide>
        <p15:guide id="7" orient="horz" pos="2280">
          <p15:clr>
            <a:srgbClr val="FBAE40"/>
          </p15:clr>
        </p15:guide>
        <p15:guide id="8" orient="horz" pos="3864">
          <p15:clr>
            <a:srgbClr val="FBAE40"/>
          </p15:clr>
        </p15:guide>
        <p15:guide id="9" orient="horz" pos="840">
          <p15:clr>
            <a:srgbClr val="FBAE40"/>
          </p15:clr>
        </p15:guide>
      </p15:sldGuideLst>
    </p:ext>
  </p:extLs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2554969"/>
            <a:ext cx="6096000" cy="1763032"/>
          </a:xfrm>
          <a:custGeom>
            <a:avLst/>
            <a:gdLst>
              <a:gd name="connsiteX0" fmla="*/ 0 w 6096000"/>
              <a:gd name="connsiteY0" fmla="*/ 0 h 1763032"/>
              <a:gd name="connsiteX1" fmla="*/ 5094514 w 6096000"/>
              <a:gd name="connsiteY1" fmla="*/ 0 h 1763032"/>
              <a:gd name="connsiteX2" fmla="*/ 5094514 w 6096000"/>
              <a:gd name="connsiteY2" fmla="*/ 566058 h 1763032"/>
              <a:gd name="connsiteX3" fmla="*/ 6096000 w 6096000"/>
              <a:gd name="connsiteY3" fmla="*/ 566058 h 1763032"/>
              <a:gd name="connsiteX4" fmla="*/ 6096000 w 6096000"/>
              <a:gd name="connsiteY4" fmla="*/ 1182460 h 1763032"/>
              <a:gd name="connsiteX5" fmla="*/ 5363028 w 6096000"/>
              <a:gd name="connsiteY5" fmla="*/ 1182460 h 1763032"/>
              <a:gd name="connsiteX6" fmla="*/ 5363028 w 6096000"/>
              <a:gd name="connsiteY6" fmla="*/ 1763032 h 1763032"/>
              <a:gd name="connsiteX7" fmla="*/ 5094514 w 6096000"/>
              <a:gd name="connsiteY7" fmla="*/ 1763032 h 1763032"/>
              <a:gd name="connsiteX8" fmla="*/ 268514 w 6096000"/>
              <a:gd name="connsiteY8" fmla="*/ 1763032 h 1763032"/>
              <a:gd name="connsiteX9" fmla="*/ 0 w 6096000"/>
              <a:gd name="connsiteY9" fmla="*/ 1763032 h 1763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096000" h="1763032">
                <a:moveTo>
                  <a:pt x="0" y="0"/>
                </a:moveTo>
                <a:lnTo>
                  <a:pt x="5094514" y="0"/>
                </a:lnTo>
                <a:lnTo>
                  <a:pt x="5094514" y="566058"/>
                </a:lnTo>
                <a:lnTo>
                  <a:pt x="6096000" y="566058"/>
                </a:lnTo>
                <a:lnTo>
                  <a:pt x="6096000" y="1182460"/>
                </a:lnTo>
                <a:lnTo>
                  <a:pt x="5363028" y="1182460"/>
                </a:lnTo>
                <a:lnTo>
                  <a:pt x="5363028" y="1763032"/>
                </a:lnTo>
                <a:lnTo>
                  <a:pt x="5094514" y="1763032"/>
                </a:lnTo>
                <a:lnTo>
                  <a:pt x="268514" y="1763032"/>
                </a:lnTo>
                <a:lnTo>
                  <a:pt x="0" y="1763032"/>
                </a:lnTo>
                <a:close/>
              </a:path>
            </a:pathLst>
          </a:custGeom>
          <a:pattFill prst="pct5">
            <a:fgClr>
              <a:schemeClr val="bg1">
                <a:lumMod val="65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r>
              <a:rPr lang="fr-CA" dirty="0"/>
              <a:t>Drag &amp; Drop Picture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483525044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2" hasCustomPrompt="1"/>
          </p:nvPr>
        </p:nvSpPr>
        <p:spPr>
          <a:xfrm>
            <a:off x="6108700" y="0"/>
            <a:ext cx="6083300" cy="6858000"/>
          </a:xfrm>
          <a:prstGeom prst="rect">
            <a:avLst/>
          </a:prstGeom>
          <a:pattFill prst="pct5">
            <a:fgClr>
              <a:schemeClr val="bg1">
                <a:lumMod val="65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r>
              <a:rPr lang="fr-CA" dirty="0"/>
              <a:t>Drag &amp; Drop Picture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905820436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6083300" cy="6858000"/>
          </a:xfrm>
          <a:prstGeom prst="rect">
            <a:avLst/>
          </a:prstGeom>
          <a:pattFill prst="pct5">
            <a:fgClr>
              <a:schemeClr val="bg1">
                <a:lumMod val="65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r>
              <a:rPr lang="fr-CA" dirty="0"/>
              <a:t>Drag &amp; Drop Picture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298381173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5696174" cy="6858000"/>
          </a:xfrm>
          <a:prstGeom prst="rect">
            <a:avLst/>
          </a:prstGeom>
          <a:pattFill prst="pct5">
            <a:fgClr>
              <a:schemeClr val="bg1">
                <a:lumMod val="65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r>
              <a:rPr lang="fr-CA" dirty="0"/>
              <a:t>Drag &amp; Drop Picture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087139919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2" hasCustomPrompt="1"/>
          </p:nvPr>
        </p:nvSpPr>
        <p:spPr>
          <a:xfrm>
            <a:off x="1219200" y="4265270"/>
            <a:ext cx="3456972" cy="2095019"/>
          </a:xfrm>
          <a:prstGeom prst="rect">
            <a:avLst/>
          </a:prstGeom>
          <a:pattFill prst="pct5">
            <a:fgClr>
              <a:schemeClr val="bg1">
                <a:lumMod val="65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r>
              <a:rPr lang="fr-CA" dirty="0"/>
              <a:t>Drag &amp; Drop Picture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796968212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3379808" cy="6858000"/>
          </a:xfrm>
          <a:prstGeom prst="rect">
            <a:avLst/>
          </a:prstGeom>
          <a:pattFill prst="pct5">
            <a:fgClr>
              <a:schemeClr val="bg1">
                <a:lumMod val="65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r>
              <a:rPr lang="fr-CA" dirty="0"/>
              <a:t>Drag &amp; Drop Picture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316176113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2" hasCustomPrompt="1"/>
          </p:nvPr>
        </p:nvSpPr>
        <p:spPr>
          <a:xfrm>
            <a:off x="4406096" y="0"/>
            <a:ext cx="3379808" cy="6858000"/>
          </a:xfrm>
          <a:prstGeom prst="rect">
            <a:avLst/>
          </a:prstGeom>
          <a:pattFill prst="pct5">
            <a:fgClr>
              <a:schemeClr val="bg1">
                <a:lumMod val="65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r>
              <a:rPr lang="fr-CA" dirty="0"/>
              <a:t>Drag &amp; Drop Picture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616345628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2" hasCustomPrompt="1"/>
          </p:nvPr>
        </p:nvSpPr>
        <p:spPr>
          <a:xfrm>
            <a:off x="8812192" y="0"/>
            <a:ext cx="3379808" cy="6858000"/>
          </a:xfrm>
          <a:prstGeom prst="rect">
            <a:avLst/>
          </a:prstGeom>
          <a:pattFill prst="pct5">
            <a:fgClr>
              <a:schemeClr val="bg1">
                <a:lumMod val="65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r>
              <a:rPr lang="fr-CA" dirty="0"/>
              <a:t>Drag &amp; Drop Picture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781975461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2" hasCustomPrompt="1"/>
          </p:nvPr>
        </p:nvSpPr>
        <p:spPr>
          <a:xfrm>
            <a:off x="4595148" y="0"/>
            <a:ext cx="7596851" cy="6858000"/>
          </a:xfrm>
          <a:prstGeom prst="rect">
            <a:avLst/>
          </a:prstGeom>
          <a:pattFill prst="pct5">
            <a:fgClr>
              <a:schemeClr val="bg1">
                <a:lumMod val="65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r>
              <a:rPr lang="fr-CA" dirty="0"/>
              <a:t>Drag &amp; Drop Picture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720181473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91999" cy="6858000"/>
          </a:xfrm>
          <a:prstGeom prst="rect">
            <a:avLst/>
          </a:prstGeom>
          <a:pattFill prst="pct5">
            <a:fgClr>
              <a:schemeClr val="bg1">
                <a:lumMod val="65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r>
              <a:rPr lang="fr-CA" dirty="0"/>
              <a:t>Drag &amp; Drop Picture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266960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tags" Target="../tags/tag2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49.xml"/><Relationship Id="rId18" Type="http://schemas.openxmlformats.org/officeDocument/2006/relationships/slideLayout" Target="../slideLayouts/slideLayout54.xml"/><Relationship Id="rId26" Type="http://schemas.openxmlformats.org/officeDocument/2006/relationships/slideLayout" Target="../slideLayouts/slideLayout62.xml"/><Relationship Id="rId39" Type="http://schemas.openxmlformats.org/officeDocument/2006/relationships/slideLayout" Target="../slideLayouts/slideLayout75.xml"/><Relationship Id="rId21" Type="http://schemas.openxmlformats.org/officeDocument/2006/relationships/slideLayout" Target="../slideLayouts/slideLayout57.xml"/><Relationship Id="rId34" Type="http://schemas.openxmlformats.org/officeDocument/2006/relationships/slideLayout" Target="../slideLayouts/slideLayout70.xml"/><Relationship Id="rId42" Type="http://schemas.openxmlformats.org/officeDocument/2006/relationships/slideLayout" Target="../slideLayouts/slideLayout78.xml"/><Relationship Id="rId47" Type="http://schemas.openxmlformats.org/officeDocument/2006/relationships/slideLayout" Target="../slideLayouts/slideLayout83.xml"/><Relationship Id="rId50" Type="http://schemas.openxmlformats.org/officeDocument/2006/relationships/slideLayout" Target="../slideLayouts/slideLayout86.xml"/><Relationship Id="rId7" Type="http://schemas.openxmlformats.org/officeDocument/2006/relationships/slideLayout" Target="../slideLayouts/slideLayout43.xml"/><Relationship Id="rId2" Type="http://schemas.openxmlformats.org/officeDocument/2006/relationships/slideLayout" Target="../slideLayouts/slideLayout38.xml"/><Relationship Id="rId16" Type="http://schemas.openxmlformats.org/officeDocument/2006/relationships/slideLayout" Target="../slideLayouts/slideLayout52.xml"/><Relationship Id="rId29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47.xml"/><Relationship Id="rId24" Type="http://schemas.openxmlformats.org/officeDocument/2006/relationships/slideLayout" Target="../slideLayouts/slideLayout60.xml"/><Relationship Id="rId32" Type="http://schemas.openxmlformats.org/officeDocument/2006/relationships/slideLayout" Target="../slideLayouts/slideLayout68.xml"/><Relationship Id="rId37" Type="http://schemas.openxmlformats.org/officeDocument/2006/relationships/slideLayout" Target="../slideLayouts/slideLayout73.xml"/><Relationship Id="rId40" Type="http://schemas.openxmlformats.org/officeDocument/2006/relationships/slideLayout" Target="../slideLayouts/slideLayout76.xml"/><Relationship Id="rId45" Type="http://schemas.openxmlformats.org/officeDocument/2006/relationships/slideLayout" Target="../slideLayouts/slideLayout81.xml"/><Relationship Id="rId53" Type="http://schemas.openxmlformats.org/officeDocument/2006/relationships/tags" Target="../tags/tag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19" Type="http://schemas.openxmlformats.org/officeDocument/2006/relationships/slideLayout" Target="../slideLayouts/slideLayout55.xml"/><Relationship Id="rId31" Type="http://schemas.openxmlformats.org/officeDocument/2006/relationships/slideLayout" Target="../slideLayouts/slideLayout67.xml"/><Relationship Id="rId44" Type="http://schemas.openxmlformats.org/officeDocument/2006/relationships/slideLayout" Target="../slideLayouts/slideLayout80.xml"/><Relationship Id="rId52" Type="http://schemas.openxmlformats.org/officeDocument/2006/relationships/tags" Target="../tags/tag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slideLayout" Target="../slideLayouts/slideLayout50.xml"/><Relationship Id="rId22" Type="http://schemas.openxmlformats.org/officeDocument/2006/relationships/slideLayout" Target="../slideLayouts/slideLayout58.xml"/><Relationship Id="rId27" Type="http://schemas.openxmlformats.org/officeDocument/2006/relationships/slideLayout" Target="../slideLayouts/slideLayout63.xml"/><Relationship Id="rId30" Type="http://schemas.openxmlformats.org/officeDocument/2006/relationships/slideLayout" Target="../slideLayouts/slideLayout66.xml"/><Relationship Id="rId35" Type="http://schemas.openxmlformats.org/officeDocument/2006/relationships/slideLayout" Target="../slideLayouts/slideLayout71.xml"/><Relationship Id="rId43" Type="http://schemas.openxmlformats.org/officeDocument/2006/relationships/slideLayout" Target="../slideLayouts/slideLayout79.xml"/><Relationship Id="rId48" Type="http://schemas.openxmlformats.org/officeDocument/2006/relationships/slideLayout" Target="../slideLayouts/slideLayout84.xml"/><Relationship Id="rId8" Type="http://schemas.openxmlformats.org/officeDocument/2006/relationships/slideLayout" Target="../slideLayouts/slideLayout44.xml"/><Relationship Id="rId51" Type="http://schemas.openxmlformats.org/officeDocument/2006/relationships/theme" Target="../theme/theme2.xml"/><Relationship Id="rId3" Type="http://schemas.openxmlformats.org/officeDocument/2006/relationships/slideLayout" Target="../slideLayouts/slideLayout39.xml"/><Relationship Id="rId12" Type="http://schemas.openxmlformats.org/officeDocument/2006/relationships/slideLayout" Target="../slideLayouts/slideLayout48.xml"/><Relationship Id="rId17" Type="http://schemas.openxmlformats.org/officeDocument/2006/relationships/slideLayout" Target="../slideLayouts/slideLayout53.xml"/><Relationship Id="rId25" Type="http://schemas.openxmlformats.org/officeDocument/2006/relationships/slideLayout" Target="../slideLayouts/slideLayout61.xml"/><Relationship Id="rId33" Type="http://schemas.openxmlformats.org/officeDocument/2006/relationships/slideLayout" Target="../slideLayouts/slideLayout69.xml"/><Relationship Id="rId38" Type="http://schemas.openxmlformats.org/officeDocument/2006/relationships/slideLayout" Target="../slideLayouts/slideLayout74.xml"/><Relationship Id="rId46" Type="http://schemas.openxmlformats.org/officeDocument/2006/relationships/slideLayout" Target="../slideLayouts/slideLayout82.xml"/><Relationship Id="rId20" Type="http://schemas.openxmlformats.org/officeDocument/2006/relationships/slideLayout" Target="../slideLayouts/slideLayout56.xml"/><Relationship Id="rId41" Type="http://schemas.openxmlformats.org/officeDocument/2006/relationships/slideLayout" Target="../slideLayouts/slideLayout77.xml"/><Relationship Id="rId54" Type="http://schemas.openxmlformats.org/officeDocument/2006/relationships/tags" Target="../tags/tag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5" Type="http://schemas.openxmlformats.org/officeDocument/2006/relationships/slideLayout" Target="../slideLayouts/slideLayout51.xml"/><Relationship Id="rId23" Type="http://schemas.openxmlformats.org/officeDocument/2006/relationships/slideLayout" Target="../slideLayouts/slideLayout59.xml"/><Relationship Id="rId28" Type="http://schemas.openxmlformats.org/officeDocument/2006/relationships/slideLayout" Target="../slideLayouts/slideLayout64.xml"/><Relationship Id="rId36" Type="http://schemas.openxmlformats.org/officeDocument/2006/relationships/slideLayout" Target="../slideLayouts/slideLayout72.xml"/><Relationship Id="rId49" Type="http://schemas.openxmlformats.org/officeDocument/2006/relationships/slideLayout" Target="../slideLayouts/slideLayout85.xml"/></Relationships>
</file>

<file path=ppt/slideMasters/_rels/slideMaster3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99.xml"/><Relationship Id="rId18" Type="http://schemas.openxmlformats.org/officeDocument/2006/relationships/slideLayout" Target="../slideLayouts/slideLayout104.xml"/><Relationship Id="rId26" Type="http://schemas.openxmlformats.org/officeDocument/2006/relationships/slideLayout" Target="../slideLayouts/slideLayout112.xml"/><Relationship Id="rId39" Type="http://schemas.openxmlformats.org/officeDocument/2006/relationships/slideLayout" Target="../slideLayouts/slideLayout125.xml"/><Relationship Id="rId21" Type="http://schemas.openxmlformats.org/officeDocument/2006/relationships/slideLayout" Target="../slideLayouts/slideLayout107.xml"/><Relationship Id="rId34" Type="http://schemas.openxmlformats.org/officeDocument/2006/relationships/slideLayout" Target="../slideLayouts/slideLayout120.xml"/><Relationship Id="rId42" Type="http://schemas.openxmlformats.org/officeDocument/2006/relationships/theme" Target="../theme/theme3.xml"/><Relationship Id="rId7" Type="http://schemas.openxmlformats.org/officeDocument/2006/relationships/slideLayout" Target="../slideLayouts/slideLayout93.xml"/><Relationship Id="rId2" Type="http://schemas.openxmlformats.org/officeDocument/2006/relationships/slideLayout" Target="../slideLayouts/slideLayout88.xml"/><Relationship Id="rId16" Type="http://schemas.openxmlformats.org/officeDocument/2006/relationships/slideLayout" Target="../slideLayouts/slideLayout102.xml"/><Relationship Id="rId20" Type="http://schemas.openxmlformats.org/officeDocument/2006/relationships/slideLayout" Target="../slideLayouts/slideLayout106.xml"/><Relationship Id="rId29" Type="http://schemas.openxmlformats.org/officeDocument/2006/relationships/slideLayout" Target="../slideLayouts/slideLayout115.xml"/><Relationship Id="rId41" Type="http://schemas.openxmlformats.org/officeDocument/2006/relationships/slideLayout" Target="../slideLayouts/slideLayout127.xml"/><Relationship Id="rId1" Type="http://schemas.openxmlformats.org/officeDocument/2006/relationships/slideLayout" Target="../slideLayouts/slideLayout87.xml"/><Relationship Id="rId6" Type="http://schemas.openxmlformats.org/officeDocument/2006/relationships/slideLayout" Target="../slideLayouts/slideLayout92.xml"/><Relationship Id="rId11" Type="http://schemas.openxmlformats.org/officeDocument/2006/relationships/slideLayout" Target="../slideLayouts/slideLayout97.xml"/><Relationship Id="rId24" Type="http://schemas.openxmlformats.org/officeDocument/2006/relationships/slideLayout" Target="../slideLayouts/slideLayout110.xml"/><Relationship Id="rId32" Type="http://schemas.openxmlformats.org/officeDocument/2006/relationships/slideLayout" Target="../slideLayouts/slideLayout118.xml"/><Relationship Id="rId37" Type="http://schemas.openxmlformats.org/officeDocument/2006/relationships/slideLayout" Target="../slideLayouts/slideLayout123.xml"/><Relationship Id="rId40" Type="http://schemas.openxmlformats.org/officeDocument/2006/relationships/slideLayout" Target="../slideLayouts/slideLayout126.xml"/><Relationship Id="rId5" Type="http://schemas.openxmlformats.org/officeDocument/2006/relationships/slideLayout" Target="../slideLayouts/slideLayout91.xml"/><Relationship Id="rId15" Type="http://schemas.openxmlformats.org/officeDocument/2006/relationships/slideLayout" Target="../slideLayouts/slideLayout101.xml"/><Relationship Id="rId23" Type="http://schemas.openxmlformats.org/officeDocument/2006/relationships/slideLayout" Target="../slideLayouts/slideLayout109.xml"/><Relationship Id="rId28" Type="http://schemas.openxmlformats.org/officeDocument/2006/relationships/slideLayout" Target="../slideLayouts/slideLayout114.xml"/><Relationship Id="rId36" Type="http://schemas.openxmlformats.org/officeDocument/2006/relationships/slideLayout" Target="../slideLayouts/slideLayout122.xml"/><Relationship Id="rId10" Type="http://schemas.openxmlformats.org/officeDocument/2006/relationships/slideLayout" Target="../slideLayouts/slideLayout96.xml"/><Relationship Id="rId19" Type="http://schemas.openxmlformats.org/officeDocument/2006/relationships/slideLayout" Target="../slideLayouts/slideLayout105.xml"/><Relationship Id="rId31" Type="http://schemas.openxmlformats.org/officeDocument/2006/relationships/slideLayout" Target="../slideLayouts/slideLayout117.xml"/><Relationship Id="rId4" Type="http://schemas.openxmlformats.org/officeDocument/2006/relationships/slideLayout" Target="../slideLayouts/slideLayout90.xml"/><Relationship Id="rId9" Type="http://schemas.openxmlformats.org/officeDocument/2006/relationships/slideLayout" Target="../slideLayouts/slideLayout95.xml"/><Relationship Id="rId14" Type="http://schemas.openxmlformats.org/officeDocument/2006/relationships/slideLayout" Target="../slideLayouts/slideLayout100.xml"/><Relationship Id="rId22" Type="http://schemas.openxmlformats.org/officeDocument/2006/relationships/slideLayout" Target="../slideLayouts/slideLayout108.xml"/><Relationship Id="rId27" Type="http://schemas.openxmlformats.org/officeDocument/2006/relationships/slideLayout" Target="../slideLayouts/slideLayout113.xml"/><Relationship Id="rId30" Type="http://schemas.openxmlformats.org/officeDocument/2006/relationships/slideLayout" Target="../slideLayouts/slideLayout116.xml"/><Relationship Id="rId35" Type="http://schemas.openxmlformats.org/officeDocument/2006/relationships/slideLayout" Target="../slideLayouts/slideLayout121.xml"/><Relationship Id="rId8" Type="http://schemas.openxmlformats.org/officeDocument/2006/relationships/slideLayout" Target="../slideLayouts/slideLayout94.xml"/><Relationship Id="rId3" Type="http://schemas.openxmlformats.org/officeDocument/2006/relationships/slideLayout" Target="../slideLayouts/slideLayout89.xml"/><Relationship Id="rId12" Type="http://schemas.openxmlformats.org/officeDocument/2006/relationships/slideLayout" Target="../slideLayouts/slideLayout98.xml"/><Relationship Id="rId17" Type="http://schemas.openxmlformats.org/officeDocument/2006/relationships/slideLayout" Target="../slideLayouts/slideLayout103.xml"/><Relationship Id="rId25" Type="http://schemas.openxmlformats.org/officeDocument/2006/relationships/slideLayout" Target="../slideLayouts/slideLayout111.xml"/><Relationship Id="rId33" Type="http://schemas.openxmlformats.org/officeDocument/2006/relationships/slideLayout" Target="../slideLayouts/slideLayout119.xml"/><Relationship Id="rId38" Type="http://schemas.openxmlformats.org/officeDocument/2006/relationships/slideLayout" Target="../slideLayouts/slideLayout1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uides" hidden="1">
            <a:extLst>
              <a:ext uri="{FF2B5EF4-FFF2-40B4-BE49-F238E27FC236}">
                <a16:creationId xmlns:a16="http://schemas.microsoft.com/office/drawing/2014/main" id="{2ACD6E08-86ED-44B8-A20F-B1DAE0CF48CA}"/>
              </a:ext>
            </a:extLst>
          </p:cNvPr>
          <p:cNvSpPr/>
          <p:nvPr userDrawn="1">
            <p:custDataLst>
              <p:tags r:id="rId38"/>
            </p:custDataLst>
          </p:nvPr>
        </p:nvSpPr>
        <p:spPr>
          <a:xfrm>
            <a:off x="0" y="0"/>
            <a:ext cx="635000" cy="2540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7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37650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4" r:id="rId1"/>
    <p:sldLayoutId id="2147483797" r:id="rId2"/>
    <p:sldLayoutId id="2147483799" r:id="rId3"/>
    <p:sldLayoutId id="2147483861" r:id="rId4"/>
    <p:sldLayoutId id="2147483839" r:id="rId5"/>
    <p:sldLayoutId id="2147483864" r:id="rId6"/>
    <p:sldLayoutId id="2147483859" r:id="rId7"/>
    <p:sldLayoutId id="2147483808" r:id="rId8"/>
    <p:sldLayoutId id="2147483871" r:id="rId9"/>
    <p:sldLayoutId id="2147483807" r:id="rId10"/>
    <p:sldLayoutId id="2147483801" r:id="rId11"/>
    <p:sldLayoutId id="2147483802" r:id="rId12"/>
    <p:sldLayoutId id="2147483806" r:id="rId13"/>
    <p:sldLayoutId id="2147483867" r:id="rId14"/>
    <p:sldLayoutId id="2147483865" r:id="rId15"/>
    <p:sldLayoutId id="2147483866" r:id="rId16"/>
    <p:sldLayoutId id="2147483805" r:id="rId17"/>
    <p:sldLayoutId id="2147483862" r:id="rId18"/>
    <p:sldLayoutId id="2147483868" r:id="rId19"/>
    <p:sldLayoutId id="2147483869" r:id="rId20"/>
    <p:sldLayoutId id="2147483810" r:id="rId21"/>
    <p:sldLayoutId id="2147483811" r:id="rId22"/>
    <p:sldLayoutId id="2147483834" r:id="rId23"/>
    <p:sldLayoutId id="2147483792" r:id="rId24"/>
    <p:sldLayoutId id="2147483817" r:id="rId25"/>
    <p:sldLayoutId id="2147483815" r:id="rId26"/>
    <p:sldLayoutId id="2147483816" r:id="rId27"/>
    <p:sldLayoutId id="2147483858" r:id="rId28"/>
    <p:sldLayoutId id="2147483856" r:id="rId29"/>
    <p:sldLayoutId id="2147483857" r:id="rId30"/>
    <p:sldLayoutId id="2147483875" r:id="rId31"/>
    <p:sldLayoutId id="2147483872" r:id="rId32"/>
    <p:sldLayoutId id="2147483873" r:id="rId33"/>
    <p:sldLayoutId id="2147483863" r:id="rId34"/>
    <p:sldLayoutId id="2147483928" r:id="rId35"/>
    <p:sldLayoutId id="2147483971" r:id="rId3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Open Sans" panose="020B0606030504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180975" indent="-180975" algn="l" defTabSz="914400" rtl="0" eaLnBrk="1" latinLnBrk="0" hangingPunct="1">
        <a:lnSpc>
          <a:spcPct val="90000"/>
        </a:lnSpc>
        <a:spcBef>
          <a:spcPts val="500"/>
        </a:spcBef>
        <a:buFont typeface="Open Sans" panose="020B0606030504020204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361950" indent="-18097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34988" indent="-173038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15963" indent="-180975" algn="l" defTabSz="914400" rtl="0" eaLnBrk="1" latinLnBrk="0" hangingPunct="1">
        <a:lnSpc>
          <a:spcPct val="90000"/>
        </a:lnSpc>
        <a:spcBef>
          <a:spcPts val="500"/>
        </a:spcBef>
        <a:buFont typeface="Open Sans" panose="020B0606030504020204" pitchFamily="34" charset="0"/>
        <a:buChar char="–"/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720000" indent="-180000" algn="l" defTabSz="914400" rtl="0" eaLnBrk="1" latinLnBrk="0" hangingPunct="1">
        <a:lnSpc>
          <a:spcPct val="90000"/>
        </a:lnSpc>
        <a:spcBef>
          <a:spcPts val="500"/>
        </a:spcBef>
        <a:buFont typeface="Open Sans" panose="020B0606030504020204" pitchFamily="34" charset="0"/>
        <a:buChar char="–"/>
        <a:defRPr sz="1100" kern="1200">
          <a:solidFill>
            <a:schemeClr val="tx1"/>
          </a:solidFill>
          <a:latin typeface="+mn-lt"/>
          <a:ea typeface="+mn-ea"/>
          <a:cs typeface="+mn-cs"/>
        </a:defRPr>
      </a:lvl6pPr>
      <a:lvl7pPr marL="720000" indent="-180000" algn="l" defTabSz="914400" rtl="0" eaLnBrk="1" latinLnBrk="0" hangingPunct="1">
        <a:lnSpc>
          <a:spcPct val="90000"/>
        </a:lnSpc>
        <a:spcBef>
          <a:spcPts val="500"/>
        </a:spcBef>
        <a:buFont typeface="Open Sans" panose="020B0606030504020204" pitchFamily="34" charset="0"/>
        <a:buChar char="–"/>
        <a:defRPr sz="1100" kern="1200">
          <a:solidFill>
            <a:schemeClr val="tx1"/>
          </a:solidFill>
          <a:latin typeface="+mn-lt"/>
          <a:ea typeface="+mn-ea"/>
          <a:cs typeface="+mn-cs"/>
        </a:defRPr>
      </a:lvl7pPr>
      <a:lvl8pPr marL="720000" indent="-180000" algn="l" defTabSz="914400" rtl="0" eaLnBrk="1" latinLnBrk="0" hangingPunct="1">
        <a:lnSpc>
          <a:spcPct val="90000"/>
        </a:lnSpc>
        <a:spcBef>
          <a:spcPts val="500"/>
        </a:spcBef>
        <a:buFont typeface="Open Sans" panose="020B0606030504020204" pitchFamily="34" charset="0"/>
        <a:buChar char="–"/>
        <a:defRPr sz="1100" kern="1200">
          <a:solidFill>
            <a:schemeClr val="tx1"/>
          </a:solidFill>
          <a:latin typeface="+mn-lt"/>
          <a:ea typeface="+mn-ea"/>
          <a:cs typeface="+mn-cs"/>
        </a:defRPr>
      </a:lvl8pPr>
      <a:lvl9pPr marL="720000" indent="-180000" algn="l" defTabSz="914400" rtl="0" eaLnBrk="1" latinLnBrk="0" hangingPunct="1">
        <a:lnSpc>
          <a:spcPct val="90000"/>
        </a:lnSpc>
        <a:spcBef>
          <a:spcPts val="500"/>
        </a:spcBef>
        <a:buFont typeface="Open Sans" panose="020B0606030504020204" pitchFamily="34" charset="0"/>
        <a:buChar char="–"/>
        <a:defRPr sz="1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152" userDrawn="1">
          <p15:clr>
            <a:srgbClr val="F26B43"/>
          </p15:clr>
        </p15:guide>
        <p15:guide id="2" pos="7296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136A7EA-EC6C-48F0-AD2C-5D6A5D43353C}"/>
              </a:ext>
            </a:extLst>
          </p:cNvPr>
          <p:cNvSpPr>
            <a:spLocks noGrp="1"/>
          </p:cNvSpPr>
          <p:nvPr>
            <p:ph type="title"/>
            <p:custDataLst>
              <p:tags r:id="rId52"/>
            </p:custDataLst>
          </p:nvPr>
        </p:nvSpPr>
        <p:spPr>
          <a:xfrm>
            <a:off x="1219200" y="1040562"/>
            <a:ext cx="9753600" cy="1440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en-CA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AF8D5A-725B-4B13-8DA2-1ADC7202FEC5}"/>
              </a:ext>
            </a:extLst>
          </p:cNvPr>
          <p:cNvSpPr>
            <a:spLocks noGrp="1"/>
          </p:cNvSpPr>
          <p:nvPr>
            <p:ph type="body" idx="1"/>
            <p:custDataLst>
              <p:tags r:id="rId53"/>
            </p:custDataLst>
          </p:nvPr>
        </p:nvSpPr>
        <p:spPr>
          <a:xfrm>
            <a:off x="1219200" y="2666999"/>
            <a:ext cx="9753600" cy="365098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4F6B73-34F8-4D21-93D9-C03447C02D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229600" y="6483350"/>
            <a:ext cx="27432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F4ED544E-ECB9-43AA-82BE-1C5006E68774}" type="slidenum">
              <a:rPr lang="en-CA" smtClean="0"/>
              <a:pPr/>
              <a:t>‹#›</a:t>
            </a:fld>
            <a:endParaRPr lang="en-CA" dirty="0"/>
          </a:p>
        </p:txBody>
      </p:sp>
      <p:sp>
        <p:nvSpPr>
          <p:cNvPr id="7" name="Guides" hidden="1">
            <a:extLst>
              <a:ext uri="{FF2B5EF4-FFF2-40B4-BE49-F238E27FC236}">
                <a16:creationId xmlns:a16="http://schemas.microsoft.com/office/drawing/2014/main" id="{2ACD6E08-86ED-44B8-A20F-B1DAE0CF48CA}"/>
              </a:ext>
            </a:extLst>
          </p:cNvPr>
          <p:cNvSpPr/>
          <p:nvPr userDrawn="1">
            <p:custDataLst>
              <p:tags r:id="rId54"/>
            </p:custDataLst>
          </p:nvPr>
        </p:nvSpPr>
        <p:spPr>
          <a:xfrm>
            <a:off x="0" y="0"/>
            <a:ext cx="635000" cy="2540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700">
              <a:solidFill>
                <a:srgbClr val="FFFFFF"/>
              </a:solidFill>
            </a:endParaRPr>
          </a:p>
        </p:txBody>
      </p:sp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BB95D9E9-1625-45E0-A700-901FDF1E01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219200" y="6492875"/>
            <a:ext cx="27432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0CB8D0E9-E49F-42CD-9267-C4E578E9BBB8}" type="datetimeFigureOut">
              <a:rPr lang="en-CA" smtClean="0"/>
              <a:pPr/>
              <a:t>2025-04-29</a:t>
            </a:fld>
            <a:endParaRPr lang="en-CA"/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92DAC5F7-68E0-45F4-B5F9-D327A2D4C8D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62400" y="6492875"/>
            <a:ext cx="42672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</a:defRPr>
            </a:lvl1pPr>
          </a:lstStyle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40985119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8" r:id="rId1"/>
    <p:sldLayoutId id="2147483879" r:id="rId2"/>
    <p:sldLayoutId id="2147483880" r:id="rId3"/>
    <p:sldLayoutId id="2147483881" r:id="rId4"/>
    <p:sldLayoutId id="2147483882" r:id="rId5"/>
    <p:sldLayoutId id="2147483883" r:id="rId6"/>
    <p:sldLayoutId id="2147483884" r:id="rId7"/>
    <p:sldLayoutId id="2147483885" r:id="rId8"/>
    <p:sldLayoutId id="2147483886" r:id="rId9"/>
    <p:sldLayoutId id="2147483887" r:id="rId10"/>
    <p:sldLayoutId id="2147483888" r:id="rId11"/>
    <p:sldLayoutId id="2147483889" r:id="rId12"/>
    <p:sldLayoutId id="2147483890" r:id="rId13"/>
    <p:sldLayoutId id="2147483891" r:id="rId14"/>
    <p:sldLayoutId id="2147483892" r:id="rId15"/>
    <p:sldLayoutId id="2147483893" r:id="rId16"/>
    <p:sldLayoutId id="2147483894" r:id="rId17"/>
    <p:sldLayoutId id="2147483895" r:id="rId18"/>
    <p:sldLayoutId id="2147483896" r:id="rId19"/>
    <p:sldLayoutId id="2147483897" r:id="rId20"/>
    <p:sldLayoutId id="2147483898" r:id="rId21"/>
    <p:sldLayoutId id="2147483899" r:id="rId22"/>
    <p:sldLayoutId id="2147483900" r:id="rId23"/>
    <p:sldLayoutId id="2147483901" r:id="rId24"/>
    <p:sldLayoutId id="2147483902" r:id="rId25"/>
    <p:sldLayoutId id="2147483903" r:id="rId26"/>
    <p:sldLayoutId id="2147483904" r:id="rId27"/>
    <p:sldLayoutId id="2147483905" r:id="rId28"/>
    <p:sldLayoutId id="2147483906" r:id="rId29"/>
    <p:sldLayoutId id="2147483907" r:id="rId30"/>
    <p:sldLayoutId id="2147483908" r:id="rId31"/>
    <p:sldLayoutId id="2147483909" r:id="rId32"/>
    <p:sldLayoutId id="2147483910" r:id="rId33"/>
    <p:sldLayoutId id="2147483911" r:id="rId34"/>
    <p:sldLayoutId id="2147483912" r:id="rId35"/>
    <p:sldLayoutId id="2147483913" r:id="rId36"/>
    <p:sldLayoutId id="2147483914" r:id="rId37"/>
    <p:sldLayoutId id="2147483915" r:id="rId38"/>
    <p:sldLayoutId id="2147483916" r:id="rId39"/>
    <p:sldLayoutId id="2147483917" r:id="rId40"/>
    <p:sldLayoutId id="2147483918" r:id="rId41"/>
    <p:sldLayoutId id="2147483919" r:id="rId42"/>
    <p:sldLayoutId id="2147483920" r:id="rId43"/>
    <p:sldLayoutId id="2147483921" r:id="rId44"/>
    <p:sldLayoutId id="2147483922" r:id="rId45"/>
    <p:sldLayoutId id="2147483923" r:id="rId46"/>
    <p:sldLayoutId id="2147483924" r:id="rId47"/>
    <p:sldLayoutId id="2147483925" r:id="rId48"/>
    <p:sldLayoutId id="2147483926" r:id="rId49"/>
    <p:sldLayoutId id="2147483927" r:id="rId5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Open Sans" panose="020B0606030504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180975" indent="-180975" algn="l" defTabSz="914400" rtl="0" eaLnBrk="1" latinLnBrk="0" hangingPunct="1">
        <a:lnSpc>
          <a:spcPct val="90000"/>
        </a:lnSpc>
        <a:spcBef>
          <a:spcPts val="500"/>
        </a:spcBef>
        <a:buFont typeface="Open Sans" panose="020B0606030504020204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361950" indent="-18097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34988" indent="-173038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15963" indent="-180975" algn="l" defTabSz="914400" rtl="0" eaLnBrk="1" latinLnBrk="0" hangingPunct="1">
        <a:lnSpc>
          <a:spcPct val="90000"/>
        </a:lnSpc>
        <a:spcBef>
          <a:spcPts val="500"/>
        </a:spcBef>
        <a:buFont typeface="Open Sans" panose="020B0606030504020204" pitchFamily="34" charset="0"/>
        <a:buChar char="–"/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720000" indent="-180000" algn="l" defTabSz="914400" rtl="0" eaLnBrk="1" latinLnBrk="0" hangingPunct="1">
        <a:lnSpc>
          <a:spcPct val="90000"/>
        </a:lnSpc>
        <a:spcBef>
          <a:spcPts val="500"/>
        </a:spcBef>
        <a:buFont typeface="Open Sans" panose="020B0606030504020204" pitchFamily="34" charset="0"/>
        <a:buChar char="–"/>
        <a:defRPr sz="1100" kern="1200">
          <a:solidFill>
            <a:schemeClr val="tx1"/>
          </a:solidFill>
          <a:latin typeface="+mn-lt"/>
          <a:ea typeface="+mn-ea"/>
          <a:cs typeface="+mn-cs"/>
        </a:defRPr>
      </a:lvl6pPr>
      <a:lvl7pPr marL="720000" indent="-180000" algn="l" defTabSz="914400" rtl="0" eaLnBrk="1" latinLnBrk="0" hangingPunct="1">
        <a:lnSpc>
          <a:spcPct val="90000"/>
        </a:lnSpc>
        <a:spcBef>
          <a:spcPts val="500"/>
        </a:spcBef>
        <a:buFont typeface="Open Sans" panose="020B0606030504020204" pitchFamily="34" charset="0"/>
        <a:buChar char="–"/>
        <a:defRPr sz="1100" kern="1200">
          <a:solidFill>
            <a:schemeClr val="tx1"/>
          </a:solidFill>
          <a:latin typeface="+mn-lt"/>
          <a:ea typeface="+mn-ea"/>
          <a:cs typeface="+mn-cs"/>
        </a:defRPr>
      </a:lvl7pPr>
      <a:lvl8pPr marL="720000" indent="-180000" algn="l" defTabSz="914400" rtl="0" eaLnBrk="1" latinLnBrk="0" hangingPunct="1">
        <a:lnSpc>
          <a:spcPct val="90000"/>
        </a:lnSpc>
        <a:spcBef>
          <a:spcPts val="500"/>
        </a:spcBef>
        <a:buFont typeface="Open Sans" panose="020B0606030504020204" pitchFamily="34" charset="0"/>
        <a:buChar char="–"/>
        <a:defRPr sz="1100" kern="1200">
          <a:solidFill>
            <a:schemeClr val="tx1"/>
          </a:solidFill>
          <a:latin typeface="+mn-lt"/>
          <a:ea typeface="+mn-ea"/>
          <a:cs typeface="+mn-cs"/>
        </a:defRPr>
      </a:lvl8pPr>
      <a:lvl9pPr marL="720000" indent="-180000" algn="l" defTabSz="914400" rtl="0" eaLnBrk="1" latinLnBrk="0" hangingPunct="1">
        <a:lnSpc>
          <a:spcPct val="90000"/>
        </a:lnSpc>
        <a:spcBef>
          <a:spcPts val="500"/>
        </a:spcBef>
        <a:buFont typeface="Open Sans" panose="020B0606030504020204" pitchFamily="34" charset="0"/>
        <a:buChar char="–"/>
        <a:defRPr sz="1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78720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0" r:id="rId1"/>
    <p:sldLayoutId id="2147483931" r:id="rId2"/>
    <p:sldLayoutId id="2147483932" r:id="rId3"/>
    <p:sldLayoutId id="2147483933" r:id="rId4"/>
    <p:sldLayoutId id="2147483934" r:id="rId5"/>
    <p:sldLayoutId id="2147483935" r:id="rId6"/>
    <p:sldLayoutId id="2147483936" r:id="rId7"/>
    <p:sldLayoutId id="2147483937" r:id="rId8"/>
    <p:sldLayoutId id="2147483938" r:id="rId9"/>
    <p:sldLayoutId id="2147483939" r:id="rId10"/>
    <p:sldLayoutId id="2147483940" r:id="rId11"/>
    <p:sldLayoutId id="2147483941" r:id="rId12"/>
    <p:sldLayoutId id="2147483942" r:id="rId13"/>
    <p:sldLayoutId id="2147483943" r:id="rId14"/>
    <p:sldLayoutId id="2147483944" r:id="rId15"/>
    <p:sldLayoutId id="2147483945" r:id="rId16"/>
    <p:sldLayoutId id="2147483946" r:id="rId17"/>
    <p:sldLayoutId id="2147483947" r:id="rId18"/>
    <p:sldLayoutId id="2147483948" r:id="rId19"/>
    <p:sldLayoutId id="2147483949" r:id="rId20"/>
    <p:sldLayoutId id="2147483950" r:id="rId21"/>
    <p:sldLayoutId id="2147483951" r:id="rId22"/>
    <p:sldLayoutId id="2147483952" r:id="rId23"/>
    <p:sldLayoutId id="2147483953" r:id="rId24"/>
    <p:sldLayoutId id="2147483954" r:id="rId25"/>
    <p:sldLayoutId id="2147483955" r:id="rId26"/>
    <p:sldLayoutId id="2147483956" r:id="rId27"/>
    <p:sldLayoutId id="2147483957" r:id="rId28"/>
    <p:sldLayoutId id="2147483958" r:id="rId29"/>
    <p:sldLayoutId id="2147483959" r:id="rId30"/>
    <p:sldLayoutId id="2147483960" r:id="rId31"/>
    <p:sldLayoutId id="2147483961" r:id="rId32"/>
    <p:sldLayoutId id="2147483962" r:id="rId33"/>
    <p:sldLayoutId id="2147483963" r:id="rId34"/>
    <p:sldLayoutId id="2147483964" r:id="rId35"/>
    <p:sldLayoutId id="2147483965" r:id="rId36"/>
    <p:sldLayoutId id="2147483966" r:id="rId37"/>
    <p:sldLayoutId id="2147483967" r:id="rId38"/>
    <p:sldLayoutId id="2147483968" r:id="rId39"/>
    <p:sldLayoutId id="2147483969" r:id="rId40"/>
    <p:sldLayoutId id="2147483970" r:id="rId4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768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7.xml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36.xml"/><Relationship Id="rId2" Type="http://schemas.openxmlformats.org/officeDocument/2006/relationships/customXml" Target="../../customXml/item61.xml"/><Relationship Id="rId1" Type="http://schemas.openxmlformats.org/officeDocument/2006/relationships/customXml" Target="../../customXml/item21.xml"/><Relationship Id="rId6" Type="http://schemas.openxmlformats.org/officeDocument/2006/relationships/image" Target="../media/image10.png"/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8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34.xml"/><Relationship Id="rId2" Type="http://schemas.openxmlformats.org/officeDocument/2006/relationships/customXml" Target="../../customXml/item152.xml"/><Relationship Id="rId1" Type="http://schemas.openxmlformats.org/officeDocument/2006/relationships/customXml" Target="../../customXml/item25.xml"/><Relationship Id="rId6" Type="http://schemas.openxmlformats.org/officeDocument/2006/relationships/image" Target="../media/image8.jpeg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2" Type="http://schemas.openxmlformats.org/officeDocument/2006/relationships/customXml" Target="../../customXml/item44.xml"/><Relationship Id="rId1" Type="http://schemas.openxmlformats.org/officeDocument/2006/relationships/customXml" Target="../../customXml/item147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35.xml"/><Relationship Id="rId2" Type="http://schemas.openxmlformats.org/officeDocument/2006/relationships/customXml" Target="../../customXml/item77.xml"/><Relationship Id="rId1" Type="http://schemas.openxmlformats.org/officeDocument/2006/relationships/customXml" Target="../../customXml/item27.xml"/><Relationship Id="rId6" Type="http://schemas.openxmlformats.org/officeDocument/2006/relationships/image" Target="../media/image10.png"/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36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slideLayout" Target="../slideLayouts/slideLayout124.xml"/><Relationship Id="rId7" Type="http://schemas.openxmlformats.org/officeDocument/2006/relationships/image" Target="../media/image13.jpeg"/><Relationship Id="rId2" Type="http://schemas.openxmlformats.org/officeDocument/2006/relationships/customXml" Target="../../customXml/item69.xml"/><Relationship Id="rId1" Type="http://schemas.openxmlformats.org/officeDocument/2006/relationships/customXml" Target="../../customXml/item127.xml"/><Relationship Id="rId6" Type="http://schemas.openxmlformats.org/officeDocument/2006/relationships/image" Target="../media/image12.png"/><Relationship Id="rId5" Type="http://schemas.openxmlformats.org/officeDocument/2006/relationships/image" Target="../media/image11.jpeg"/><Relationship Id="rId10" Type="http://schemas.openxmlformats.org/officeDocument/2006/relationships/image" Target="../media/image1.png"/><Relationship Id="rId4" Type="http://schemas.openxmlformats.org/officeDocument/2006/relationships/notesSlide" Target="../notesSlides/notesSlide8.xml"/><Relationship Id="rId9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E57BABD0-9B1B-D38E-E3AD-995ED8C7549E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163"/>
          <a:stretch/>
        </p:blipFill>
        <p:spPr>
          <a:xfrm>
            <a:off x="0" y="0"/>
            <a:ext cx="12191999" cy="5268686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4324C797-52EC-C430-9C95-5307BA1D1152}"/>
              </a:ext>
            </a:extLst>
          </p:cNvPr>
          <p:cNvSpPr/>
          <p:nvPr/>
        </p:nvSpPr>
        <p:spPr>
          <a:xfrm>
            <a:off x="0" y="0"/>
            <a:ext cx="12191998" cy="5268686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5526CFB-74C0-93D0-EBC9-8688EC0D8A3E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55107" y="535118"/>
            <a:ext cx="1564638" cy="951066"/>
          </a:xfrm>
          <a:prstGeom prst="rect">
            <a:avLst/>
          </a:prstGeom>
        </p:spPr>
      </p:pic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4F393737-E598-869F-EC92-D77E5AAA7622}"/>
              </a:ext>
            </a:extLst>
          </p:cNvPr>
          <p:cNvSpPr txBox="1">
            <a:spLocks/>
          </p:cNvSpPr>
          <p:nvPr/>
        </p:nvSpPr>
        <p:spPr>
          <a:xfrm>
            <a:off x="555107" y="5734920"/>
            <a:ext cx="7747065" cy="738451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Open Sans" panose="020B0606030504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975" indent="-1809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Open Sans" panose="020B0606030504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1950" indent="-1809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4988" indent="-17303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5963" indent="-1809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Open Sans" panose="020B0606030504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72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Open Sans" panose="020B0606030504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2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Open Sans" panose="020B0606030504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2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Open Sans" panose="020B0606030504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2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Open Sans" panose="020B0606030504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Open Sans" panose="020B0606030504020204" pitchFamily="34" charset="0"/>
              <a:buNone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État de la situation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Open Sans" panose="020B0606030504020204" pitchFamily="34" charset="0"/>
              <a:buNone/>
              <a:tabLst/>
              <a:defRPr/>
            </a:pPr>
            <a:r>
              <a: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Grand Montréal et centre-ville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40E23E9F-6D29-F575-88E7-CE767A3DFC07}"/>
              </a:ext>
            </a:extLst>
          </p:cNvPr>
          <p:cNvGrpSpPr/>
          <p:nvPr/>
        </p:nvGrpSpPr>
        <p:grpSpPr>
          <a:xfrm>
            <a:off x="-1532128" y="2022155"/>
            <a:ext cx="12253122" cy="2510487"/>
            <a:chOff x="-563114" y="2160129"/>
            <a:chExt cx="12253122" cy="2510487"/>
          </a:xfrm>
        </p:grpSpPr>
        <p:sp>
          <p:nvSpPr>
            <p:cNvPr id="8" name="Title 8">
              <a:extLst>
                <a:ext uri="{FF2B5EF4-FFF2-40B4-BE49-F238E27FC236}">
                  <a16:creationId xmlns:a16="http://schemas.microsoft.com/office/drawing/2014/main" id="{DBDE16FE-AEE0-61E9-918D-5AD437F8FD39}"/>
                </a:ext>
              </a:extLst>
            </p:cNvPr>
            <p:cNvSpPr txBox="1">
              <a:spLocks/>
            </p:cNvSpPr>
            <p:nvPr/>
          </p:nvSpPr>
          <p:spPr>
            <a:xfrm>
              <a:off x="-563114" y="2160129"/>
              <a:ext cx="12191998" cy="812801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000" b="1" i="0" kern="1200">
                  <a:solidFill>
                    <a:schemeClr val="bg1"/>
                  </a:solidFill>
                  <a:latin typeface="GeoSlab703 Md BT" panose="02060703020205020403" pitchFamily="18" charset="0"/>
                  <a:ea typeface="Source Sans Pro Black" charset="0"/>
                  <a:cs typeface="GeoSlab703 Md BT" panose="02060703020205020403" pitchFamily="18" charset="0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8000" b="0" i="0" u="none" strike="noStrike" kern="1200" cap="none" spc="-11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eoSlab703 Md BT" panose="02060703020205020403" pitchFamily="18" charset="0"/>
                  <a:ea typeface="Source Sans Pro Black" charset="0"/>
                </a:rPr>
                <a:t>Perspectives</a:t>
              </a:r>
              <a:endParaRPr kumimoji="0" lang="fr-FR" sz="8000" b="1" i="0" u="none" strike="noStrike" kern="1200" cap="none" spc="-1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Slab703 Md BT" panose="02060703020205020403" pitchFamily="18" charset="0"/>
                <a:ea typeface="Source Sans Pro Black" charset="0"/>
              </a:endParaRPr>
            </a:p>
          </p:txBody>
        </p:sp>
        <p:sp>
          <p:nvSpPr>
            <p:cNvPr id="16" name="Title 8">
              <a:extLst>
                <a:ext uri="{FF2B5EF4-FFF2-40B4-BE49-F238E27FC236}">
                  <a16:creationId xmlns:a16="http://schemas.microsoft.com/office/drawing/2014/main" id="{A8FD7EB0-E559-88C6-9ECF-DCD5330919B8}"/>
                </a:ext>
              </a:extLst>
            </p:cNvPr>
            <p:cNvSpPr txBox="1">
              <a:spLocks/>
            </p:cNvSpPr>
            <p:nvPr/>
          </p:nvSpPr>
          <p:spPr>
            <a:xfrm>
              <a:off x="3053977" y="3857815"/>
              <a:ext cx="8636031" cy="812801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000" b="1" i="0" kern="1200">
                  <a:solidFill>
                    <a:schemeClr val="bg1"/>
                  </a:solidFill>
                  <a:latin typeface="GeoSlab703 Md BT" panose="02060703020205020403" pitchFamily="18" charset="0"/>
                  <a:ea typeface="Source Sans Pro Black" charset="0"/>
                  <a:cs typeface="GeoSlab703 Md BT" panose="02060703020205020403" pitchFamily="18" charset="0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fr-FR" sz="8000" b="0" spc="-110" dirty="0">
                  <a:solidFill>
                    <a:srgbClr val="FFFFFF"/>
                  </a:solidFill>
                </a:rPr>
                <a:t>de l’immobilier</a:t>
              </a:r>
              <a:endParaRPr kumimoji="0" lang="fr-FR" sz="8000" b="1" i="0" u="none" strike="noStrike" kern="1200" cap="none" spc="-1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Slab703 Md BT" panose="02060703020205020403" pitchFamily="18" charset="0"/>
                <a:ea typeface="Source Sans Pro Black" charset="0"/>
              </a:endParaRPr>
            </a:p>
          </p:txBody>
        </p:sp>
      </p:grpSp>
      <p:sp>
        <p:nvSpPr>
          <p:cNvPr id="13" name="Title 8">
            <a:extLst>
              <a:ext uri="{FF2B5EF4-FFF2-40B4-BE49-F238E27FC236}">
                <a16:creationId xmlns:a16="http://schemas.microsoft.com/office/drawing/2014/main" id="{0B118DD5-5FDE-A231-10F3-E290FC5E2776}"/>
              </a:ext>
            </a:extLst>
          </p:cNvPr>
          <p:cNvSpPr txBox="1">
            <a:spLocks/>
          </p:cNvSpPr>
          <p:nvPr/>
        </p:nvSpPr>
        <p:spPr>
          <a:xfrm>
            <a:off x="-527958" y="2888537"/>
            <a:ext cx="12191998" cy="812801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i="0" kern="1200">
                <a:solidFill>
                  <a:schemeClr val="bg1"/>
                </a:solidFill>
                <a:latin typeface="GeoSlab703 Md BT" panose="02060703020205020403" pitchFamily="18" charset="0"/>
                <a:ea typeface="Source Sans Pro Black" charset="0"/>
                <a:cs typeface="GeoSlab703 Md BT" panose="02060703020205020403" pitchFamily="18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8000" b="0" i="0" u="none" strike="noStrike" kern="1200" cap="none" spc="-1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Slab703 Md BT" panose="02060703020205020403" pitchFamily="18" charset="0"/>
                <a:ea typeface="Source Sans Pro Black" charset="0"/>
              </a:rPr>
              <a:t>d’avenir</a:t>
            </a:r>
            <a:endParaRPr kumimoji="0" lang="fr-FR" sz="8000" b="1" i="0" u="none" strike="noStrike" kern="1200" cap="none" spc="-11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eoSlab703 Md BT" panose="02060703020205020403" pitchFamily="18" charset="0"/>
              <a:ea typeface="Source Sans Pro Blac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06477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BC27A23-F5A2-40E4-BEDF-0ACCEB4297A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CA" sz="3200" dirty="0">
                <a:solidFill>
                  <a:srgbClr val="000000"/>
                </a:solidFill>
              </a:rPr>
              <a:t>Make it awesome.</a:t>
            </a:r>
            <a:endParaRPr lang="fr-CA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5A457A0-0598-46AE-B5A9-E63604F130D0}"/>
              </a:ext>
            </a:extLst>
          </p:cNvPr>
          <p:cNvSpPr/>
          <p:nvPr/>
        </p:nvSpPr>
        <p:spPr>
          <a:xfrm>
            <a:off x="0" y="-43405"/>
            <a:ext cx="12192000" cy="694481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CA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10" name="Text Placeholder 1">
            <a:extLst>
              <a:ext uri="{FF2B5EF4-FFF2-40B4-BE49-F238E27FC236}">
                <a16:creationId xmlns:a16="http://schemas.microsoft.com/office/drawing/2014/main" id="{C471A5C7-F02F-7DE9-4F45-7D93B43AF7DB}"/>
              </a:ext>
            </a:extLst>
          </p:cNvPr>
          <p:cNvSpPr txBox="1">
            <a:spLocks/>
          </p:cNvSpPr>
          <p:nvPr/>
        </p:nvSpPr>
        <p:spPr>
          <a:xfrm>
            <a:off x="937064" y="2684162"/>
            <a:ext cx="9234070" cy="1691098"/>
          </a:xfrm>
          <a:prstGeom prst="rect">
            <a:avLst/>
          </a:prstGeom>
        </p:spPr>
        <p:txBody>
          <a:bodyPr lIns="0" rIns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Open Sans" panose="020B0606030504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975" indent="-1809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Open Sans" panose="020B0606030504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1950" indent="-1809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4988" indent="-17303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5963" indent="-1809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Open Sans" panose="020B0606030504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72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Open Sans" panose="020B0606030504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2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Open Sans" panose="020B0606030504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2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Open Sans" panose="020B0606030504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2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Open Sans" panose="020B0606030504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5100"/>
              </a:lnSpc>
            </a:pPr>
            <a:r>
              <a:rPr lang="fr-FR" sz="5400" b="1" dirty="0">
                <a:solidFill>
                  <a:schemeClr val="bg1"/>
                </a:solidFill>
                <a:latin typeface="+mj-lt"/>
              </a:rPr>
              <a:t>Quelle vision </a:t>
            </a:r>
            <a:br>
              <a:rPr lang="fr-FR" sz="5400" b="1" dirty="0">
                <a:solidFill>
                  <a:schemeClr val="bg1"/>
                </a:solidFill>
                <a:latin typeface="+mj-lt"/>
              </a:rPr>
            </a:br>
            <a:r>
              <a:rPr lang="fr-FR" sz="5400" b="1" dirty="0">
                <a:solidFill>
                  <a:schemeClr val="bg1"/>
                </a:solidFill>
                <a:latin typeface="+mj-lt"/>
              </a:rPr>
              <a:t>pour le centre-ville?</a:t>
            </a:r>
            <a:endParaRPr lang="en-US" sz="5400" b="1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B052BE63-21BB-6A6A-A022-262760BF5F5A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170855" y="6207378"/>
            <a:ext cx="633615" cy="386014"/>
          </a:xfrm>
          <a:prstGeom prst="rect">
            <a:avLst/>
          </a:prstGeom>
        </p:spPr>
      </p:pic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5042714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131C9250-CE30-DD61-BE6E-1B2F74B63D9C}"/>
              </a:ext>
            </a:extLst>
          </p:cNvPr>
          <p:cNvSpPr txBox="1">
            <a:spLocks/>
          </p:cNvSpPr>
          <p:nvPr/>
        </p:nvSpPr>
        <p:spPr>
          <a:xfrm>
            <a:off x="6898512" y="4825768"/>
            <a:ext cx="4683888" cy="914400"/>
          </a:xfrm>
          <a:prstGeom prst="rect">
            <a:avLst/>
          </a:prstGeom>
        </p:spPr>
        <p:txBody>
          <a:bodyPr lIns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Open Sans" panose="020B0606030504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975" indent="-1809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Open Sans" panose="020B0606030504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1950" indent="-1809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4988" indent="-17303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5963" indent="-1809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Open Sans" panose="020B0606030504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72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Open Sans" panose="020B0606030504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2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Open Sans" panose="020B0606030504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2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Open Sans" panose="020B0606030504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2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Open Sans" panose="020B0606030504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CA"/>
              <a:t>1</a:t>
            </a:r>
            <a:r>
              <a:rPr lang="fr-CA" baseline="30000"/>
              <a:t>er</a:t>
            </a:r>
            <a:r>
              <a:rPr lang="fr-CA"/>
              <a:t> trimestre 2025</a:t>
            </a:r>
          </a:p>
        </p:txBody>
      </p:sp>
      <p:sp>
        <p:nvSpPr>
          <p:cNvPr id="2" name="Text Placeholder 4">
            <a:extLst>
              <a:ext uri="{FF2B5EF4-FFF2-40B4-BE49-F238E27FC236}">
                <a16:creationId xmlns:a16="http://schemas.microsoft.com/office/drawing/2014/main" id="{8451FE34-46F1-475C-6B29-873FE14560B8}"/>
              </a:ext>
            </a:extLst>
          </p:cNvPr>
          <p:cNvSpPr txBox="1">
            <a:spLocks/>
          </p:cNvSpPr>
          <p:nvPr/>
        </p:nvSpPr>
        <p:spPr>
          <a:xfrm>
            <a:off x="6898512" y="1885896"/>
            <a:ext cx="5197032" cy="396601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85000"/>
              </a:lnSpc>
              <a:spcBef>
                <a:spcPts val="0"/>
              </a:spcBef>
              <a:buFont typeface="Open Sans" panose="020B0606030504020204" pitchFamily="34" charset="0"/>
              <a:buNone/>
              <a:defRPr sz="6000" b="1" kern="1200">
                <a:solidFill>
                  <a:schemeClr val="tx1"/>
                </a:solidFill>
                <a:highlight>
                  <a:srgbClr val="FFFFFF"/>
                </a:highlight>
                <a:latin typeface="+mj-lt"/>
                <a:ea typeface="+mn-ea"/>
                <a:cs typeface="+mn-cs"/>
              </a:defRPr>
            </a:lvl1pPr>
            <a:lvl2pPr marL="180975" indent="-1809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Open Sans" panose="020B0606030504020204" pitchFamily="34" charset="0"/>
              <a:buChar char="–"/>
              <a:defRPr sz="1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361950" indent="-1809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534988" indent="-17303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2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715963" indent="-1809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Open Sans" panose="020B0606030504020204" pitchFamily="34" charset="0"/>
              <a:buChar char="–"/>
              <a:defRPr sz="11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72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Open Sans" panose="020B0606030504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2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Open Sans" panose="020B0606030504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2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Open Sans" panose="020B0606030504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2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Open Sans" panose="020B0606030504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CA" sz="5000" dirty="0"/>
              <a:t>Survol du marché des bureaux du Grand Montréal</a:t>
            </a:r>
          </a:p>
        </p:txBody>
      </p:sp>
      <p:pic>
        <p:nvPicPr>
          <p:cNvPr id="3" name="Picture Placeholder 2">
            <a:extLst>
              <a:ext uri="{FF2B5EF4-FFF2-40B4-BE49-F238E27FC236}">
                <a16:creationId xmlns:a16="http://schemas.microsoft.com/office/drawing/2014/main" id="{A8EF9E0D-200F-0019-40B7-DC38A99C1760}"/>
              </a:ext>
            </a:extLst>
          </p:cNvPr>
          <p:cNvPicPr>
            <a:picLocks noGrp="1" noChangeAspect="1"/>
          </p:cNvPicPr>
          <p:nvPr>
            <p:ph type="pic" sz="quarter" idx="13"/>
            <p:custDataLst>
              <p:tags r:id="rId3"/>
            </p:custDataLst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196" r="1131" b="1876"/>
          <a:stretch/>
        </p:blipFill>
        <p:spPr>
          <a:xfrm>
            <a:off x="0" y="0"/>
            <a:ext cx="6556375" cy="6858000"/>
          </a:xfrm>
          <a:prstGeom prst="rect">
            <a:avLst/>
          </a:prstGeom>
        </p:spPr>
      </p:pic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1214759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hart 7">
            <a:extLst>
              <a:ext uri="{FF2B5EF4-FFF2-40B4-BE49-F238E27FC236}">
                <a16:creationId xmlns:a16="http://schemas.microsoft.com/office/drawing/2014/main" id="{BC9B620C-59D5-0899-CE4D-C313A8558B6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16850417"/>
              </p:ext>
            </p:extLst>
          </p:nvPr>
        </p:nvGraphicFramePr>
        <p:xfrm>
          <a:off x="609598" y="1896813"/>
          <a:ext cx="7026291" cy="40467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12B88B8-1C85-4ADF-6476-49B503C90DC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599" y="685800"/>
            <a:ext cx="7915835" cy="615950"/>
          </a:xfrm>
        </p:spPr>
        <p:txBody>
          <a:bodyPr/>
          <a:lstStyle/>
          <a:p>
            <a:r>
              <a:rPr lang="fr-FR" sz="2800" dirty="0"/>
              <a:t>Indicateurs du marché des bureaux du Grand Montréal</a:t>
            </a:r>
            <a:endParaRPr lang="en-US" sz="280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1C244CF-F053-B027-0B4A-94F0726B6865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Open Sans" panose="020B0606030504020204" pitchFamily="34" charset="0"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Taux de disponibilité par catégorie d’immeuble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AE67527-996E-641D-0412-5828BC73128D}"/>
              </a:ext>
            </a:extLst>
          </p:cNvPr>
          <p:cNvSpPr/>
          <p:nvPr/>
        </p:nvSpPr>
        <p:spPr>
          <a:xfrm>
            <a:off x="609598" y="6439958"/>
            <a:ext cx="2305048" cy="153888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dirty="0">
                <a:solidFill>
                  <a:srgbClr val="000000"/>
                </a:solidFill>
              </a:rPr>
              <a:t>Source: Avison Young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92B58A0-4800-2FCC-D89F-0EB3EF30B9A7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8525435" y="927100"/>
            <a:ext cx="3758807" cy="5016500"/>
          </a:xfrm>
        </p:spPr>
        <p:txBody>
          <a:bodyPr rIns="731520"/>
          <a:lstStyle/>
          <a:p>
            <a:r>
              <a:rPr lang="fr-FR" sz="2000" spc="0" dirty="0">
                <a:latin typeface="+mn-lt"/>
              </a:rPr>
              <a:t>Après avoir atteint </a:t>
            </a:r>
            <a:br>
              <a:rPr lang="fr-FR" sz="2000" spc="0" dirty="0">
                <a:latin typeface="+mn-lt"/>
              </a:rPr>
            </a:br>
            <a:r>
              <a:rPr lang="fr-FR" sz="2000" spc="0" dirty="0">
                <a:latin typeface="+mn-lt"/>
              </a:rPr>
              <a:t>un pic de 19,6 % </a:t>
            </a:r>
            <a:br>
              <a:rPr lang="fr-FR" sz="2000" spc="0" dirty="0">
                <a:latin typeface="+mn-lt"/>
              </a:rPr>
            </a:br>
            <a:r>
              <a:rPr lang="fr-FR" sz="2000" spc="0" dirty="0">
                <a:latin typeface="+mn-lt"/>
              </a:rPr>
              <a:t>au T4 2023, suivi d’une performance en dents </a:t>
            </a:r>
            <a:br>
              <a:rPr lang="fr-FR" sz="2000" spc="0" dirty="0">
                <a:latin typeface="+mn-lt"/>
              </a:rPr>
            </a:br>
            <a:r>
              <a:rPr lang="fr-FR" sz="2000" spc="0" dirty="0">
                <a:latin typeface="+mn-lt"/>
              </a:rPr>
              <a:t>de scie en 2024, le taux de disponibilité a depuis enregistré une baisse cumulative de 130 pb, pour atteindre 18,3 % </a:t>
            </a:r>
            <a:br>
              <a:rPr lang="fr-FR" sz="2000" spc="0" dirty="0">
                <a:latin typeface="+mn-lt"/>
              </a:rPr>
            </a:br>
            <a:r>
              <a:rPr lang="fr-FR" sz="2000" spc="0" dirty="0">
                <a:latin typeface="+mn-lt"/>
              </a:rPr>
              <a:t>au T1 2025. </a:t>
            </a:r>
            <a:endParaRPr lang="fr-CA" sz="2000" spc="0" dirty="0">
              <a:latin typeface="+mn-lt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8FFAF3-7DC9-A82C-5613-5A3A787F815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172645" y="6202144"/>
            <a:ext cx="639862" cy="389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0400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hart 7">
            <a:extLst>
              <a:ext uri="{FF2B5EF4-FFF2-40B4-BE49-F238E27FC236}">
                <a16:creationId xmlns:a16="http://schemas.microsoft.com/office/drawing/2014/main" id="{BC9B620C-59D5-0899-CE4D-C313A8558B6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46924131"/>
              </p:ext>
            </p:extLst>
          </p:nvPr>
        </p:nvGraphicFramePr>
        <p:xfrm>
          <a:off x="609598" y="1896813"/>
          <a:ext cx="7026291" cy="40467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12B88B8-1C85-4ADF-6476-49B503C90DC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599" y="685800"/>
            <a:ext cx="8029075" cy="615950"/>
          </a:xfrm>
        </p:spPr>
        <p:txBody>
          <a:bodyPr/>
          <a:lstStyle/>
          <a:p>
            <a:r>
              <a:rPr lang="fr-FR" sz="2800" dirty="0"/>
              <a:t>Indicateurs du marché des bureaux du Grand Montréal</a:t>
            </a:r>
            <a:endParaRPr lang="en-US" sz="280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1C244CF-F053-B027-0B4A-94F0726B6865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Open Sans" panose="020B0606030504020204" pitchFamily="34" charset="0"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Taux de disponibilité du centre-ville par catégorie d’immeuble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15E138F-8C33-D45D-1723-0D1114D16DF2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8525435" y="685800"/>
            <a:ext cx="3903186" cy="5257800"/>
          </a:xfrm>
        </p:spPr>
        <p:txBody>
          <a:bodyPr/>
          <a:lstStyle/>
          <a:p>
            <a:r>
              <a:rPr lang="fr-FR" sz="2000" spc="0" dirty="0">
                <a:latin typeface="+mn-lt"/>
              </a:rPr>
              <a:t>Malgré une légère remontée de 70 pb </a:t>
            </a:r>
            <a:br>
              <a:rPr lang="fr-FR" sz="2000" spc="0" dirty="0">
                <a:latin typeface="+mn-lt"/>
              </a:rPr>
            </a:br>
            <a:r>
              <a:rPr lang="fr-FR" sz="2000" spc="0" dirty="0">
                <a:latin typeface="+mn-lt"/>
              </a:rPr>
              <a:t>ce trimestre, le taux </a:t>
            </a:r>
            <a:br>
              <a:rPr lang="fr-FR" sz="2000" spc="0" dirty="0">
                <a:latin typeface="+mn-lt"/>
              </a:rPr>
            </a:br>
            <a:r>
              <a:rPr lang="fr-FR" sz="2000" spc="0" dirty="0">
                <a:latin typeface="+mn-lt"/>
              </a:rPr>
              <a:t>de disponibilité des immeubles de catégorie A du centre-ville a cumulé une baisse de 1,8 % depuis le pic du T2 2024. </a:t>
            </a:r>
            <a:br>
              <a:rPr lang="fr-FR" sz="2000" spc="0" dirty="0">
                <a:latin typeface="+mn-lt"/>
              </a:rPr>
            </a:br>
            <a:br>
              <a:rPr lang="fr-FR" sz="2000" spc="0" dirty="0">
                <a:latin typeface="+mn-lt"/>
              </a:rPr>
            </a:br>
            <a:r>
              <a:rPr lang="fr-FR" sz="2000" spc="0" dirty="0">
                <a:latin typeface="+mn-lt"/>
              </a:rPr>
              <a:t>La demande commence timidement à déborder vers les immeubles de catégorie B, dont le taux </a:t>
            </a:r>
            <a:br>
              <a:rPr lang="fr-FR" sz="2000" spc="0" dirty="0">
                <a:latin typeface="+mn-lt"/>
              </a:rPr>
            </a:br>
            <a:r>
              <a:rPr lang="fr-FR" sz="2000" spc="0" dirty="0">
                <a:latin typeface="+mn-lt"/>
              </a:rPr>
              <a:t>de disponibilité a reculé </a:t>
            </a:r>
            <a:br>
              <a:rPr lang="fr-FR" sz="2000" spc="0" dirty="0">
                <a:latin typeface="+mn-lt"/>
              </a:rPr>
            </a:br>
            <a:r>
              <a:rPr lang="fr-FR" sz="2000" spc="0" dirty="0">
                <a:latin typeface="+mn-lt"/>
              </a:rPr>
              <a:t>de 80 pb depuis </a:t>
            </a:r>
            <a:br>
              <a:rPr lang="fr-FR" sz="2000" spc="0" dirty="0">
                <a:latin typeface="+mn-lt"/>
              </a:rPr>
            </a:br>
            <a:r>
              <a:rPr lang="fr-FR" sz="2000" spc="0" dirty="0">
                <a:latin typeface="+mn-lt"/>
              </a:rPr>
              <a:t>le dernier trimestre.  </a:t>
            </a:r>
            <a:endParaRPr lang="fr-CA" sz="2000" spc="0" dirty="0">
              <a:latin typeface="+mn-lt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8BEF910-B5A9-39B2-FC57-EA59834536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172645" y="6202144"/>
            <a:ext cx="639862" cy="389817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7177D9E-F29C-E6B2-799F-FEBAB53A9819}"/>
              </a:ext>
            </a:extLst>
          </p:cNvPr>
          <p:cNvSpPr/>
          <p:nvPr/>
        </p:nvSpPr>
        <p:spPr>
          <a:xfrm>
            <a:off x="609598" y="6439958"/>
            <a:ext cx="2305048" cy="153888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dirty="0">
                <a:solidFill>
                  <a:srgbClr val="000000"/>
                </a:solidFill>
              </a:rPr>
              <a:t>Source: Avison Young</a:t>
            </a:r>
          </a:p>
        </p:txBody>
      </p:sp>
    </p:spTree>
    <p:extLst>
      <p:ext uri="{BB962C8B-B14F-4D97-AF65-F5344CB8AC3E}">
        <p14:creationId xmlns:p14="http://schemas.microsoft.com/office/powerpoint/2010/main" val="31101524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Graphique 3">
            <a:extLst>
              <a:ext uri="{FF2B5EF4-FFF2-40B4-BE49-F238E27FC236}">
                <a16:creationId xmlns:a16="http://schemas.microsoft.com/office/drawing/2014/main" id="{5D56E67A-C77F-3B7A-6794-91985F1ABED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61967901"/>
              </p:ext>
            </p:extLst>
          </p:nvPr>
        </p:nvGraphicFramePr>
        <p:xfrm>
          <a:off x="609602" y="1924283"/>
          <a:ext cx="7078460" cy="42479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B0288EE2-6C71-C029-292D-6278368A153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599" y="685800"/>
            <a:ext cx="8066567" cy="615950"/>
          </a:xfrm>
        </p:spPr>
        <p:txBody>
          <a:bodyPr/>
          <a:lstStyle/>
          <a:p>
            <a:r>
              <a:rPr lang="fr-FR" sz="2800" dirty="0"/>
              <a:t>Indicateurs du marché des bureaux du Grand Montréal</a:t>
            </a:r>
            <a:endParaRPr lang="en-US" sz="280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D30C4B-B6E2-F69C-4D52-041B52F97CB8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Open Sans" panose="020B0606030504020204" pitchFamily="34" charset="0"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Moyenne de loyers nets demandés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D996442-D88A-E256-77BC-B2088E6B900B}"/>
              </a:ext>
            </a:extLst>
          </p:cNvPr>
          <p:cNvSpPr txBox="1"/>
          <p:nvPr/>
        </p:nvSpPr>
        <p:spPr>
          <a:xfrm>
            <a:off x="604566" y="1924284"/>
            <a:ext cx="1352550" cy="1384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 rtl="0">
              <a:defRPr sz="1000" b="1" i="0" u="none" strike="noStrik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pPr>
            <a:r>
              <a:rPr lang="fr-FR" sz="900" b="1"/>
              <a:t>Par </a:t>
            </a:r>
            <a:r>
              <a:rPr lang="fr-FR" sz="900" b="1">
                <a:solidFill>
                  <a:schemeClr val="tx1"/>
                </a:solidFill>
              </a:rPr>
              <a:t>pi</a:t>
            </a:r>
            <a:r>
              <a:rPr lang="fr-FR" sz="900" b="1" baseline="3000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9340BCD-1D78-6CE2-18A3-56E34CE922CC}"/>
              </a:ext>
            </a:extLst>
          </p:cNvPr>
          <p:cNvSpPr txBox="1">
            <a:spLocks/>
          </p:cNvSpPr>
          <p:nvPr/>
        </p:nvSpPr>
        <p:spPr>
          <a:xfrm>
            <a:off x="8525435" y="685800"/>
            <a:ext cx="3840736" cy="5257800"/>
          </a:xfrm>
          <a:prstGeom prst="rect">
            <a:avLst/>
          </a:prstGeom>
        </p:spPr>
        <p:txBody>
          <a:bodyPr lIns="0" tIns="0" rIns="731520" bIns="0" anchor="b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Open Sans" panose="020B0606030504020204" pitchFamily="34" charset="0"/>
              <a:buNone/>
              <a:defRPr sz="3200" kern="1200" spc="-100" baseline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180975" indent="-180975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Open Sans" panose="020B0606030504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1950" indent="-180975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Open Sans" panose="020B0606030504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4988" indent="-173038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Open Sans" panose="020B0606030504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5963" indent="-180975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Open Sans" panose="020B0606030504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72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Open Sans" panose="020B0606030504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2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Open Sans" panose="020B0606030504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2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Open Sans" panose="020B0606030504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2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Open Sans" panose="020B0606030504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CA" sz="2000" spc="0" dirty="0">
                <a:latin typeface="+mn-lt"/>
              </a:rPr>
              <a:t>Le loyer net moyen demandé pour la catégorie B est passé de 17,43 $/pi</a:t>
            </a:r>
            <a:r>
              <a:rPr lang="fr-CA" sz="2000" spc="0" baseline="30000" dirty="0">
                <a:latin typeface="+mn-lt"/>
              </a:rPr>
              <a:t>2</a:t>
            </a:r>
            <a:r>
              <a:rPr lang="fr-CA" sz="2000" spc="0" dirty="0">
                <a:latin typeface="+mn-lt"/>
              </a:rPr>
              <a:t> au T4 2024 à 18,59 $/pi</a:t>
            </a:r>
            <a:r>
              <a:rPr lang="fr-CA" sz="2000" spc="0" baseline="30000" dirty="0">
                <a:latin typeface="+mn-lt"/>
              </a:rPr>
              <a:t>2 </a:t>
            </a:r>
            <a:r>
              <a:rPr lang="fr-CA" sz="2000" spc="0" dirty="0">
                <a:latin typeface="+mn-lt"/>
              </a:rPr>
              <a:t>ce trimestre, resserrant l’écart entre </a:t>
            </a:r>
            <a:br>
              <a:rPr lang="fr-CA" sz="2000" spc="0" dirty="0">
                <a:latin typeface="+mn-lt"/>
              </a:rPr>
            </a:br>
            <a:r>
              <a:rPr lang="fr-CA" sz="2000" spc="0" dirty="0">
                <a:latin typeface="+mn-lt"/>
              </a:rPr>
              <a:t>les catégories A et B. </a:t>
            </a:r>
          </a:p>
          <a:p>
            <a:endParaRPr lang="fr-CA" sz="2000" spc="0" dirty="0">
              <a:latin typeface="+mn-lt"/>
            </a:endParaRPr>
          </a:p>
          <a:p>
            <a:r>
              <a:rPr lang="fr-CA" sz="2000" spc="0" dirty="0">
                <a:latin typeface="+mn-lt"/>
              </a:rPr>
              <a:t>Les loyers nets des immeubles de catégorie Prestige ont enregistré </a:t>
            </a:r>
            <a:br>
              <a:rPr lang="fr-CA" sz="2000" spc="0" dirty="0">
                <a:latin typeface="+mn-lt"/>
              </a:rPr>
            </a:br>
            <a:r>
              <a:rPr lang="fr-CA" sz="2000" spc="0" dirty="0">
                <a:latin typeface="+mn-lt"/>
              </a:rPr>
              <a:t>une légère baisse </a:t>
            </a:r>
            <a:br>
              <a:rPr lang="fr-CA" sz="2000" spc="0" dirty="0">
                <a:latin typeface="+mn-lt"/>
              </a:rPr>
            </a:br>
            <a:r>
              <a:rPr lang="fr-CA" sz="2000" spc="0" dirty="0">
                <a:latin typeface="+mn-lt"/>
              </a:rPr>
              <a:t>de 0,37 $/pi</a:t>
            </a:r>
            <a:r>
              <a:rPr lang="fr-CA" sz="2000" spc="0" baseline="30000" dirty="0">
                <a:latin typeface="+mn-lt"/>
              </a:rPr>
              <a:t>2 </a:t>
            </a:r>
            <a:r>
              <a:rPr lang="fr-CA" sz="2000" spc="0" dirty="0">
                <a:latin typeface="+mn-lt"/>
              </a:rPr>
              <a:t>ce trimestre.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F7BBCC3-1E8C-9D17-9E14-A38CF4CE6122}"/>
              </a:ext>
            </a:extLst>
          </p:cNvPr>
          <p:cNvSpPr/>
          <p:nvPr/>
        </p:nvSpPr>
        <p:spPr>
          <a:xfrm>
            <a:off x="609598" y="6439958"/>
            <a:ext cx="2305048" cy="153888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dirty="0">
                <a:solidFill>
                  <a:srgbClr val="000000"/>
                </a:solidFill>
              </a:rPr>
              <a:t>Source: Avison Young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AB26228-15A9-8A70-468E-020003F8C80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172645" y="6202144"/>
            <a:ext cx="639862" cy="389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01006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FEC5E3F-62EA-11DA-52DE-10BF1C7AC5D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4617" b="4617"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E4244A4-DBDF-0E50-292D-81373FC82A96}"/>
              </a:ext>
            </a:extLst>
          </p:cNvPr>
          <p:cNvSpPr txBox="1">
            <a:spLocks/>
          </p:cNvSpPr>
          <p:nvPr/>
        </p:nvSpPr>
        <p:spPr>
          <a:xfrm>
            <a:off x="598548" y="895192"/>
            <a:ext cx="10252984" cy="1691098"/>
          </a:xfrm>
          <a:prstGeom prst="rect">
            <a:avLst/>
          </a:prstGeom>
        </p:spPr>
        <p:txBody>
          <a:bodyPr lIns="0" rIns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Open Sans" panose="020B0606030504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975" indent="-1809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Open Sans" panose="020B0606030504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1950" indent="-1809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4988" indent="-17303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5963" indent="-1809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Open Sans" panose="020B0606030504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72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Open Sans" panose="020B0606030504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2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Open Sans" panose="020B0606030504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2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Open Sans" panose="020B0606030504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2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Open Sans" panose="020B0606030504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5100"/>
              </a:lnSpc>
            </a:pPr>
            <a:r>
              <a:rPr lang="fr-CA" sz="3600" b="1" dirty="0">
                <a:solidFill>
                  <a:schemeClr val="bg1"/>
                </a:solidFill>
                <a:highlight>
                  <a:srgbClr val="22293B"/>
                </a:highlight>
                <a:latin typeface="+mj-lt"/>
              </a:rPr>
              <a:t>Quoi de neuf du côté du retour au bureau?</a:t>
            </a:r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37083264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F8DB9371-1A16-ABE2-909A-C6624475C931}"/>
              </a:ext>
            </a:extLst>
          </p:cNvPr>
          <p:cNvSpPr/>
          <p:nvPr/>
        </p:nvSpPr>
        <p:spPr>
          <a:xfrm>
            <a:off x="8001000" y="0"/>
            <a:ext cx="4191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045D4A-BE3C-489B-4F60-4EDBFAE69B0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599" y="685800"/>
            <a:ext cx="9812056" cy="615950"/>
          </a:xfrm>
        </p:spPr>
        <p:txBody>
          <a:bodyPr/>
          <a:lstStyle/>
          <a:p>
            <a:r>
              <a:rPr lang="fr-FR" sz="2800" dirty="0"/>
              <a:t>Achalandage annuel des métros de Montréal</a:t>
            </a:r>
            <a:endParaRPr lang="en-US" sz="280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D30C4B-B6E2-F69C-4D52-041B52F97CB8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Open Sans" panose="020B0606030504020204" pitchFamily="34" charset="0"/>
              <a:buNone/>
              <a:tabLst/>
              <a:defRPr/>
            </a:pPr>
            <a:r>
              <a:rPr lang="fr-FR" sz="1600" dirty="0">
                <a:solidFill>
                  <a:srgbClr val="000000"/>
                </a:solidFill>
              </a:rPr>
              <a:t>Toutes les lignes combinées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graphicFrame>
        <p:nvGraphicFramePr>
          <p:cNvPr id="2" name="Graphique 1">
            <a:extLst>
              <a:ext uri="{FF2B5EF4-FFF2-40B4-BE49-F238E27FC236}">
                <a16:creationId xmlns:a16="http://schemas.microsoft.com/office/drawing/2014/main" id="{6CAA1A47-A111-AE18-AAC7-30E6A0DBDF5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50299342"/>
              </p:ext>
            </p:extLst>
          </p:nvPr>
        </p:nvGraphicFramePr>
        <p:xfrm>
          <a:off x="275573" y="1744112"/>
          <a:ext cx="11479993" cy="39757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Rectangle 13">
            <a:extLst>
              <a:ext uri="{FF2B5EF4-FFF2-40B4-BE49-F238E27FC236}">
                <a16:creationId xmlns:a16="http://schemas.microsoft.com/office/drawing/2014/main" id="{28C70213-19E3-6F8D-E83B-7CBE7AC89F89}"/>
              </a:ext>
            </a:extLst>
          </p:cNvPr>
          <p:cNvSpPr/>
          <p:nvPr/>
        </p:nvSpPr>
        <p:spPr>
          <a:xfrm>
            <a:off x="609598" y="6439958"/>
            <a:ext cx="2305048" cy="153888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dirty="0">
                <a:solidFill>
                  <a:srgbClr val="000000"/>
                </a:solidFill>
              </a:rPr>
              <a:t>Source: STM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6FD8EE1C-39D1-59E5-374D-54F5C0FFD2D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172645" y="6202144"/>
            <a:ext cx="639862" cy="389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9404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BC27A23-F5A2-40E4-BEDF-0ACCEB4297A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CA" sz="3200" dirty="0">
                <a:solidFill>
                  <a:srgbClr val="000000"/>
                </a:solidFill>
              </a:rPr>
              <a:t>Make it awesome.</a:t>
            </a:r>
            <a:endParaRPr lang="fr-CA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5A457A0-0598-46AE-B5A9-E63604F130D0}"/>
              </a:ext>
            </a:extLst>
          </p:cNvPr>
          <p:cNvSpPr/>
          <p:nvPr/>
        </p:nvSpPr>
        <p:spPr>
          <a:xfrm>
            <a:off x="0" y="-43405"/>
            <a:ext cx="12192000" cy="694481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CA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10" name="Text Placeholder 1">
            <a:extLst>
              <a:ext uri="{FF2B5EF4-FFF2-40B4-BE49-F238E27FC236}">
                <a16:creationId xmlns:a16="http://schemas.microsoft.com/office/drawing/2014/main" id="{C471A5C7-F02F-7DE9-4F45-7D93B43AF7DB}"/>
              </a:ext>
            </a:extLst>
          </p:cNvPr>
          <p:cNvSpPr txBox="1">
            <a:spLocks/>
          </p:cNvSpPr>
          <p:nvPr/>
        </p:nvSpPr>
        <p:spPr>
          <a:xfrm>
            <a:off x="937064" y="2684162"/>
            <a:ext cx="9695494" cy="1691098"/>
          </a:xfrm>
          <a:prstGeom prst="rect">
            <a:avLst/>
          </a:prstGeom>
        </p:spPr>
        <p:txBody>
          <a:bodyPr lIns="0" rIns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Open Sans" panose="020B0606030504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975" indent="-1809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Open Sans" panose="020B0606030504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1950" indent="-1809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4988" indent="-17303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5963" indent="-1809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Open Sans" panose="020B0606030504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72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Open Sans" panose="020B0606030504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2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Open Sans" panose="020B0606030504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2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Open Sans" panose="020B0606030504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2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Open Sans" panose="020B0606030504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5100"/>
              </a:lnSpc>
            </a:pPr>
            <a:r>
              <a:rPr lang="fr-FR" sz="5400" b="1" dirty="0">
                <a:solidFill>
                  <a:schemeClr val="bg1"/>
                </a:solidFill>
                <a:latin typeface="+mj-lt"/>
              </a:rPr>
              <a:t>Comment va la conversion des immeubles de bureaux?</a:t>
            </a:r>
            <a:endParaRPr lang="en-US" sz="5400" b="1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B052BE63-21BB-6A6A-A022-262760BF5F5A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170855" y="6207378"/>
            <a:ext cx="633615" cy="386014"/>
          </a:xfrm>
          <a:prstGeom prst="rect">
            <a:avLst/>
          </a:prstGeom>
        </p:spPr>
      </p:pic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1055476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1434 Sainte-Catherine Ouest - 6 étages - Projets en planification - Agora  Montréal">
            <a:extLst>
              <a:ext uri="{FF2B5EF4-FFF2-40B4-BE49-F238E27FC236}">
                <a16:creationId xmlns:a16="http://schemas.microsoft.com/office/drawing/2014/main" id="{B2BE77F1-BC12-B3F9-0B7C-DDF3B78BD87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91" b="8377"/>
          <a:stretch/>
        </p:blipFill>
        <p:spPr bwMode="auto">
          <a:xfrm>
            <a:off x="8041771" y="4203372"/>
            <a:ext cx="2812438" cy="1894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AF0F5CB-6821-C957-10E6-468FFF55A5F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15175" y="1811286"/>
            <a:ext cx="2812438" cy="1894177"/>
          </a:xfrm>
          <a:prstGeom prst="rect">
            <a:avLst/>
          </a:prstGeom>
        </p:spPr>
      </p:pic>
      <p:pic>
        <p:nvPicPr>
          <p:cNvPr id="4104" name="Picture 8" descr="1245 Rue Sherbrooke O, Montréal, QC H3G 1G3 | LoopNet">
            <a:extLst>
              <a:ext uri="{FF2B5EF4-FFF2-40B4-BE49-F238E27FC236}">
                <a16:creationId xmlns:a16="http://schemas.microsoft.com/office/drawing/2014/main" id="{10877811-2419-FB4E-8A7C-C70BB5BE46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83034" y="1811286"/>
            <a:ext cx="2827685" cy="1885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BB87FA6-5D4A-5139-7492-5C1B952391ED}"/>
              </a:ext>
            </a:extLst>
          </p:cNvPr>
          <p:cNvSpPr txBox="1"/>
          <p:nvPr/>
        </p:nvSpPr>
        <p:spPr>
          <a:xfrm>
            <a:off x="6017164" y="1441955"/>
            <a:ext cx="42561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Open Sans" panose="020B0606030504020204" pitchFamily="34" charset="0"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438-440 Saint-Pierre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0BB0DA7-326B-C5A6-859C-9BC44E63FE3C}"/>
              </a:ext>
            </a:extLst>
          </p:cNvPr>
          <p:cNvSpPr txBox="1"/>
          <p:nvPr/>
        </p:nvSpPr>
        <p:spPr>
          <a:xfrm>
            <a:off x="2713984" y="1441954"/>
            <a:ext cx="30770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Open Sans" panose="020B0606030504020204" pitchFamily="34" charset="0"/>
              <a:buNone/>
              <a:tabLst/>
              <a:defRPr/>
            </a:pPr>
            <a:r>
              <a:rPr kumimoji="0" lang="fr-CA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1245 Sherbrooke Ouest</a:t>
            </a:r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B9144399-3254-46F8-62DA-A5DAC5E105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279071" y="4208316"/>
            <a:ext cx="2826435" cy="1884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>
            <a:extLst>
              <a:ext uri="{FF2B5EF4-FFF2-40B4-BE49-F238E27FC236}">
                <a16:creationId xmlns:a16="http://schemas.microsoft.com/office/drawing/2014/main" id="{3EC61C86-8EA4-CD85-13E9-2F4EBAA40BC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22" t="4976" r="8898" b="249"/>
          <a:stretch/>
        </p:blipFill>
        <p:spPr bwMode="auto">
          <a:xfrm>
            <a:off x="4602129" y="4203372"/>
            <a:ext cx="2826435" cy="1884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29B76165-6EBC-66CF-9FBE-B0D92E4304B1}"/>
              </a:ext>
            </a:extLst>
          </p:cNvPr>
          <p:cNvSpPr txBox="1"/>
          <p:nvPr/>
        </p:nvSpPr>
        <p:spPr>
          <a:xfrm>
            <a:off x="1165773" y="3834043"/>
            <a:ext cx="323778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Open Sans" panose="020B0606030504020204" pitchFamily="34" charset="0"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1220-1240 Ste-Catherine O.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C1D5E6F-69A8-637A-3106-B0755251EEC7}"/>
              </a:ext>
            </a:extLst>
          </p:cNvPr>
          <p:cNvSpPr txBox="1"/>
          <p:nvPr/>
        </p:nvSpPr>
        <p:spPr>
          <a:xfrm>
            <a:off x="4526630" y="3834042"/>
            <a:ext cx="406196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Open Sans" panose="020B0606030504020204" pitchFamily="34" charset="0"/>
              <a:buNone/>
              <a:tabLst/>
              <a:defRPr/>
            </a:pPr>
            <a:r>
              <a:rPr kumimoji="0" lang="fr-CA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16 Place du Commerce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EC36E41-9C32-199D-7B11-559CF789D78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172645" y="6202144"/>
            <a:ext cx="639862" cy="389817"/>
          </a:xfrm>
          <a:prstGeom prst="rect">
            <a:avLst/>
          </a:prstGeom>
        </p:spPr>
      </p:pic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4004AE93-5DC2-456C-14B4-1799B6F0A2CB}"/>
              </a:ext>
            </a:extLst>
          </p:cNvPr>
          <p:cNvSpPr txBox="1">
            <a:spLocks/>
          </p:cNvSpPr>
          <p:nvPr/>
        </p:nvSpPr>
        <p:spPr>
          <a:xfrm>
            <a:off x="609598" y="407152"/>
            <a:ext cx="10351169" cy="615950"/>
          </a:xfrm>
          <a:prstGeom prst="rect">
            <a:avLst/>
          </a:prstGeom>
        </p:spPr>
        <p:txBody>
          <a:bodyPr lIns="0" rIns="137160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Open Sans" panose="020B0606030504020204" pitchFamily="34" charset="0"/>
              <a:buNone/>
              <a:defRPr lang="en-US" sz="24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Open Sans" panose="020B0606030504020204" pitchFamily="34" charset="0"/>
              <a:buNone/>
              <a:defRPr lang="en-US" sz="2400" b="1" kern="1200" dirty="0" smtClean="0">
                <a:solidFill>
                  <a:schemeClr val="tx1"/>
                </a:solidFill>
                <a:highlight>
                  <a:srgbClr val="FFFFFF"/>
                </a:highlight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Open Sans" panose="020B0606030504020204" pitchFamily="34" charset="0"/>
              <a:buNone/>
              <a:defRPr lang="en-US" sz="2400" b="1" kern="1200" dirty="0" smtClean="0">
                <a:solidFill>
                  <a:schemeClr val="tx1"/>
                </a:solidFill>
                <a:highlight>
                  <a:srgbClr val="FFFFFF"/>
                </a:highlight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Open Sans" panose="020B0606030504020204" pitchFamily="34" charset="0"/>
              <a:buNone/>
              <a:defRPr lang="en-US" sz="2400" b="1" kern="1200" dirty="0" smtClean="0">
                <a:solidFill>
                  <a:schemeClr val="tx1"/>
                </a:solidFill>
                <a:highlight>
                  <a:srgbClr val="FFFFFF"/>
                </a:highlight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Open Sans" panose="020B0606030504020204" pitchFamily="34" charset="0"/>
              <a:buNone/>
              <a:defRPr lang="en-US" sz="2400" b="1" kern="1200" dirty="0">
                <a:solidFill>
                  <a:schemeClr val="tx1"/>
                </a:solidFill>
                <a:highlight>
                  <a:srgbClr val="FFFFFF"/>
                </a:highlight>
                <a:latin typeface="+mn-lt"/>
                <a:ea typeface="+mn-ea"/>
                <a:cs typeface="+mn-cs"/>
              </a:defRPr>
            </a:lvl5pPr>
            <a:lvl6pPr marL="72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Open Sans" panose="020B0606030504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2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Open Sans" panose="020B0606030504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2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Open Sans" panose="020B0606030504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2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Open Sans" panose="020B0606030504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Open Sans" panose="020B0606030504020204" pitchFamily="34" charset="0"/>
              <a:buNone/>
              <a:tabLst/>
              <a:defRPr/>
            </a:pPr>
            <a:r>
              <a:rPr kumimoji="0" lang="fr-CA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Près de 500 000 pieds carrés de bureaux convertis ou en voie d’être convertis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3122471-02E4-AAF7-361A-E0E171C01CF0}"/>
              </a:ext>
            </a:extLst>
          </p:cNvPr>
          <p:cNvSpPr txBox="1"/>
          <p:nvPr/>
        </p:nvSpPr>
        <p:spPr>
          <a:xfrm>
            <a:off x="7966896" y="3834040"/>
            <a:ext cx="406196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Open Sans" panose="020B0606030504020204" pitchFamily="34" charset="0"/>
              <a:buNone/>
              <a:tabLst/>
              <a:defRPr/>
            </a:pPr>
            <a:r>
              <a:rPr kumimoji="0" lang="fr-CA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1434 Ste-Catherine O.</a:t>
            </a:r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134896763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ASTERLEFTMARGIN" val="96"/>
  <p:tag name="MASTERTOPMARGIN" val="209.9999"/>
  <p:tag name="MASTERBOTTOMMARGIN" val="42.5207"/>
  <p:tag name="MASTERRIGHTMARGIN" val="96"/>
  <p:tag name="CUSTMASTERLEFTMARGIN" val="96"/>
  <p:tag name="CUSTMASTERTOPMARGIN" val="209.9999"/>
  <p:tag name="CUSTMASTERBOTTOMMARGIN" val="42.5207"/>
  <p:tag name="CUSTMASTERRIGHTMARGIN" val="96"/>
  <p:tag name="GUIDESAPPLIEDTO" val="2"/>
  <p:tag name="TITLETOPMARGIN" val="81.934"/>
  <p:tag name="TITLEBOTTOMMARGIN" val="195.3198"/>
  <p:tag name="MAXCOLS" val="9"/>
  <p:tag name="MAXROWS" val="6"/>
  <p:tag name="MAXGUTTERROW" val="1 cm"/>
  <p:tag name="MAXGUTTERCOL" val="2"/>
  <p:tag name="GUIDEMETRICUNIT" val="cm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UIDECOLS" val="1"/>
  <p:tag name="GUIDEROWS" val="1"/>
  <p:tag name="GUTTERCOL" val="0.6 cm"/>
  <p:tag name="GUTTERROW" val="0.6 cm"/>
  <p:tag name="GUIDESAPPLIEDTO" val="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UIDECOLS" val="1"/>
  <p:tag name="GUIDEROWS" val="1"/>
  <p:tag name="GUTTERCOL" val="0.6 cm"/>
  <p:tag name="GUTTERROW" val="0.6 cm"/>
  <p:tag name="GUIDESAPPLIEDTO" val="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UIDECOLS" val="1"/>
  <p:tag name="GUIDEROWS" val="1"/>
  <p:tag name="GUTTERCOL" val="0.6 cm"/>
  <p:tag name="GUTTERROW" val="0.6 cm"/>
  <p:tag name="GUIDESAPPLIEDTO" val="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UIDECOLS" val="1"/>
  <p:tag name="GUIDEROWS" val="1"/>
  <p:tag name="GUTTERCOL" val="0.6 cm"/>
  <p:tag name="GUTTERROW" val="0.6 cm"/>
  <p:tag name="GUIDESAPPLIEDTO" val="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UIDECOLS" val="1"/>
  <p:tag name="GUIDEROWS" val="1"/>
  <p:tag name="GUTTERCOL" val="0.6 cm"/>
  <p:tag name="GUTTERROW" val="0.6 cm"/>
  <p:tag name="GUIDESAPPLIEDTO" val="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UIDECOLS" val="1"/>
  <p:tag name="GUIDEROWS" val="1"/>
  <p:tag name="GUTTERCOL" val="0.6 cm"/>
  <p:tag name="GUTTERROW" val="0.6 cm"/>
  <p:tag name="GUIDESAPPLIEDTO" val="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UIDECOLS" val="1"/>
  <p:tag name="GUIDEROWS" val="1"/>
  <p:tag name="GUTTERCOL" val="0.6 cm"/>
  <p:tag name="GUTTERROW" val="0.6 cm"/>
  <p:tag name="GUIDESAPPLIEDTO" val="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UIDECOLS" val="2"/>
  <p:tag name="GUIDEROWS" val="1"/>
  <p:tag name="GUTTERCOL" val="0.6 cm"/>
  <p:tag name="GUTTERROW" val="0.6 cm"/>
  <p:tag name="GUIDESAPPLIEDTO" val="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UIDECOLS" val="3"/>
  <p:tag name="GUIDEROWS" val="1"/>
  <p:tag name="GUTTERCOL" val="0.6 cm"/>
  <p:tag name="GUTTERROW" val="0.6 cm"/>
  <p:tag name="GUIDESAPPLIEDTO" val="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UIDECOLS" val="1"/>
  <p:tag name="GUIDEROWS" val="1"/>
  <p:tag name="GUTTERCOL" val="0.6 cm"/>
  <p:tag name="GUTTERROW" val="0.6 cm"/>
  <p:tag name="GUIDESAPPLIEDTO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UIDESAPPLIEDTO" val="2"/>
  <p:tag name="GUIDECOLS" val="1"/>
  <p:tag name="GUIDEROWS" val="1"/>
  <p:tag name="GUTTERCOL" val="0.6"/>
  <p:tag name="GUTTERROW" val="0.6"/>
  <p:tag name="MASTERTOPMARGIN" val="210.0472"/>
  <p:tag name="MASTERLEFTMARGIN" val="96.0945"/>
  <p:tag name="MASTERRIGHTMARGIN" val="96.0945"/>
  <p:tag name="MASTERBOTTOMMARGIN" val="42.5197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UIDECOLS" val="1"/>
  <p:tag name="GUIDEROWS" val="1"/>
  <p:tag name="GUTTERCOL" val="0.6 cm"/>
  <p:tag name="GUTTERROW" val="0.6 cm"/>
  <p:tag name="GUIDESAPPLIEDTO" val="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UIDECOLS" val="1"/>
  <p:tag name="GUIDEROWS" val="2"/>
  <p:tag name="GUTTERCOL" val="0.6 cm"/>
  <p:tag name="GUTTERROW" val="0.6 cm"/>
  <p:tag name="GUIDESAPPLIEDTO" val="2"/>
  <p:tag name="MASTERTOPMARGIN" val="209.9999"/>
  <p:tag name="MASTERLEFTMARGIN" val="96"/>
  <p:tag name="MASTERRIGHTMARGIN" val="96"/>
  <p:tag name="MASTERBOTTOMMARGIN" val="42.5207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UIDECOLS" val="1"/>
  <p:tag name="GUIDEROWS" val="1"/>
  <p:tag name="GUTTERCOL" val="0.6 cm"/>
  <p:tag name="GUTTERROW" val="0.6 cm"/>
  <p:tag name="GUIDESAPPLIEDTO" val="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ASTERLEFTMARGIN" val="96"/>
  <p:tag name="MASTERRIGHTMARGIN" val="96"/>
  <p:tag name="MASTERTOPMARGIN" val="209.9999"/>
  <p:tag name="MASTERBOTTOMMARGIN" val="42.5207"/>
  <p:tag name="GUIDECOLS" val="1"/>
  <p:tag name="GUIDEROWS" val="1"/>
  <p:tag name="GUTTERCOL" val="0.6 cm"/>
  <p:tag name="GUTTERROW" val="0.6 cm"/>
  <p:tag name="GUIDESAPPLIEDTO" val="2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UIDECOLS" val="1"/>
  <p:tag name="GUIDEROWS" val="1"/>
  <p:tag name="GUTTERCOL" val="0.6 cm"/>
  <p:tag name="GUTTERROW" val="0.6 cm"/>
  <p:tag name="GUIDESAPPLIEDTO" val="2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ASTERTOPMARGIN" val="210.0472"/>
  <p:tag name="MASTERLEFTMARGIN" val="66.0472"/>
  <p:tag name="MASTERRIGHTMARGIN" val="66.0472"/>
  <p:tag name="MASTERBOTTOMMARGIN" val="42.5197"/>
  <p:tag name="CUSTMASTERTOPMARGIN" val="210.0472"/>
  <p:tag name="CUSTMASTERLEFTMARGIN" val="96.0945"/>
  <p:tag name="CUSTMASTERRIGHTMARGIN" val="96.0945"/>
  <p:tag name="CUSTMASTERBOTTOMMARGIN" val="42.5197"/>
  <p:tag name="GUIDECOLS" val="3"/>
  <p:tag name="GUIDEROWS" val="1"/>
  <p:tag name="GUTTERCOL" val="0.8 cm"/>
  <p:tag name="GUTTERROW" val="0.6 cm"/>
  <p:tag name="GUIDESAPPLIEDTO" val="2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UIDECOLS" val="1"/>
  <p:tag name="GUIDEROWS" val="1"/>
  <p:tag name="GUTTERCOL" val="0.6 cm"/>
  <p:tag name="GUTTERROW" val="0.6 cm"/>
  <p:tag name="GUIDESAPPLIEDTO" val="2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UIDECOLS" val="1"/>
  <p:tag name="GUIDEROWS" val="1"/>
  <p:tag name="GUTTERCOL" val="0.6 cm"/>
  <p:tag name="GUTTERROW" val="0.6 cm"/>
  <p:tag name="GUIDESAPPLIEDTO" val="2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UIDECOLS" val="2"/>
  <p:tag name="GUIDEROWS" val="1"/>
  <p:tag name="GUTTERCOL" val="0.6 cm"/>
  <p:tag name="GUTTERROW" val="0.6 cm"/>
  <p:tag name="GUIDESAPPLIEDTO" val="2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UIDECOLS" val="2"/>
  <p:tag name="GUIDEROWS" val="1"/>
  <p:tag name="GUTTERCOL" val="0.6 cm"/>
  <p:tag name="GUTTERROW" val="0.6 cm"/>
  <p:tag name="GUIDESAPPLIEDTO" val="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UIDECOLS" val="1"/>
  <p:tag name="GUIDEROWS" val="1"/>
  <p:tag name="GUTTERCOL" val="0.6 cm"/>
  <p:tag name="GUTTERROW" val="0.6 cm"/>
  <p:tag name="GUIDESAPPLIEDTO" val="2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UIDECOLS" val="1"/>
  <p:tag name="GUIDEROWS" val="1"/>
  <p:tag name="GUTTERCOL" val="0.6 cm"/>
  <p:tag name="GUTTERROW" val="0.6 cm"/>
  <p:tag name="GUIDESAPPLIEDTO" val="2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ASTERTOPMARGIN" val="210.0472"/>
  <p:tag name="MASTERLEFTMARGIN" val="66.0472"/>
  <p:tag name="MASTERRIGHTMARGIN" val="66.0472"/>
  <p:tag name="MASTERBOTTOMMARGIN" val="42.5197"/>
  <p:tag name="CUSTMASTERTOPMARGIN" val="210.0472"/>
  <p:tag name="CUSTMASTERLEFTMARGIN" val="96.0945"/>
  <p:tag name="CUSTMASTERRIGHTMARGIN" val="96.0945"/>
  <p:tag name="CUSTMASTERBOTTOMMARGIN" val="42.5197"/>
  <p:tag name="GUIDECOLS" val="4"/>
  <p:tag name="GUIDEROWS" val="1"/>
  <p:tag name="GUTTERCOL" val="2 cm"/>
  <p:tag name="GUTTERROW" val="0.6 cm"/>
  <p:tag name="GUIDESAPPLIEDTO" val="2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NTAINEDIMAGEPATH" val="C:\Users\EastonPascal(AvisonY\AppData\Local\Temp\Templafy\PowerPointVsto\Assets\1597eac7-06de-4fec-85f4-4d942ebbbcd3.jpeg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NTAINEDIMAGEPATH" val="C:\Users\david.major\AppData\Local\Temp\Templafy\PowerPointVsto\Assets\Avison Young Logo White PNG.png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NTAINEDIMAGEPATH" val="C:\Users\EastonPascal(AvisonY\AppData\Local\Temp\Templafy\PowerPointVsto\Assets\8387ff18-d485-4482-a31b-cd89094512f4.jpeg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NTAINEDIMAGEPATH" val="C:\Users\EastonPascal(AvisonY\AppData\Local\Temp\Templafy\PowerPointVsto\Assets\Avison Young Logo White PNG.png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NTAINEDIMAGEPATH" val="C:\Users\EastonPascal(AvisonY\AppData\Local\Temp\Templafy\PowerPointVsto\Assets\Avison Young Logo White PNG.png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UIDECOLS" val="1"/>
  <p:tag name="GUIDEROWS" val="1"/>
  <p:tag name="GUTTERCOL" val="0.6 cm"/>
  <p:tag name="GUTTERROW" val="0.6 cm"/>
  <p:tag name="GUIDESAPPLIEDTO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UIDECOLS" val="1"/>
  <p:tag name="GUIDEROWS" val="1"/>
  <p:tag name="GUTTERCOL" val="0.6 cm"/>
  <p:tag name="GUTTERROW" val="0.6 cm"/>
  <p:tag name="GUIDESAPPLIEDTO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UIDESTITLESHAPE" val="Tru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UIDESMEASURMENT" val="Tru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UIDESAPPLIEDTO" val="2"/>
  <p:tag name="GUIDECOLS" val="1"/>
  <p:tag name="GUIDEROWS" val="1"/>
  <p:tag name="GUTTERCOL" val="0.6"/>
  <p:tag name="GUTTERROW" val="0.6"/>
  <p:tag name="MASTERTOPMARGIN" val="210.0472"/>
  <p:tag name="MASTERLEFTMARGIN" val="96.0945"/>
  <p:tag name="MASTERRIGHTMARGIN" val="96.0945"/>
  <p:tag name="MASTERBOTTOMMARGIN" val="42.519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USTMASTERTOPMARGIN" val="210.0472"/>
  <p:tag name="CUSTMASTERLEFTMARGIN" val="96.0945"/>
  <p:tag name="CUSTMASTERRIGHTMARGIN" val="96.0945"/>
  <p:tag name="CUSTMASTERBOTTOMMARGIN" val="42.5197"/>
  <p:tag name="GUIDECOLS" val="1"/>
  <p:tag name="GUIDEROWS" val="1"/>
  <p:tag name="GUTTERCOL" val="0.6 cm"/>
  <p:tag name="GUTTERROW" val="0.6 cm"/>
  <p:tag name="GUIDESAPPLIEDTO" val="2"/>
</p:tagLst>
</file>

<file path=ppt/theme/theme1.xml><?xml version="1.0" encoding="utf-8"?>
<a:theme xmlns:a="http://schemas.openxmlformats.org/drawingml/2006/main" name="Office Theme">
  <a:themeElements>
    <a:clrScheme name="_AY">
      <a:dk1>
        <a:srgbClr val="000000"/>
      </a:dk1>
      <a:lt1>
        <a:srgbClr val="FFFFFF"/>
      </a:lt1>
      <a:dk2>
        <a:srgbClr val="3A4458"/>
      </a:dk2>
      <a:lt2>
        <a:srgbClr val="C8C9C4"/>
      </a:lt2>
      <a:accent1>
        <a:srgbClr val="55489D"/>
      </a:accent1>
      <a:accent2>
        <a:srgbClr val="4DB595"/>
      </a:accent2>
      <a:accent3>
        <a:srgbClr val="EF6528"/>
      </a:accent3>
      <a:accent4>
        <a:srgbClr val="7E9CD1"/>
      </a:accent4>
      <a:accent5>
        <a:srgbClr val="A67E97"/>
      </a:accent5>
      <a:accent6>
        <a:srgbClr val="7D7370"/>
      </a:accent6>
      <a:hlink>
        <a:srgbClr val="40357E"/>
      </a:hlink>
      <a:folHlink>
        <a:srgbClr val="9992C5"/>
      </a:folHlink>
    </a:clrScheme>
    <a:fontScheme name="AY 2020">
      <a:majorFont>
        <a:latin typeface="GeoSlab703 Md BT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540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_Widescreen.potx" id="{CF7DD10A-2A43-4257-A156-E5C445EA8730}" vid="{B7986E64-AD72-434D-B5FF-083E7176DAC1}"/>
    </a:ext>
  </a:extLst>
</a:theme>
</file>

<file path=ppt/theme/theme2.xml><?xml version="1.0" encoding="utf-8"?>
<a:theme xmlns:a="http://schemas.openxmlformats.org/drawingml/2006/main" name="1_Office Theme">
  <a:themeElements>
    <a:clrScheme name="_AY">
      <a:dk1>
        <a:srgbClr val="000000"/>
      </a:dk1>
      <a:lt1>
        <a:srgbClr val="FFFFFF"/>
      </a:lt1>
      <a:dk2>
        <a:srgbClr val="3A4458"/>
      </a:dk2>
      <a:lt2>
        <a:srgbClr val="C8C9C4"/>
      </a:lt2>
      <a:accent1>
        <a:srgbClr val="55489D"/>
      </a:accent1>
      <a:accent2>
        <a:srgbClr val="4DB595"/>
      </a:accent2>
      <a:accent3>
        <a:srgbClr val="EF6528"/>
      </a:accent3>
      <a:accent4>
        <a:srgbClr val="7E9CD1"/>
      </a:accent4>
      <a:accent5>
        <a:srgbClr val="A67E97"/>
      </a:accent5>
      <a:accent6>
        <a:srgbClr val="7D7370"/>
      </a:accent6>
      <a:hlink>
        <a:srgbClr val="40357E"/>
      </a:hlink>
      <a:folHlink>
        <a:srgbClr val="9992C5"/>
      </a:folHlink>
    </a:clrScheme>
    <a:fontScheme name="AY 2020">
      <a:majorFont>
        <a:latin typeface="GeoSlab703 Md BT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540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3" id="{5D5F3D68-5B61-7C45-9B6E-413909CA0318}" vid="{BBAD6C8F-F4C8-DA42-AF4C-EF0EE8B4D1F4}"/>
    </a:ext>
  </a:extLst>
</a:theme>
</file>

<file path=ppt/theme/theme3.xml><?xml version="1.0" encoding="utf-8"?>
<a:theme xmlns:a="http://schemas.openxmlformats.org/drawingml/2006/main" name="2_Office Theme">
  <a:themeElements>
    <a:clrScheme name="AY Colors 2">
      <a:dk1>
        <a:srgbClr val="181F2F"/>
      </a:dk1>
      <a:lt1>
        <a:srgbClr val="FFFFFF"/>
      </a:lt1>
      <a:dk2>
        <a:srgbClr val="353F52"/>
      </a:dk2>
      <a:lt2>
        <a:srgbClr val="C8C9C4"/>
      </a:lt2>
      <a:accent1>
        <a:srgbClr val="55489D"/>
      </a:accent1>
      <a:accent2>
        <a:srgbClr val="4DB595"/>
      </a:accent2>
      <a:accent3>
        <a:srgbClr val="EF6528"/>
      </a:accent3>
      <a:accent4>
        <a:srgbClr val="7E9CD1"/>
      </a:accent4>
      <a:accent5>
        <a:srgbClr val="A6849A"/>
      </a:accent5>
      <a:accent6>
        <a:srgbClr val="7D7370"/>
      </a:accent6>
      <a:hlink>
        <a:srgbClr val="3F3575"/>
      </a:hlink>
      <a:folHlink>
        <a:srgbClr val="948BC9"/>
      </a:folHlink>
    </a:clrScheme>
    <a:fontScheme name="AY 2020">
      <a:majorFont>
        <a:latin typeface="GeoSlab703 Md BT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540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_AY">
    <a:dk1>
      <a:srgbClr val="000000"/>
    </a:dk1>
    <a:lt1>
      <a:srgbClr val="FFFFFF"/>
    </a:lt1>
    <a:dk2>
      <a:srgbClr val="3A4458"/>
    </a:dk2>
    <a:lt2>
      <a:srgbClr val="C8C9C4"/>
    </a:lt2>
    <a:accent1>
      <a:srgbClr val="55489D"/>
    </a:accent1>
    <a:accent2>
      <a:srgbClr val="4DB595"/>
    </a:accent2>
    <a:accent3>
      <a:srgbClr val="EF6528"/>
    </a:accent3>
    <a:accent4>
      <a:srgbClr val="7E9CD1"/>
    </a:accent4>
    <a:accent5>
      <a:srgbClr val="A67E97"/>
    </a:accent5>
    <a:accent6>
      <a:srgbClr val="7D7370"/>
    </a:accent6>
    <a:hlink>
      <a:srgbClr val="40357E"/>
    </a:hlink>
    <a:folHlink>
      <a:srgbClr val="9992C5"/>
    </a:folHlink>
  </a:clrScheme>
</a:themeOverride>
</file>

<file path=ppt/theme/themeOverride2.xml><?xml version="1.0" encoding="utf-8"?>
<a:themeOverride xmlns:a="http://schemas.openxmlformats.org/drawingml/2006/main">
  <a:clrScheme name="_AY">
    <a:dk1>
      <a:srgbClr val="000000"/>
    </a:dk1>
    <a:lt1>
      <a:srgbClr val="FFFFFF"/>
    </a:lt1>
    <a:dk2>
      <a:srgbClr val="3A4458"/>
    </a:dk2>
    <a:lt2>
      <a:srgbClr val="C8C9C4"/>
    </a:lt2>
    <a:accent1>
      <a:srgbClr val="55489D"/>
    </a:accent1>
    <a:accent2>
      <a:srgbClr val="4DB595"/>
    </a:accent2>
    <a:accent3>
      <a:srgbClr val="EF6528"/>
    </a:accent3>
    <a:accent4>
      <a:srgbClr val="7E9CD1"/>
    </a:accent4>
    <a:accent5>
      <a:srgbClr val="A67E97"/>
    </a:accent5>
    <a:accent6>
      <a:srgbClr val="7D7370"/>
    </a:accent6>
    <a:hlink>
      <a:srgbClr val="40357E"/>
    </a:hlink>
    <a:folHlink>
      <a:srgbClr val="9992C5"/>
    </a:folHlink>
  </a:clrScheme>
</a:themeOverride>
</file>

<file path=ppt/theme/themeOverride3.xml><?xml version="1.0" encoding="utf-8"?>
<a:themeOverride xmlns:a="http://schemas.openxmlformats.org/drawingml/2006/main">
  <a:clrScheme name="_AY">
    <a:dk1>
      <a:srgbClr val="000000"/>
    </a:dk1>
    <a:lt1>
      <a:srgbClr val="FFFFFF"/>
    </a:lt1>
    <a:dk2>
      <a:srgbClr val="3A4458"/>
    </a:dk2>
    <a:lt2>
      <a:srgbClr val="C8C9C4"/>
    </a:lt2>
    <a:accent1>
      <a:srgbClr val="55489D"/>
    </a:accent1>
    <a:accent2>
      <a:srgbClr val="4DB595"/>
    </a:accent2>
    <a:accent3>
      <a:srgbClr val="EF6528"/>
    </a:accent3>
    <a:accent4>
      <a:srgbClr val="7E9CD1"/>
    </a:accent4>
    <a:accent5>
      <a:srgbClr val="A67E97"/>
    </a:accent5>
    <a:accent6>
      <a:srgbClr val="7D7370"/>
    </a:accent6>
    <a:hlink>
      <a:srgbClr val="40357E"/>
    </a:hlink>
    <a:folHlink>
      <a:srgbClr val="9992C5"/>
    </a:folHlink>
  </a:clrScheme>
</a:themeOverride>
</file>

<file path=ppt/theme/themeOverride4.xml><?xml version="1.0" encoding="utf-8"?>
<a:themeOverride xmlns:a="http://schemas.openxmlformats.org/drawingml/2006/main">
  <a:clrScheme name="_AY">
    <a:dk1>
      <a:srgbClr val="000000"/>
    </a:dk1>
    <a:lt1>
      <a:srgbClr val="FFFFFF"/>
    </a:lt1>
    <a:dk2>
      <a:srgbClr val="3A4458"/>
    </a:dk2>
    <a:lt2>
      <a:srgbClr val="C8C9C4"/>
    </a:lt2>
    <a:accent1>
      <a:srgbClr val="55489D"/>
    </a:accent1>
    <a:accent2>
      <a:srgbClr val="4DB595"/>
    </a:accent2>
    <a:accent3>
      <a:srgbClr val="EF6528"/>
    </a:accent3>
    <a:accent4>
      <a:srgbClr val="7E9CD1"/>
    </a:accent4>
    <a:accent5>
      <a:srgbClr val="A67E97"/>
    </a:accent5>
    <a:accent6>
      <a:srgbClr val="7D7370"/>
    </a:accent6>
    <a:hlink>
      <a:srgbClr val="40357E"/>
    </a:hlink>
    <a:folHlink>
      <a:srgbClr val="9992C5"/>
    </a:folHlink>
  </a:clrScheme>
</a:themeOverride>
</file>

<file path=ppt/theme/themeOverride5.xml><?xml version="1.0" encoding="utf-8"?>
<a:themeOverride xmlns:a="http://schemas.openxmlformats.org/drawingml/2006/main">
  <a:clrScheme name="_AY">
    <a:dk1>
      <a:srgbClr val="000000"/>
    </a:dk1>
    <a:lt1>
      <a:srgbClr val="FFFFFF"/>
    </a:lt1>
    <a:dk2>
      <a:srgbClr val="3A4458"/>
    </a:dk2>
    <a:lt2>
      <a:srgbClr val="C8C9C4"/>
    </a:lt2>
    <a:accent1>
      <a:srgbClr val="55489D"/>
    </a:accent1>
    <a:accent2>
      <a:srgbClr val="4DB595"/>
    </a:accent2>
    <a:accent3>
      <a:srgbClr val="EF6528"/>
    </a:accent3>
    <a:accent4>
      <a:srgbClr val="7E9CD1"/>
    </a:accent4>
    <a:accent5>
      <a:srgbClr val="A67E97"/>
    </a:accent5>
    <a:accent6>
      <a:srgbClr val="7D7370"/>
    </a:accent6>
    <a:hlink>
      <a:srgbClr val="40357E"/>
    </a:hlink>
    <a:folHlink>
      <a:srgbClr val="9992C5"/>
    </a:folHlink>
  </a:clrScheme>
</a:themeOverride>
</file>

<file path=ppt/theme/themeOverride6.xml><?xml version="1.0" encoding="utf-8"?>
<a:themeOverride xmlns:a="http://schemas.openxmlformats.org/drawingml/2006/main">
  <a:clrScheme name="_AY">
    <a:dk1>
      <a:srgbClr val="000000"/>
    </a:dk1>
    <a:lt1>
      <a:srgbClr val="FFFFFF"/>
    </a:lt1>
    <a:dk2>
      <a:srgbClr val="3A4458"/>
    </a:dk2>
    <a:lt2>
      <a:srgbClr val="C8C9C4"/>
    </a:lt2>
    <a:accent1>
      <a:srgbClr val="55489D"/>
    </a:accent1>
    <a:accent2>
      <a:srgbClr val="4DB595"/>
    </a:accent2>
    <a:accent3>
      <a:srgbClr val="EF6528"/>
    </a:accent3>
    <a:accent4>
      <a:srgbClr val="7E9CD1"/>
    </a:accent4>
    <a:accent5>
      <a:srgbClr val="A67E97"/>
    </a:accent5>
    <a:accent6>
      <a:srgbClr val="7D7370"/>
    </a:accent6>
    <a:hlink>
      <a:srgbClr val="40357E"/>
    </a:hlink>
    <a:folHlink>
      <a:srgbClr val="9992C5"/>
    </a:folHlink>
  </a:clrScheme>
</a:themeOverride>
</file>

<file path=ppt/theme/themeOverride7.xml><?xml version="1.0" encoding="utf-8"?>
<a:themeOverride xmlns:a="http://schemas.openxmlformats.org/drawingml/2006/main">
  <a:clrScheme name="_AY">
    <a:dk1>
      <a:srgbClr val="000000"/>
    </a:dk1>
    <a:lt1>
      <a:srgbClr val="FFFFFF"/>
    </a:lt1>
    <a:dk2>
      <a:srgbClr val="3A4458"/>
    </a:dk2>
    <a:lt2>
      <a:srgbClr val="C8C9C4"/>
    </a:lt2>
    <a:accent1>
      <a:srgbClr val="55489D"/>
    </a:accent1>
    <a:accent2>
      <a:srgbClr val="4DB595"/>
    </a:accent2>
    <a:accent3>
      <a:srgbClr val="EF6528"/>
    </a:accent3>
    <a:accent4>
      <a:srgbClr val="7E9CD1"/>
    </a:accent4>
    <a:accent5>
      <a:srgbClr val="A67E97"/>
    </a:accent5>
    <a:accent6>
      <a:srgbClr val="7D7370"/>
    </a:accent6>
    <a:hlink>
      <a:srgbClr val="40357E"/>
    </a:hlink>
    <a:folHlink>
      <a:srgbClr val="9992C5"/>
    </a:folHlink>
  </a:clrScheme>
</a:themeOverride>
</file>

<file path=ppt/theme/themeOverride8.xml><?xml version="1.0" encoding="utf-8"?>
<a:themeOverride xmlns:a="http://schemas.openxmlformats.org/drawingml/2006/main">
  <a:clrScheme name="_AY">
    <a:dk1>
      <a:srgbClr val="000000"/>
    </a:dk1>
    <a:lt1>
      <a:srgbClr val="FFFFFF"/>
    </a:lt1>
    <a:dk2>
      <a:srgbClr val="3A4458"/>
    </a:dk2>
    <a:lt2>
      <a:srgbClr val="C8C9C4"/>
    </a:lt2>
    <a:accent1>
      <a:srgbClr val="55489D"/>
    </a:accent1>
    <a:accent2>
      <a:srgbClr val="4DB595"/>
    </a:accent2>
    <a:accent3>
      <a:srgbClr val="EF6528"/>
    </a:accent3>
    <a:accent4>
      <a:srgbClr val="7E9CD1"/>
    </a:accent4>
    <a:accent5>
      <a:srgbClr val="A67E97"/>
    </a:accent5>
    <a:accent6>
      <a:srgbClr val="7D7370"/>
    </a:accent6>
    <a:hlink>
      <a:srgbClr val="40357E"/>
    </a:hlink>
    <a:folHlink>
      <a:srgbClr val="9992C5"/>
    </a:folHlink>
  </a:clrScheme>
</a:themeOverride>
</file>

<file path=ppt/webextensions/_rels/taskpanes.xml.rels><?xml version="1.0" encoding="UTF-8" standalone="yes"?>
<Relationships xmlns="http://schemas.openxmlformats.org/package/2006/relationships"><Relationship Id="rId2" Type="http://schemas.microsoft.com/office/2011/relationships/webextension" Target="webextension2.xml"/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875" row="1">
    <wetp:webextensionref xmlns:r="http://schemas.openxmlformats.org/officeDocument/2006/relationships" r:id="rId1"/>
  </wetp:taskpane>
  <wetp:taskpane dockstate="right" visibility="0" width="350" row="0">
    <wetp:webextensionref xmlns:r="http://schemas.openxmlformats.org/officeDocument/2006/relationships" r:id="rId2"/>
  </wetp:taskpane>
</wetp:taskpanes>
</file>

<file path=ppt/webextensions/webextension1.xml><?xml version="1.0" encoding="utf-8"?>
<we:webextension xmlns:we="http://schemas.microsoft.com/office/webextensions/webextension/2010/11" id="{CE39DD60-7456-43A8-9D91-2DA46FEF1ACC}">
  <we:reference id="wa200000729" version="3.13.175.0" store="en-US" storeType="OMEX"/>
  <we:alternateReferences>
    <we:reference id="WA200000729" version="3.13.175.0" store="" storeType="OMEX"/>
  </we:alternateReferences>
  <we:properties/>
  <we:bindings/>
  <we:snapshot xmlns:r="http://schemas.openxmlformats.org/officeDocument/2006/relationships"/>
</we:webextension>
</file>

<file path=ppt/webextensions/webextension2.xml><?xml version="1.0" encoding="utf-8"?>
<we:webextension xmlns:we="http://schemas.microsoft.com/office/webextensions/webextension/2010/11" id="{D400C995-23FC-BA4C-8292-92DC85BFF759}">
  <we:reference id="f1abd87f-a3ba-42fb-91d5-100000000000" version="1.0.0.7" store="EXCatalog" storeType="EXCatalog"/>
  <we:alternateReferences/>
  <we:properties/>
  <we:bindings/>
  <we:snapshot xmlns:r="http://schemas.openxmlformats.org/officeDocument/2006/relationships"/>
</we:webextension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0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0.xml"/></Relationships>
</file>

<file path=customXml/_rels/item10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1.xml"/></Relationships>
</file>

<file path=customXml/_rels/item10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2.xml"/></Relationships>
</file>

<file path=customXml/_rels/item10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3.xml"/></Relationships>
</file>

<file path=customXml/_rels/item10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4.xml"/></Relationships>
</file>

<file path=customXml/_rels/item10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5.xml"/></Relationships>
</file>

<file path=customXml/_rels/item10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6.xml"/></Relationships>
</file>

<file path=customXml/_rels/item10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7.xml"/></Relationships>
</file>

<file path=customXml/_rels/item10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8.xml"/></Relationships>
</file>

<file path=customXml/_rels/item10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9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0.xml"/></Relationships>
</file>

<file path=customXml/_rels/item1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1.xml"/></Relationships>
</file>

<file path=customXml/_rels/item1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2.xml"/></Relationships>
</file>

<file path=customXml/_rels/item1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3.xml"/></Relationships>
</file>

<file path=customXml/_rels/item1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4.xml"/></Relationships>
</file>

<file path=customXml/_rels/item1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5.xml"/></Relationships>
</file>

<file path=customXml/_rels/item1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6.xml"/></Relationships>
</file>

<file path=customXml/_rels/item1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7.xml"/></Relationships>
</file>

<file path=customXml/_rels/item1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8.xml"/></Relationships>
</file>

<file path=customXml/_rels/item1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9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0.xml"/></Relationships>
</file>

<file path=customXml/_rels/item1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1.xml"/></Relationships>
</file>

<file path=customXml/_rels/item1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2.xml"/></Relationships>
</file>

<file path=customXml/_rels/item1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3.xml"/></Relationships>
</file>

<file path=customXml/_rels/item1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4.xml"/></Relationships>
</file>

<file path=customXml/_rels/item1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5.xml"/></Relationships>
</file>

<file path=customXml/_rels/item1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6.xml"/></Relationships>
</file>

<file path=customXml/_rels/item1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7.xml"/></Relationships>
</file>

<file path=customXml/_rels/item1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8.xml"/></Relationships>
</file>

<file path=customXml/_rels/item1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9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0.xml"/></Relationships>
</file>

<file path=customXml/_rels/item1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1.xml"/></Relationships>
</file>

<file path=customXml/_rels/item1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2.xml"/></Relationships>
</file>

<file path=customXml/_rels/item1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3.xml"/></Relationships>
</file>

<file path=customXml/_rels/item1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4.xml"/></Relationships>
</file>

<file path=customXml/_rels/item1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5.xml"/></Relationships>
</file>

<file path=customXml/_rels/item1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6.xml"/></Relationships>
</file>

<file path=customXml/_rels/item1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7.xml"/></Relationships>
</file>

<file path=customXml/_rels/item1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8.xml"/></Relationships>
</file>

<file path=customXml/_rels/item1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9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0.xml"/></Relationships>
</file>

<file path=customXml/_rels/item1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1.xml"/></Relationships>
</file>

<file path=customXml/_rels/item1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2.xml"/></Relationships>
</file>

<file path=customXml/_rels/item1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3.xml"/></Relationships>
</file>

<file path=customXml/_rels/item1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4.xml"/></Relationships>
</file>

<file path=customXml/_rels/item1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5.xml"/></Relationships>
</file>

<file path=customXml/_rels/item1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6.xml"/></Relationships>
</file>

<file path=customXml/_rels/item1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7.xml"/></Relationships>
</file>

<file path=customXml/_rels/item1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8.xml"/></Relationships>
</file>

<file path=customXml/_rels/item1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9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0.xml"/></Relationships>
</file>

<file path=customXml/_rels/item1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1.xml"/></Relationships>
</file>

<file path=customXml/_rels/item1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2.xml"/></Relationships>
</file>

<file path=customXml/_rels/item1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3.xml"/></Relationships>
</file>

<file path=customXml/_rels/item1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4.xml"/></Relationships>
</file>

<file path=customXml/_rels/item1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5.xml"/></Relationships>
</file>

<file path=customXml/_rels/item1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6.xml"/></Relationships>
</file>

<file path=customXml/_rels/item1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7.xml"/></Relationships>
</file>

<file path=customXml/_rels/item1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8.xml"/></Relationships>
</file>

<file path=customXml/_rels/item1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9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.xml"/></Relationships>
</file>

<file path=customXml/_rels/item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.xml"/></Relationships>
</file>

<file path=customXml/_rels/item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.xml"/></Relationships>
</file>

<file path=customXml/_rels/item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.xml"/></Relationships>
</file>

<file path=customXml/_rels/item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.xml"/></Relationships>
</file>

<file path=customXml/_rels/item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.xml"/></Relationships>
</file>

<file path=customXml/_rels/item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.xml"/></Relationships>
</file>

<file path=customXml/_rels/item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.xml"/></Relationships>
</file>

<file path=customXml/_rels/item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.xml"/></Relationships>
</file>

<file path=customXml/_rels/item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.xml"/></Relationships>
</file>

<file path=customXml/_rels/item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.xml"/></Relationships>
</file>

<file path=customXml/_rels/item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.xml"/></Relationships>
</file>

<file path=customXml/_rels/item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.xml"/></Relationships>
</file>

<file path=customXml/_rels/item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.xml"/></Relationships>
</file>

<file path=customXml/_rels/item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.xml"/></Relationships>
</file>

<file path=customXml/_rels/item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.xml"/></Relationships>
</file>

<file path=customXml/_rels/item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.xml"/></Relationships>
</file>

<file path=customXml/_rels/item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.xml"/></Relationships>
</file>

<file path=customXml/_rels/item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.xml"/></Relationships>
</file>

<file path=customXml/_rels/item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.xml"/></Relationships>
</file>

<file path=customXml/_rels/item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.xml"/></Relationships>
</file>

<file path=customXml/_rels/item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.xml"/></Relationships>
</file>

<file path=customXml/_rels/item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.xml"/></Relationships>
</file>

<file path=customXml/_rels/item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.xml"/></Relationships>
</file>

<file path=customXml/_rels/item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.xml"/></Relationships>
</file>

<file path=customXml/_rels/item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.xml"/></Relationships>
</file>

<file path=customXml/_rels/item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.xml"/></Relationships>
</file>

<file path=customXml/_rels/item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.xml"/></Relationships>
</file>

<file path=customXml/_rels/item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.xml"/></Relationships>
</file>

<file path=customXml/_rels/item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.xml"/></Relationships>
</file>

<file path=customXml/_rels/item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.xml"/></Relationships>
</file>

<file path=customXml/_rels/item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.xml"/></Relationships>
</file>

<file path=customXml/_rels/item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.xml"/></Relationships>
</file>

<file path=customXml/_rels/item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.xml"/></Relationships>
</file>

<file path=customXml/_rels/item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.xml"/></Relationships>
</file>

<file path=customXml/_rels/item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.xml"/></Relationships>
</file>

<file path=customXml/_rels/item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.xml"/></Relationships>
</file>

<file path=customXml/_rels/item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.xml"/></Relationships>
</file>

<file path=customXml/_rels/item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.xml"/></Relationships>
</file>

<file path=customXml/_rels/item6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.xml"/></Relationships>
</file>

<file path=customXml/_rels/item6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.xml"/></Relationships>
</file>

<file path=customXml/_rels/item6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.xml"/></Relationships>
</file>

<file path=customXml/_rels/item6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9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7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0.xml"/></Relationships>
</file>

<file path=customXml/_rels/item7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1.xml"/></Relationships>
</file>

<file path=customXml/_rels/item7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2.xml"/></Relationships>
</file>

<file path=customXml/_rels/item7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3.xml"/></Relationships>
</file>

<file path=customXml/_rels/item7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4.xml"/></Relationships>
</file>

<file path=customXml/_rels/item7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5.xml"/></Relationships>
</file>

<file path=customXml/_rels/item7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6.xml"/></Relationships>
</file>

<file path=customXml/_rels/item7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7.xml"/></Relationships>
</file>

<file path=customXml/_rels/item7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8.xml"/></Relationships>
</file>

<file path=customXml/_rels/item7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9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8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0.xml"/></Relationships>
</file>

<file path=customXml/_rels/item8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1.xml"/></Relationships>
</file>

<file path=customXml/_rels/item8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2.xml"/></Relationships>
</file>

<file path=customXml/_rels/item8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3.xml"/></Relationships>
</file>

<file path=customXml/_rels/item8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4.xml"/></Relationships>
</file>

<file path=customXml/_rels/item8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5.xml"/></Relationships>
</file>

<file path=customXml/_rels/item8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6.xml"/></Relationships>
</file>

<file path=customXml/_rels/item8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7.xml"/></Relationships>
</file>

<file path=customXml/_rels/item8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8.xml"/></Relationships>
</file>

<file path=customXml/_rels/item8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9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_rels/item9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0.xml"/></Relationships>
</file>

<file path=customXml/_rels/item9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1.xml"/></Relationships>
</file>

<file path=customXml/_rels/item9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2.xml"/></Relationships>
</file>

<file path=customXml/_rels/item9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3.xml"/></Relationships>
</file>

<file path=customXml/_rels/item9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4.xml"/></Relationships>
</file>

<file path=customXml/_rels/item9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5.xml"/></Relationships>
</file>

<file path=customXml/_rels/item9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6.xml"/></Relationships>
</file>

<file path=customXml/_rels/item9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7.xml"/></Relationships>
</file>

<file path=customXml/_rels/item9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8.xml"/></Relationships>
</file>

<file path=customXml/_rels/item9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9.xml"/></Relationships>
</file>

<file path=customXml/item1.xml><?xml version="1.0" encoding="utf-8"?>
<TemplafySlideFormConfiguration><![CDATA[{"formFields":[],"formDataEntries":[]}]]></TemplafySlideFormConfiguration>
</file>

<file path=customXml/item10.xml><?xml version="1.0" encoding="utf-8"?>
<TemplafySlideFormConfiguration><![CDATA[{"formFields":[],"formDataEntries":[]}]]></TemplafySlideFormConfiguration>
</file>

<file path=customXml/item100.xml><?xml version="1.0" encoding="utf-8"?>
<TemplafySlideTemplateConfiguration><![CDATA[{"slideVersion":0,"isValidatorEnabled":false,"isLocked":false,"elementsMetadata":[],"slideId":"638307502893428442","enableDocumentContentUpdater":true,"version":"1.12"}]]></TemplafySlideTemplateConfiguration>
</file>

<file path=customXml/item101.xml><?xml version="1.0" encoding="utf-8"?>
<TemplafySlideTemplateConfiguration><![CDATA[{"slideVersion":0,"isValidatorEnabled":false,"isLocked":false,"elementsMetadata":[],"slideId":"638307502892959686","enableDocumentContentUpdater":true,"version":"1.12"}]]></TemplafySlideTemplateConfiguration>
</file>

<file path=customXml/item102.xml><?xml version="1.0" encoding="utf-8"?>
<TemplafySlideFormConfiguration><![CDATA[{"formFields":[],"formDataEntries":[]}]]></TemplafySlideFormConfiguration>
</file>

<file path=customXml/item103.xml><?xml version="1.0" encoding="utf-8"?>
<TemplafySlideTemplateConfiguration><![CDATA[{"slideVersion":0,"isValidatorEnabled":false,"isLocked":false,"elementsMetadata":[],"slideId":"638307502892959686","enableDocumentContentUpdater":true,"version":"1.12"}]]></TemplafySlideTemplateConfiguration>
</file>

<file path=customXml/item104.xml><?xml version="1.0" encoding="utf-8"?>
<TemplafySlideFormConfiguration><![CDATA[{"formFields":[],"formDataEntries":[]}]]></TemplafySlideFormConfiguration>
</file>

<file path=customXml/item105.xml><?xml version="1.0" encoding="utf-8"?>
<TemplafySlideFormConfiguration><![CDATA[{"formFields":[],"formDataEntries":[]}]]></TemplafySlideFormConfiguration>
</file>

<file path=customXml/item106.xml><?xml version="1.0" encoding="utf-8"?>
<TemplafySlideFormConfiguration><![CDATA[{"formFields":[],"formDataEntries":[]}]]></TemplafySlideFormConfiguration>
</file>

<file path=customXml/item107.xml><?xml version="1.0" encoding="utf-8"?>
<TemplafySlideFormConfiguration><![CDATA[{"formFields":[],"formDataEntries":[]}]]></TemplafySlideFormConfiguration>
</file>

<file path=customXml/item108.xml><?xml version="1.0" encoding="utf-8"?>
<TemplafySlideFormConfiguration><![CDATA[{"formFields":[],"formDataEntries":[]}]]></TemplafySlideFormConfiguration>
</file>

<file path=customXml/item109.xml><?xml version="1.0" encoding="utf-8"?>
<TemplafySlideTemplateConfiguration><![CDATA[{"slideVersion":0,"isValidatorEnabled":false,"isLocked":false,"elementsMetadata":[],"slideId":"638307502891084665","enableDocumentContentUpdater":true,"version":"1.12"}]]></TemplafySlideTemplateConfiguration>
</file>

<file path=customXml/item11.xml><?xml version="1.0" encoding="utf-8"?>
<TemplafySlideFormConfiguration><![CDATA[{"formFields":[],"formDataEntries":[]}]]></TemplafySlideFormConfiguration>
</file>

<file path=customXml/item110.xml><?xml version="1.0" encoding="utf-8"?>
<TemplafySlideTemplateConfiguration><![CDATA[{"slideVersion":0,"isValidatorEnabled":false,"isLocked":false,"elementsMetadata":[],"slideId":"637630142967439532","enableDocumentContentUpdater":true,"version":"1.14"}]]></TemplafySlideTemplateConfiguration>
</file>

<file path=customXml/item111.xml><?xml version="1.0" encoding="utf-8"?>
<TemplafySlideTemplateConfiguration><![CDATA[{"slideVersion":0,"isValidatorEnabled":false,"isLocked":false,"elementsMetadata":[],"slideId":"638307502894834710","enableDocumentContentUpdater":true,"version":"1.12"}]]></TemplafySlideTemplateConfiguration>
</file>

<file path=customXml/item112.xml><?xml version="1.0" encoding="utf-8"?>
<TemplafySlideFormConfiguration><![CDATA[{"formFields":[],"formDataEntries":[]}]]></TemplafySlideFormConfiguration>
</file>

<file path=customXml/item113.xml><?xml version="1.0" encoding="utf-8"?>
<TemplafySlideTemplateConfiguration><![CDATA[{"slideVersion":0,"isValidatorEnabled":false,"isLocked":false,"elementsMetadata":[],"slideId":"638307502894522216","enableDocumentContentUpdater":true,"version":"1.12"}]]></TemplafySlideTemplateConfiguration>
</file>

<file path=customXml/item114.xml><?xml version="1.0" encoding="utf-8"?>
<TemplafySlideFormConfiguration><![CDATA[{"formFields":[],"formDataEntries":[]}]]></TemplafySlideFormConfiguration>
</file>

<file path=customXml/item115.xml><?xml version="1.0" encoding="utf-8"?>
<TemplafySlideFormConfiguration><![CDATA[{"formFields":[],"formDataEntries":[]}]]></TemplafySlideFormConfiguration>
</file>

<file path=customXml/item116.xml><?xml version="1.0" encoding="utf-8"?>
<TemplafySlideFormConfiguration><![CDATA[{"formFields":[],"formDataEntries":[]}]]></TemplafySlideFormConfiguration>
</file>

<file path=customXml/item117.xml><?xml version="1.0" encoding="utf-8"?>
<TemplafySlideTemplateConfiguration><![CDATA[{"slideVersion":0,"isValidatorEnabled":false,"isLocked":false,"elementsMetadata":[],"slideId":"638307502888584649","enableDocumentContentUpdater":true,"version":"1.12"}]]></TemplafySlideTemplateConfiguration>
</file>

<file path=customXml/item118.xml><?xml version="1.0" encoding="utf-8"?>
<TemplafySlideFormConfiguration><![CDATA[{"formFields":[],"formDataEntries":[]}]]></TemplafySlideFormConfiguration>
</file>

<file path=customXml/item119.xml><?xml version="1.0" encoding="utf-8"?>
<TemplafySlideFormConfiguration><![CDATA[{"formFields":[],"formDataEntries":[]}]]></TemplafySlideFormConfiguration>
</file>

<file path=customXml/item12.xml><?xml version="1.0" encoding="utf-8"?>
<TemplafySlideTemplateConfiguration><![CDATA[{"slideVersion":0,"isValidatorEnabled":false,"isLocked":false,"elementsMetadata":[],"slideId":"638307502889053404","enableDocumentContentUpdater":true,"version":"1.12"}]]></TemplafySlideTemplateConfiguration>
</file>

<file path=customXml/item120.xml><?xml version="1.0" encoding="utf-8"?>
<TemplafySlideFormConfiguration><![CDATA[{"formFields":[],"formDataEntries":[]}]]></TemplafySlideFormConfiguration>
</file>

<file path=customXml/item121.xml><?xml version="1.0" encoding="utf-8"?>
<TemplafySlideTemplateConfiguration><![CDATA[{"slideVersion":0,"isValidatorEnabled":false,"isLocked":false,"elementsMetadata":[],"slideId":"638307502891084666","enableDocumentContentUpdater":true,"version":"1.12"}]]></TemplafySlideTemplateConfiguration>
</file>

<file path=customXml/item122.xml><?xml version="1.0" encoding="utf-8"?>
<TemplafySlideTemplateConfiguration><![CDATA[{"slideVersion":0,"isValidatorEnabled":false,"isLocked":false,"elementsMetadata":[],"slideId":"638307502893584740","enableDocumentContentUpdater":true,"version":"1.12"}]]></TemplafySlideTemplateConfiguration>
</file>

<file path=customXml/item123.xml><?xml version="1.0" encoding="utf-8"?>
<TemplafySlideTemplateConfiguration><![CDATA[{"slideVersion":0,"isValidatorEnabled":false,"isLocked":false,"elementsMetadata":[],"slideId":"638307502889209661","enableDocumentContentUpdater":true,"version":"1.12"}]]></TemplafySlideTemplateConfiguration>
</file>

<file path=customXml/item124.xml><?xml version="1.0" encoding="utf-8"?>
<TemplafySlideTemplateConfiguration><![CDATA[{"slideVersion":0,"isValidatorEnabled":false,"isLocked":false,"elementsMetadata":[],"slideId":"638307502889209662","enableDocumentContentUpdater":true,"version":"1.12"}]]></TemplafySlideTemplateConfiguration>
</file>

<file path=customXml/item125.xml><?xml version="1.0" encoding="utf-8"?>
<TemplafySlideTemplateConfiguration><![CDATA[{"slideVersion":0,"isValidatorEnabled":false,"isLocked":false,"elementsMetadata":[],"slideId":"638307502888740910","enableDocumentContentUpdater":true,"version":"1.12"}]]></TemplafySlideTemplateConfiguration>
</file>

<file path=customXml/item126.xml><?xml version="1.0" encoding="utf-8"?>
<TemplafySlideFormConfiguration><![CDATA[{"formFields":[],"formDataEntries":[]}]]></TemplafySlideFormConfiguration>
</file>

<file path=customXml/item127.xml><?xml version="1.0" encoding="utf-8"?>
<TemplafySlideFormConfiguration><![CDATA[{"formFields":[],"formDataEntries":[]}]]></TemplafySlideFormConfiguration>
</file>

<file path=customXml/item128.xml><?xml version="1.0" encoding="utf-8"?>
<TemplafySlideFormConfiguration><![CDATA[{"formFields":[],"formDataEntries":[]}]]></TemplafySlideFormConfiguration>
</file>

<file path=customXml/item129.xml><?xml version="1.0" encoding="utf-8"?>
<TemplafySlideFormConfiguration><![CDATA[{"formFields":[],"formDataEntries":[]}]]></TemplafySlideFormConfiguration>
</file>

<file path=customXml/item13.xml><?xml version="1.0" encoding="utf-8"?>
<TemplafySlideFormConfiguration><![CDATA[{"formFields":[],"formDataEntries":[]}]]></TemplafySlideFormConfiguration>
</file>

<file path=customXml/item130.xml><?xml version="1.0" encoding="utf-8"?>
<TemplafySlideTemplateConfiguration><![CDATA[{"slideVersion":0,"isValidatorEnabled":false,"isLocked":false,"elementsMetadata":[],"slideId":"638307502892959686","enableDocumentContentUpdater":true,"version":"1.12"}]]></TemplafySlideTemplateConfiguration>
</file>

<file path=customXml/item131.xml><?xml version="1.0" encoding="utf-8"?>
<TemplafySlideTemplateConfiguration><![CDATA[{"slideVersion":0,"isValidatorEnabled":false,"isLocked":false,"elementsMetadata":[],"slideId":"638307502892959685","enableDocumentContentUpdater":true,"version":"1.12"}]]></TemplafySlideTemplateConfiguration>
</file>

<file path=customXml/item132.xml><?xml version="1.0" encoding="utf-8"?>
<TemplafyTemplateConfiguration><![CDATA[{"elementsMetadata":[],"transformationConfigurations":[{"language":"{{UserProfile.DocumentLanguage.Iana}}","disableUpdates":false,"type":"proofingLanguage"}],"templateName":"","templateDescription":"","enableDocumentContentUpdater":true,"version":"1.12"}]]></TemplafyTemplateConfiguration>
</file>

<file path=customXml/item133.xml><?xml version="1.0" encoding="utf-8"?>
<TemplafySlideFormConfiguration><![CDATA[{"formFields":[],"formDataEntries":[]}]]></TemplafySlideFormConfiguration>
</file>

<file path=customXml/item134.xml><?xml version="1.0" encoding="utf-8"?>
<TemplafySlideTemplateConfiguration><![CDATA[{"slideVersion":0,"isValidatorEnabled":false,"isLocked":false,"elementsMetadata":[],"slideId":"638307502889053403","enableDocumentContentUpdater":true,"version":"1.12"}]]></TemplafySlideTemplateConfiguration>
</file>

<file path=customXml/item135.xml><?xml version="1.0" encoding="utf-8"?>
<TemplafySlideFormConfiguration><![CDATA[{"formFields":[],"formDataEntries":[]}]]></TemplafySlideFormConfiguration>
</file>

<file path=customXml/item136.xml><?xml version="1.0" encoding="utf-8"?>
<TemplafySlideFormConfiguration><![CDATA[{"formFields":[],"formDataEntries":[]}]]></TemplafySlideFormConfiguration>
</file>

<file path=customXml/item137.xml><?xml version="1.0" encoding="utf-8"?>
<TemplafySlideTemplateConfiguration><![CDATA[{"slideVersion":0,"isValidatorEnabled":false,"isLocked":false,"elementsMetadata":[],"slideId":"637666154226125913","enableDocumentContentUpdater":true,"version":"1.12"}]]></TemplafySlideTemplateConfiguration>
</file>

<file path=customXml/item138.xml><?xml version="1.0" encoding="utf-8"?>
<TemplafySlideFormConfiguration><![CDATA[{"formFields":[],"formDataEntries":[]}]]></TemplafySlideFormConfiguration>
</file>

<file path=customXml/item139.xml><?xml version="1.0" encoding="utf-8"?>
<TemplafySlideFormConfiguration><![CDATA[{"formFields":[],"formDataEntries":[]}]]></TemplafySlideFormConfiguration>
</file>

<file path=customXml/item14.xml><?xml version="1.0" encoding="utf-8"?>
<TemplafySlideTemplateConfiguration><![CDATA[{"slideVersion":0,"isValidatorEnabled":false,"isLocked":false,"elementsMetadata":[],"slideId":"638307502892490961","enableDocumentContentUpdater":true,"version":"1.12"}]]></TemplafySlideTemplateConfiguration>
</file>

<file path=customXml/item140.xml><?xml version="1.0" encoding="utf-8"?>
<TemplafySlideTemplateConfiguration><![CDATA[{"slideVersion":0,"isValidatorEnabled":false,"isLocked":false,"elementsMetadata":[],"slideId":"638307502887803369","enableDocumentContentUpdater":true,"version":"1.12"}]]></TemplafySlideTemplateConfiguration>
</file>

<file path=customXml/item141.xml><?xml version="1.0" encoding="utf-8"?>
<TemplafySlideTemplateConfiguration><![CDATA[{"slideVersion":0,"isValidatorEnabled":false,"isLocked":false,"elementsMetadata":[],"slideId":"638307502892647169","enableDocumentContentUpdater":true,"version":"1.12"}]]></TemplafySlideTemplateConfiguration>
</file>

<file path=customXml/item142.xml><?xml version="1.0" encoding="utf-8"?>
<TemplafySlideTemplateConfiguration><![CDATA[{"slideVersion":0,"isValidatorEnabled":false,"isLocked":false,"elementsMetadata":[],"slideId":"638307502889678402","enableDocumentContentUpdater":true,"version":"1.12"}]]></TemplafySlideTemplateConfiguration>
</file>

<file path=customXml/item143.xml><?xml version="1.0" encoding="utf-8"?>
<TemplafySlideTemplateConfiguration><![CDATA[{"slideVersion":0,"isValidatorEnabled":false,"isLocked":false,"elementsMetadata":[],"slideId":"638307502891553424","enableDocumentContentUpdater":true,"version":"1.12"}]]></TemplafySlideTemplateConfiguration>
</file>

<file path=customXml/item144.xml><?xml version="1.0" encoding="utf-8"?>
<TemplafySlideFormConfiguration><![CDATA[{"formFields":[],"formDataEntries":[]}]]></TemplafySlideFormConfiguration>
</file>

<file path=customXml/item145.xml><?xml version="1.0" encoding="utf-8"?>
<TemplafySlideFormConfiguration><![CDATA[{"formFields":[],"formDataEntries":[]}]]></TemplafySlideFormConfiguration>
</file>

<file path=customXml/item146.xml><?xml version="1.0" encoding="utf-8"?>
<TemplafySlideTemplateConfiguration><![CDATA[{"slideVersion":0,"isValidatorEnabled":false,"isLocked":false,"elementsMetadata":[],"slideId":"638307502887959629","enableDocumentContentUpdater":true,"version":"1.12"}]]></TemplafySlideTemplateConfiguration>
</file>

<file path=customXml/item147.xml><?xml version="1.0" encoding="utf-8"?>
<TemplafySlideFormConfiguration><![CDATA[{"formFields":[],"formDataEntries":[]}]]></TemplafySlideFormConfiguration>
</file>

<file path=customXml/item148.xml><?xml version="1.0" encoding="utf-8"?>
<TemplafySlideTemplateConfiguration><![CDATA[{"slideVersion":0,"isValidatorEnabled":false,"isLocked":false,"elementsMetadata":[],"slideId":"638307502891865921","enableDocumentContentUpdater":true,"version":"1.12"}]]></TemplafySlideTemplateConfiguration>
</file>

<file path=customXml/item149.xml><?xml version="1.0" encoding="utf-8"?>
<TemplafySlideFormConfiguration><![CDATA[{"formFields":[],"formDataEntries":[]}]]></TemplafySlideFormConfiguration>
</file>

<file path=customXml/item15.xml><?xml version="1.0" encoding="utf-8"?>
<TemplafySlideTemplateConfiguration><![CDATA[{"slideVersion":0,"isValidatorEnabled":false,"isLocked":false,"elementsMetadata":[],"slideId":"638307502887490882","enableDocumentContentUpdater":true,"version":"1.12"}]]></TemplafySlideTemplateConfiguration>
</file>

<file path=customXml/item150.xml><?xml version="1.0" encoding="utf-8"?>
<TemplafySlideFormConfiguration><![CDATA[{"formFields":[],"formDataEntries":[]}]]></TemplafySlideFormConfiguration>
</file>

<file path=customXml/item151.xml><?xml version="1.0" encoding="utf-8"?>
<TemplafySlideFormConfiguration><![CDATA[{"formFields":[],"formDataEntries":[]}]]></TemplafySlideFormConfiguration>
</file>

<file path=customXml/item152.xml><?xml version="1.0" encoding="utf-8"?>
<TemplafySlideFormConfiguration><![CDATA[{"formFields":[],"formDataEntries":[]}]]></TemplafySlideFormConfiguration>
</file>

<file path=customXml/item153.xml><?xml version="1.0" encoding="utf-8"?>
<TemplafySlideFormConfiguration><![CDATA[{"formFields":[],"formDataEntries":[]}]]></TemplafySlideFormConfiguration>
</file>

<file path=customXml/item154.xml><?xml version="1.0" encoding="utf-8"?>
<TemplafySlideTemplateConfiguration><![CDATA[{"slideVersion":0,"isValidatorEnabled":false,"isLocked":false,"elementsMetadata":[],"slideId":"638307502890303419","enableDocumentContentUpdater":true,"version":"1.12"}]]></TemplafySlideTemplateConfiguration>
</file>

<file path=customXml/item155.xml><?xml version="1.0" encoding="utf-8"?>
<TemplafySlideTemplateConfiguration><![CDATA[{"slideVersion":0,"isValidatorEnabled":false,"isLocked":false,"elementsMetadata":[],"slideId":"638307502888740911","enableDocumentContentUpdater":true,"version":"1.12"}]]></TemplafySlideTemplateConfiguration>
</file>

<file path=customXml/item156.xml><?xml version="1.0" encoding="utf-8"?>
<TemplafySlideTemplateConfiguration><![CDATA[{"slideVersion":0,"isValidatorEnabled":false,"isLocked":false,"elementsMetadata":[],"slideId":"638307502888584648","enableDocumentContentUpdater":true,"version":"1.12"}]]></TemplafySlideTemplateConfiguration>
</file>

<file path=customXml/item157.xml><?xml version="1.0" encoding="utf-8"?>
<TemplafySlideFormConfiguration><![CDATA[{"formFields":[],"formDataEntries":[]}]]></TemplafySlideFormConfiguration>
</file>

<file path=customXml/item158.xml><?xml version="1.0" encoding="utf-8"?>
<TemplafySlideFormConfiguration><![CDATA[{"formFields":[],"formDataEntries":[]}]]></TemplafySlideFormConfiguration>
</file>

<file path=customXml/item159.xml><?xml version="1.0" encoding="utf-8"?>
<TemplafySlideTemplateConfiguration><![CDATA[{"slideVersion":0,"isValidatorEnabled":false,"isLocked":false,"elementsMetadata":[],"slideId":"638307502892803475","enableDocumentContentUpdater":true,"version":"1.12"}]]></TemplafySlideTemplateConfiguration>
</file>

<file path=customXml/item16.xml><?xml version="1.0" encoding="utf-8"?>
<TemplafySlideTemplateConfiguration><![CDATA[{"slideVersion":0,"isValidatorEnabled":false,"isLocked":false,"elementsMetadata":[],"slideId":"638307502893740935","enableDocumentContentUpdater":true,"version":"1.12"}]]></TemplafySlideTemplateConfiguration>
</file>

<file path=customXml/item17.xml><?xml version="1.0" encoding="utf-8"?>
<TemplafySlideFormConfiguration><![CDATA[{"formFields":[],"formDataEntries":[]}]]></TemplafySlideFormConfiguration>
</file>

<file path=customXml/item18.xml><?xml version="1.0" encoding="utf-8"?>
<TemplafySlideFormConfiguration><![CDATA[{"formFields":[],"formDataEntries":[]}]]></TemplafySlideFormConfiguration>
</file>

<file path=customXml/item19.xml><?xml version="1.0" encoding="utf-8"?>
<TemplafySlideTemplateConfiguration><![CDATA[{"slideVersion":0,"isValidatorEnabled":false,"isLocked":false,"elementsMetadata":[],"slideId":"638307502894053446","enableDocumentContentUpdater":true,"version":"1.12"}]]></TemplafySlideTemplateConfiguration>
</file>

<file path=customXml/item2.xml><?xml version="1.0" encoding="utf-8"?>
<TemplafySlideTemplateConfiguration><![CDATA[{"slideVersion":0,"isValidatorEnabled":false,"isLocked":false,"elementsMetadata":[],"slideId":"638307502890772171","enableDocumentContentUpdater":true,"version":"1.12"}]]></TemplafySlideTemplateConfiguration>
</file>

<file path=customXml/item20.xml><?xml version="1.0" encoding="utf-8"?>
<TemplafySlideTemplateConfiguration><![CDATA[{"slideVersion":0,"isValidatorEnabled":false,"isLocked":false,"elementsMetadata":[],"slideId":"638307502890459660","enableDocumentContentUpdater":true,"version":"1.12"}]]></TemplafySlideTemplateConfiguration>
</file>

<file path=customXml/item21.xml><?xml version="1.0" encoding="utf-8"?>
<TemplafySlideFormConfiguration><![CDATA[{"formFields":[],"formDataEntries":[]}]]></TemplafySlideFormConfiguration>
</file>

<file path=customXml/item22.xml><?xml version="1.0" encoding="utf-8"?>
<TemplafySlideFormConfiguration><![CDATA[{"formFields":[],"formDataEntries":[]}]]></TemplafySlideFormConfiguration>
</file>

<file path=customXml/item23.xml><?xml version="1.0" encoding="utf-8"?>
<TemplafySlideFormConfiguration><![CDATA[{"formFields":[],"formDataEntries":[]}]]></TemplafySlideFormConfiguration>
</file>

<file path=customXml/item24.xml><?xml version="1.0" encoding="utf-8"?>
<TemplafySlideFormConfiguration><![CDATA[{"formFields":[],"formDataEntries":[]}]]></TemplafySlideFormConfiguration>
</file>

<file path=customXml/item25.xml><?xml version="1.0" encoding="utf-8"?>
<TemplafySlideTemplateConfiguration><![CDATA[{"slideVersion":0,"isValidatorEnabled":false,"isLocked":false,"elementsMetadata":[],"slideId":"638307502885928373","enableDocumentContentUpdater":true,"version":"1.12"}]]></TemplafySlideTemplateConfiguration>
</file>

<file path=customXml/item26.xml><?xml version="1.0" encoding="utf-8"?>
<TemplafySlideFormConfiguration><![CDATA[{"formFields":[],"formDataEntries":[]}]]></TemplafySlideFormConfiguration>
</file>

<file path=customXml/item27.xml><?xml version="1.0" encoding="utf-8"?>
<TemplafySlideTemplateConfiguration><![CDATA[{"slideVersion":0,"isValidatorEnabled":false,"isLocked":false,"elementsMetadata":[],"slideId":"638088629008679109","enableDocumentContentUpdater":true,"version":"1.12"}]]></TemplafySlideTemplateConfiguration>
</file>

<file path=customXml/item28.xml><?xml version="1.0" encoding="utf-8"?>
<TemplafySlideFormConfiguration><![CDATA[{"formFields":[],"formDataEntries":[]}]]></TemplafySlideFormConfiguration>
</file>

<file path=customXml/item29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d63c80f4-7d3f-485e-bc8a-fc88048e8660">
      <Terms xmlns="http://schemas.microsoft.com/office/infopath/2007/PartnerControls"/>
    </lcf76f155ced4ddcb4097134ff3c332f>
    <TaxCatchAll xmlns="29203be7-0649-4f29-beb2-2b41f33ec28c" xsi:nil="true"/>
  </documentManagement>
</p:properties>
</file>

<file path=customXml/item3.xml><?xml version="1.0" encoding="utf-8"?>
<TemplafySlideFormConfiguration><![CDATA[{"formFields":[],"formDataEntries":[]}]]></TemplafySlideFormConfiguration>
</file>

<file path=customXml/item30.xml><?xml version="1.0" encoding="utf-8"?>
<TemplafySlideTemplateConfiguration><![CDATA[{"slideVersion":0,"isValidatorEnabled":false,"isLocked":false,"elementsMetadata":[],"slideId":"638307502888897150","enableDocumentContentUpdater":true,"version":"1.12"}]]></TemplafySlideTemplateConfiguration>
</file>

<file path=customXml/item31.xml><?xml version="1.0" encoding="utf-8"?>
<TemplafySlideFormConfiguration><![CDATA[{"formFields":[],"formDataEntries":[]}]]></TemplafySlideFormConfiguration>
</file>

<file path=customXml/item32.xml><?xml version="1.0" encoding="utf-8"?>
<TemplafySlideFormConfiguration><![CDATA[{"formFields":[],"formDataEntries":[]}]]></TemplafySlideFormConfiguration>
</file>

<file path=customXml/item33.xml><?xml version="1.0" encoding="utf-8"?>
<TemplafySlideFormConfiguration><![CDATA[{"formFields":[],"formDataEntries":[]}]]></TemplafySlideFormConfiguration>
</file>

<file path=customXml/item34.xml><?xml version="1.0" encoding="utf-8"?>
<TemplafySlideFormConfiguration><![CDATA[{"formFields":[],"formDataEntries":[]}]]></TemplafySlideFormConfiguration>
</file>

<file path=customXml/item35.xml><?xml version="1.0" encoding="utf-8"?>
<TemplafySlideFormConfiguration><![CDATA[{"formFields":[],"formDataEntries":[]}]]></TemplafySlideFormConfiguration>
</file>

<file path=customXml/item36.xml><?xml version="1.0" encoding="utf-8"?>
<TemplafySlideTemplateConfiguration><![CDATA[{"slideVersion":0,"isValidatorEnabled":false,"isLocked":false,"elementsMetadata":[],"slideId":"638307502889834659","enableDocumentContentUpdater":true,"version":"1.12"}]]></TemplafySlideTemplateConfiguration>
</file>

<file path=customXml/item37.xml><?xml version="1.0" encoding="utf-8"?>
<TemplafySlideTemplateConfiguration><![CDATA[{"slideVersion":0,"isValidatorEnabled":false,"isLocked":false,"elementsMetadata":[],"slideId":"638307502889990906","enableDocumentContentUpdater":true,"version":"1.12"}]]></TemplafySlideTemplateConfiguration>
</file>

<file path=customXml/item38.xml><?xml version="1.0" encoding="utf-8"?>
<TemplafySlideTemplateConfiguration><![CDATA[{"slideVersion":0,"isValidatorEnabled":false,"isLocked":false,"elementsMetadata":[],"slideId":"638307502892490962","enableDocumentContentUpdater":true,"version":"1.12"}]]></TemplafySlideTemplateConfiguration>
</file>

<file path=customXml/item39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2173A9CEA8867498B9FE688EA2AF1B9" ma:contentTypeVersion="19" ma:contentTypeDescription="Crée un document." ma:contentTypeScope="" ma:versionID="e7c23b7e2edcecbf11fc1ab5ac8fbbc7">
  <xsd:schema xmlns:xsd="http://www.w3.org/2001/XMLSchema" xmlns:xs="http://www.w3.org/2001/XMLSchema" xmlns:p="http://schemas.microsoft.com/office/2006/metadata/properties" xmlns:ns2="d63c80f4-7d3f-485e-bc8a-fc88048e8660" xmlns:ns3="29203be7-0649-4f29-beb2-2b41f33ec28c" targetNamespace="http://schemas.microsoft.com/office/2006/metadata/properties" ma:root="true" ma:fieldsID="1b4f5756e4b968c63bfec7c4f8f7844c" ns2:_="" ns3:_="">
    <xsd:import namespace="d63c80f4-7d3f-485e-bc8a-fc88048e8660"/>
    <xsd:import namespace="29203be7-0649-4f29-beb2-2b41f33ec28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63c80f4-7d3f-485e-bc8a-fc88048e866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2" nillable="true" ma:taxonomy="true" ma:internalName="lcf76f155ced4ddcb4097134ff3c332f" ma:taxonomyFieldName="MediaServiceImageTags" ma:displayName="Balises d’images" ma:readOnly="false" ma:fieldId="{5cf76f15-5ced-4ddc-b409-7134ff3c332f}" ma:taxonomyMulti="true" ma:sspId="f421afc2-77db-4e2a-be40-5d0e1aa2bf9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9203be7-0649-4f29-beb2-2b41f33ec28c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5c01a7f5-9562-489d-bfd7-550ead8ffddb}" ma:internalName="TaxCatchAll" ma:showField="CatchAllData" ma:web="29203be7-0649-4f29-beb2-2b41f33ec28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TemplafySlideTemplateConfiguration><![CDATA[{"slideVersion":0,"isValidatorEnabled":false,"isLocked":false,"elementsMetadata":[],"slideId":"638307502892022173","enableDocumentContentUpdater":true,"version":"1.12"}]]></TemplafySlideTemplateConfiguration>
</file>

<file path=customXml/item40.xml><?xml version="1.0" encoding="utf-8"?>
<TemplafySlideTemplateConfiguration><![CDATA[{"slideVersion":0,"isValidatorEnabled":false,"isLocked":false,"elementsMetadata":[],"slideId":"638307502893272191","enableDocumentContentUpdater":true,"version":"1.12"}]]></TemplafySlideTemplateConfiguration>
</file>

<file path=customXml/item41.xml><?xml version="1.0" encoding="utf-8"?>
<TemplafySlideTemplateConfiguration><![CDATA[{"slideVersion":0,"isValidatorEnabled":false,"isLocked":false,"elementsMetadata":[],"slideId":"638307502888115888","enableDocumentContentUpdater":true,"version":"1.12"}]]></TemplafySlideTemplateConfiguration>
</file>

<file path=customXml/item42.xml><?xml version="1.0" encoding="utf-8"?>
<TemplafySlideFormConfiguration><![CDATA[{"formFields":[],"formDataEntries":[]}]]></TemplafySlideFormConfiguration>
</file>

<file path=customXml/item43.xml><?xml version="1.0" encoding="utf-8"?>
<TemplafySlideFormConfiguration><![CDATA[{"formFields":[],"formDataEntries":[]}]]></TemplafySlideFormConfiguration>
</file>

<file path=customXml/item44.xml><?xml version="1.0" encoding="utf-8"?>
<TemplafySlideTemplateConfiguration><![CDATA[{"slideVersion":0,"isValidatorEnabled":false,"isLocked":false,"elementsMetadata":[],"slideId":"638090248164585732","enableDocumentContentUpdater":true,"version":"1.14"}]]></TemplafySlideTemplateConfiguration>
</file>

<file path=customXml/item45.xml><?xml version="1.0" encoding="utf-8"?>
<TemplafySlideFormConfiguration><![CDATA[{"formFields":[],"formDataEntries":[]}]]></TemplafySlideFormConfiguration>
</file>

<file path=customXml/item46.xml><?xml version="1.0" encoding="utf-8"?>
<TemplafySlideTemplateConfiguration><![CDATA[{"slideVersion":0,"isValidatorEnabled":false,"isLocked":false,"elementsMetadata":[],"slideId":"638307502888276867","enableDocumentContentUpdater":true,"version":"1.12"}]]></TemplafySlideTemplateConfiguration>
</file>

<file path=customXml/item47.xml><?xml version="1.0" encoding="utf-8"?>
<TemplafySlideTemplateConfiguration><![CDATA[{"slideVersion":0,"isValidatorEnabled":false,"isLocked":false,"elementsMetadata":[],"slideId":"638307502890147174","enableDocumentContentUpdater":true,"version":"1.12"}]]></TemplafySlideTemplateConfiguration>
</file>

<file path=customXml/item48.xml><?xml version="1.0" encoding="utf-8"?>
<TemplafySlideFormConfiguration><![CDATA[{"formFields":[],"formDataEntries":[]}]]></TemplafySlideFormConfiguration>
</file>

<file path=customXml/item49.xml><?xml version="1.0" encoding="utf-8"?>
<TemplafySlideFormConfiguration><![CDATA[{"formFields":[],"formDataEntries":[]}]]></TemplafySlideFormConfiguration>
</file>

<file path=customXml/item5.xml><?xml version="1.0" encoding="utf-8"?>
<TemplafySlideFormConfiguration><![CDATA[{"formFields":[],"formDataEntries":[]}]]></TemplafySlideFormConfiguration>
</file>

<file path=customXml/item50.xml><?xml version="1.0" encoding="utf-8"?>
<TemplafySlideTemplateConfiguration><![CDATA[{"slideVersion":0,"isValidatorEnabled":false,"isLocked":false,"elementsMetadata":[],"slideId":"638307502891397191","enableDocumentContentUpdater":true,"version":"1.12"}]]></TemplafySlideTemplateConfiguration>
</file>

<file path=customXml/item51.xml><?xml version="1.0" encoding="utf-8"?>
<TemplafySlideTemplateConfiguration><![CDATA[{"slideVersion":0,"isValidatorEnabled":false,"isLocked":false,"elementsMetadata":[],"slideId":"638307502887334626","enableDocumentContentUpdater":true,"version":"1.12"}]]></TemplafySlideTemplateConfiguration>
</file>

<file path=customXml/item52.xml><?xml version="1.0" encoding="utf-8"?>
<TemplafySlideTemplateConfiguration><![CDATA[{"slideVersion":0,"isValidatorEnabled":false,"isLocked":false,"elementsMetadata":[],"slideId":"638307502889522154","enableDocumentContentUpdater":true,"version":"1.12"}]]></TemplafySlideTemplateConfiguration>
</file>

<file path=customXml/item53.xml><?xml version="1.0" encoding="utf-8"?>
<TemplafySlideTemplateConfiguration><![CDATA[{"slideVersion":0,"isValidatorEnabled":false,"isLocked":false,"elementsMetadata":[],"slideId":"638307502894053447","enableDocumentContentUpdater":true,"version":"1.12"}]]></TemplafySlideTemplateConfiguration>
</file>

<file path=customXml/item54.xml><?xml version="1.0" encoding="utf-8"?>
<TemplafySlideTemplateConfiguration><![CDATA[{"slideVersion":0,"isValidatorEnabled":false,"isLocked":false,"elementsMetadata":[],"slideId":"638307502888276866","enableDocumentContentUpdater":true,"version":"1.12"}]]></TemplafySlideTemplateConfiguration>
</file>

<file path=customXml/item55.xml><?xml version="1.0" encoding="utf-8"?>
<TemplafySlideTemplateConfiguration><![CDATA[{"slideVersion":0,"isValidatorEnabled":false,"isLocked":false,"elementsMetadata":[],"slideId":"638307502891709673","enableDocumentContentUpdater":true,"version":"1.12"}]]></TemplafySlideTemplateConfiguration>
</file>

<file path=customXml/item56.xml><?xml version="1.0" encoding="utf-8"?>
<TemplafySlideFormConfiguration><![CDATA[{"formFields":[],"formDataEntries":[]}]]></TemplafySlideFormConfiguration>
</file>

<file path=customXml/item57.xml><?xml version="1.0" encoding="utf-8"?>
<TemplafySlideTemplateConfiguration><![CDATA[{"slideVersion":0,"isValidatorEnabled":false,"isLocked":false,"elementsMetadata":[],"slideId":"638307502892334739","enableDocumentContentUpdater":true,"version":"1.12"}]]></TemplafySlideTemplateConfiguration>
</file>

<file path=customXml/item58.xml><?xml version="1.0" encoding="utf-8"?>
<TemplafySlideFormConfiguration><![CDATA[{"formFields":[],"formDataEntries":[]}]]></TemplafySlideFormConfiguration>
</file>

<file path=customXml/item59.xml><?xml version="1.0" encoding="utf-8"?>
<TemplafySlideTemplateConfiguration><![CDATA[{"slideVersion":0,"isValidatorEnabled":false,"isLocked":false,"elementsMetadata":[],"slideId":"638307502889834660","enableDocumentContentUpdater":true,"version":"1.12"}]]></TemplafySlideTemplateConfiguration>
</file>

<file path=customXml/item6.xml><?xml version="1.0" encoding="utf-8"?>
<TemplafySlideFormConfiguration><![CDATA[{"formFields":[],"formDataEntries":[]}]]></TemplafySlideFormConfiguration>
</file>

<file path=customXml/item60.xml><?xml version="1.0" encoding="utf-8"?>
<TemplafySlideTemplateConfiguration><![CDATA[{"slideVersion":0,"isValidatorEnabled":false,"isLocked":false,"elementsMetadata":[],"slideId":"638307502891709672","enableDocumentContentUpdater":true,"version":"1.12"}]]></TemplafySlideTemplateConfiguration>
</file>

<file path=customXml/item61.xml><?xml version="1.0" encoding="utf-8"?>
<TemplafySlideTemplateConfiguration><![CDATA[{"slideVersion":0,"isValidatorEnabled":false,"isLocked":false,"elementsMetadata":[],"slideId":"638088629008679109","enableDocumentContentUpdater":true,"version":"1.12"}]]></TemplafySlideTemplateConfiguration>
</file>

<file path=customXml/item62.xml><?xml version="1.0" encoding="utf-8"?>
<TemplafySlideTemplateConfiguration><![CDATA[{"slideVersion":0,"isValidatorEnabled":false,"isLocked":false,"elementsMetadata":[],"slideId":"638307502888428390","enableDocumentContentUpdater":true,"version":"1.12"}]]></TemplafySlideTemplateConfiguration>
</file>

<file path=customXml/item63.xml><?xml version="1.0" encoding="utf-8"?>
<TemplafySlideTemplateConfiguration><![CDATA[{"slideVersion":0,"isValidatorEnabled":false,"isLocked":false,"elementsMetadata":[],"slideId":"638307502894678442","enableDocumentContentUpdater":true,"version":"1.12"}]]></TemplafySlideTemplateConfiguration>
</file>

<file path=customXml/item64.xml><?xml version="1.0" encoding="utf-8"?>
<TemplafySlideFormConfiguration><![CDATA[{"formFields":[],"formDataEntries":[]}]]></TemplafySlideFormConfiguration>
</file>

<file path=customXml/item65.xml><?xml version="1.0" encoding="utf-8"?>
<TemplafySlideFormConfiguration><![CDATA[{"formFields":[],"formDataEntries":[]}]]></TemplafySlideFormConfiguration>
</file>

<file path=customXml/item66.xml><?xml version="1.0" encoding="utf-8"?>
<TemplafySlideTemplateConfiguration><![CDATA[{"slideVersion":0,"isValidatorEnabled":false,"isLocked":false,"elementsMetadata":[],"slideId":"638307502892022172","enableDocumentContentUpdater":true,"version":"1.12"}]]></TemplafySlideTemplateConfiguration>
</file>

<file path=customXml/item67.xml><?xml version="1.0" encoding="utf-8"?>
<TemplafySlideFormConfiguration><![CDATA[{"formFields":[],"formDataEntries":[]}]]></TemplafySlideFormConfiguration>
</file>

<file path=customXml/item68.xml><?xml version="1.0" encoding="utf-8"?>
<TemplafySlideTemplateConfiguration><![CDATA[{"slideVersion":0,"isValidatorEnabled":false,"isLocked":false,"elementsMetadata":[],"slideId":"638307502887959628","enableDocumentContentUpdater":true,"version":"1.12"}]]></TemplafySlideTemplateConfiguration>
</file>

<file path=customXml/item69.xml><?xml version="1.0" encoding="utf-8"?>
<TemplafySlideTemplateConfiguration><![CDATA[{"slideVersion":0,"isValidatorEnabled":false,"isLocked":false,"elementsMetadata":[],"slideId":"638090248162554417","enableDocumentContentUpdater":true,"version":"1.14"}]]></TemplafySlideTemplateConfiguration>
</file>

<file path=customXml/item7.xml><?xml version="1.0" encoding="utf-8"?>
<TemplafySlideTemplateConfiguration><![CDATA[{"slideVersion":0,"isValidatorEnabled":false,"isLocked":false,"elementsMetadata":[],"slideId":"638307502889990907","enableDocumentContentUpdater":true,"version":"1.12"}]]></TemplafySlideTemplateConfiguration>
</file>

<file path=customXml/item70.xml><?xml version="1.0" encoding="utf-8"?>
<TemplafySlideTemplateConfiguration><![CDATA[{"slideVersion":0,"isValidatorEnabled":false,"isLocked":false,"elementsMetadata":[],"slideId":"638307502887647114","enableDocumentContentUpdater":true,"version":"1.12"}]]></TemplafySlideTemplateConfiguration>
</file>

<file path=customXml/item71.xml><?xml version="1.0" encoding="utf-8"?>
<TemplafySlideTemplateConfiguration><![CDATA[{"slideVersion":0,"isValidatorEnabled":false,"isLocked":false,"elementsMetadata":[],"slideId":"638307502893897191","enableDocumentContentUpdater":true,"version":"1.12"}]]></TemplafySlideTemplateConfiguration>
</file>

<file path=customXml/item7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73.xml><?xml version="1.0" encoding="utf-8"?>
<TemplafySlideTemplateConfiguration><![CDATA[{"slideVersion":0,"isValidatorEnabled":false,"isLocked":false,"elementsMetadata":[],"slideId":"638307502892178424","enableDocumentContentUpdater":true,"version":"1.12"}]]></TemplafySlideTemplateConfiguration>
</file>

<file path=customXml/item74.xml><?xml version="1.0" encoding="utf-8"?>
<TemplafySlideFormConfiguration><![CDATA[{"formFields":[],"formDataEntries":[]}]]></TemplafySlideFormConfiguration>
</file>

<file path=customXml/item75.xml><?xml version="1.0" encoding="utf-8"?>
<TemplafySlideTemplateConfiguration><![CDATA[{"slideVersion":0,"isValidatorEnabled":false,"isLocked":false,"elementsMetadata":[],"slideId":"638307502889365904","enableDocumentContentUpdater":true,"version":"1.12"}]]></TemplafySlideTemplateConfiguration>
</file>

<file path=customXml/item76.xml><?xml version="1.0" encoding="utf-8"?>
<TemplafySlideFormConfiguration><![CDATA[{"formFields":[],"formDataEntries":[]}]]></TemplafySlideFormConfiguration>
</file>

<file path=customXml/item77.xml><?xml version="1.0" encoding="utf-8"?>
<TemplafySlideFormConfiguration><![CDATA[{"formFields":[],"formDataEntries":[]}]]></TemplafySlideFormConfiguration>
</file>

<file path=customXml/item78.xml><?xml version="1.0" encoding="utf-8"?>
<TemplafySlideTemplateConfiguration><![CDATA[{"slideVersion":0,"isValidatorEnabled":false,"isLocked":false,"elementsMetadata":[],"slideId":"638307502890772172","enableDocumentContentUpdater":true,"version":"1.12"}]]></TemplafySlideTemplateConfiguration>
</file>

<file path=customXml/item79.xml><?xml version="1.0" encoding="utf-8"?>
<TemplafySlideFormConfiguration><![CDATA[{"formFields":[],"formDataEntries":[]}]]></TemplafySlideFormConfiguration>
</file>

<file path=customXml/item8.xml><?xml version="1.0" encoding="utf-8"?>
<TemplafySlideTemplateConfiguration><![CDATA[{"slideVersion":0,"isValidatorEnabled":false,"isLocked":false,"elementsMetadata":[],"slideId":"638307502894834709","enableDocumentContentUpdater":true,"version":"1.12"}]]></TemplafySlideTemplateConfiguration>
</file>

<file path=customXml/item80.xml><?xml version="1.0" encoding="utf-8"?>
<TemplafySlideTemplateConfiguration><![CDATA[{"slideVersion":0,"isValidatorEnabled":false,"isLocked":false,"elementsMetadata":[],"slideId":"638307502890928410","enableDocumentContentUpdater":true,"version":"1.12"}]]></TemplafySlideTemplateConfiguration>
</file>

<file path=customXml/item81.xml><?xml version="1.0" encoding="utf-8"?>
<TemplafySlideTemplateConfiguration><![CDATA[{"slideVersion":0,"isValidatorEnabled":false,"isLocked":false,"elementsMetadata":[],"slideId":"638307502894209721","enableDocumentContentUpdater":true,"version":"1.12"}]]></TemplafySlideTemplateConfiguration>
</file>

<file path=customXml/item82.xml><?xml version="1.0" encoding="utf-8"?>
<TemplafySlideFormConfiguration><![CDATA[{"formFields":[],"formDataEntries":[]}]]></TemplafySlideFormConfiguration>
</file>

<file path=customXml/item83.xml><?xml version="1.0" encoding="utf-8"?>
<TemplafySlideFormConfiguration><![CDATA[{"formFields":[],"formDataEntries":[]}]]></TemplafySlideFormConfiguration>
</file>

<file path=customXml/item84.xml><?xml version="1.0" encoding="utf-8"?>
<TemplafySlideTemplateConfiguration><![CDATA[{"slideVersion":0,"isValidatorEnabled":false,"isLocked":false,"elementsMetadata":[],"slideId":"638307502892959686","enableDocumentContentUpdater":true,"version":"1.12"}]]></TemplafySlideTemplateConfiguration>
</file>

<file path=customXml/item85.xml><?xml version="1.0" encoding="utf-8"?>
<TemplafySlideTemplateConfiguration><![CDATA[{"slideVersion":0,"isValidatorEnabled":false,"isLocked":false,"elementsMetadata":[],"slideId":"638307502894365994","enableDocumentContentUpdater":true,"version":"1.12"}]]></TemplafySlideTemplateConfiguration>
</file>

<file path=customXml/item86.xml><?xml version="1.0" encoding="utf-8"?>
<TemplafySlideFormConfiguration><![CDATA[{"formFields":[],"formDataEntries":[]}]]></TemplafySlideFormConfiguration>
</file>

<file path=customXml/item87.xml><?xml version="1.0" encoding="utf-8"?>
<TemplafySlideFormConfiguration><![CDATA[{"formFields":[],"formDataEntries":[]}]]></TemplafySlideFormConfiguration>
</file>

<file path=customXml/item88.xml><?xml version="1.0" encoding="utf-8"?>
<TemplafySlideFormConfiguration><![CDATA[{"formFields":[],"formDataEntries":[]}]]></TemplafySlideFormConfiguration>
</file>

<file path=customXml/item89.xml><?xml version="1.0" encoding="utf-8"?>
<TemplafySlideTemplateConfiguration><![CDATA[{"slideVersion":0,"isValidatorEnabled":false,"isLocked":false,"elementsMetadata":[],"slideId":"638307502889522153","enableDocumentContentUpdater":true,"version":"1.12"}]]></TemplafySlideTemplateConfiguration>
</file>

<file path=customXml/item9.xml><?xml version="1.0" encoding="utf-8"?>
<TemplafySlideFormConfiguration><![CDATA[{"formFields":[],"formDataEntries":[]}]]></TemplafySlideFormConfiguration>
</file>

<file path=customXml/item90.xml><?xml version="1.0" encoding="utf-8"?>
<TemplafySlideTemplateConfiguration><![CDATA[{"slideVersion":0,"isValidatorEnabled":false,"isLocked":false,"elementsMetadata":[],"slideId":"638307502891240913","enableDocumentContentUpdater":true,"version":"1.12"}]]></TemplafySlideTemplateConfiguration>
</file>

<file path=customXml/item91.xml><?xml version="1.0" encoding="utf-8"?>
<TemplafySlideFormConfiguration><![CDATA[{"formFields":[],"formDataEntries":[]}]]></TemplafySlideFormConfiguration>
</file>

<file path=customXml/item92.xml><?xml version="1.0" encoding="utf-8"?>
<TemplafySlideFormConfiguration><![CDATA[{"formFields":[],"formDataEntries":[]}]]></TemplafySlideFormConfiguration>
</file>

<file path=customXml/item93.xml><?xml version="1.0" encoding="utf-8"?>
<TemplafyFormConfiguration><![CDATA[{"formFields":[],"formDataEntries":[]}]]></TemplafyFormConfiguration>
</file>

<file path=customXml/item94.xml><?xml version="1.0" encoding="utf-8"?>
<TemplafySlideTemplateConfiguration><![CDATA[{"slideVersion":0,"isValidatorEnabled":false,"isLocked":false,"elementsMetadata":[],"slideId":"638307502890615913","enableDocumentContentUpdater":true,"version":"1.12"}]]></TemplafySlideTemplateConfiguration>
</file>

<file path=customXml/item95.xml><?xml version="1.0" encoding="utf-8"?>
<TemplafySlideTemplateConfiguration><![CDATA[{"slideVersion":0,"isValidatorEnabled":false,"isLocked":false,"elementsMetadata":[],"slideId":"638307502892959686","enableDocumentContentUpdater":true,"version":"1.12"}]]></TemplafySlideTemplateConfiguration>
</file>

<file path=customXml/item96.xml><?xml version="1.0" encoding="utf-8"?>
<TemplafySlideFormConfiguration><![CDATA[{"formFields":[],"formDataEntries":[]}]]></TemplafySlideFormConfiguration>
</file>

<file path=customXml/item97.xml><?xml version="1.0" encoding="utf-8"?>
<TemplafySlideFormConfiguration><![CDATA[{"formFields":[],"formDataEntries":[]}]]></TemplafySlideFormConfiguration>
</file>

<file path=customXml/item98.xml><?xml version="1.0" encoding="utf-8"?>
<TemplafySlideFormConfiguration><![CDATA[{"formFields":[],"formDataEntries":[]}]]></TemplafySlideFormConfiguration>
</file>

<file path=customXml/item99.xml><?xml version="1.0" encoding="utf-8"?>
<TemplafySlideTemplateConfiguration><![CDATA[{"slideVersion":0,"isValidatorEnabled":false,"isLocked":false,"elementsMetadata":[],"slideId":"638307502891397190","enableDocumentContentUpdater":true,"version":"1.12"}]]></TemplafySlideTemplateConfiguration>
</file>

<file path=customXml/itemProps1.xml><?xml version="1.0" encoding="utf-8"?>
<ds:datastoreItem xmlns:ds="http://schemas.openxmlformats.org/officeDocument/2006/customXml" ds:itemID="{F996CEDB-4BAE-4969-8837-911B8BEF1A36}">
  <ds:schemaRefs/>
</ds:datastoreItem>
</file>

<file path=customXml/itemProps10.xml><?xml version="1.0" encoding="utf-8"?>
<ds:datastoreItem xmlns:ds="http://schemas.openxmlformats.org/officeDocument/2006/customXml" ds:itemID="{E72B6643-4CD3-4149-A194-8BE0B2A79575}">
  <ds:schemaRefs/>
</ds:datastoreItem>
</file>

<file path=customXml/itemProps100.xml><?xml version="1.0" encoding="utf-8"?>
<ds:datastoreItem xmlns:ds="http://schemas.openxmlformats.org/officeDocument/2006/customXml" ds:itemID="{6998832A-69AE-48E6-B1D0-ABC6D9FBE970}">
  <ds:schemaRefs/>
</ds:datastoreItem>
</file>

<file path=customXml/itemProps101.xml><?xml version="1.0" encoding="utf-8"?>
<ds:datastoreItem xmlns:ds="http://schemas.openxmlformats.org/officeDocument/2006/customXml" ds:itemID="{C63C17DF-F4F6-47A1-B215-4ED2213D0EE7}">
  <ds:schemaRefs/>
</ds:datastoreItem>
</file>

<file path=customXml/itemProps102.xml><?xml version="1.0" encoding="utf-8"?>
<ds:datastoreItem xmlns:ds="http://schemas.openxmlformats.org/officeDocument/2006/customXml" ds:itemID="{859CDCEC-6BBD-4B81-AA27-36BEEF52EF08}">
  <ds:schemaRefs/>
</ds:datastoreItem>
</file>

<file path=customXml/itemProps103.xml><?xml version="1.0" encoding="utf-8"?>
<ds:datastoreItem xmlns:ds="http://schemas.openxmlformats.org/officeDocument/2006/customXml" ds:itemID="{89FBEAA1-5C9B-47A7-B267-CB12543785AE}">
  <ds:schemaRefs/>
</ds:datastoreItem>
</file>

<file path=customXml/itemProps104.xml><?xml version="1.0" encoding="utf-8"?>
<ds:datastoreItem xmlns:ds="http://schemas.openxmlformats.org/officeDocument/2006/customXml" ds:itemID="{6A7A0018-A62B-46B8-9413-214DF798EDD0}">
  <ds:schemaRefs/>
</ds:datastoreItem>
</file>

<file path=customXml/itemProps105.xml><?xml version="1.0" encoding="utf-8"?>
<ds:datastoreItem xmlns:ds="http://schemas.openxmlformats.org/officeDocument/2006/customXml" ds:itemID="{67F874EA-1D59-464F-A00A-E92DB35727CD}">
  <ds:schemaRefs/>
</ds:datastoreItem>
</file>

<file path=customXml/itemProps106.xml><?xml version="1.0" encoding="utf-8"?>
<ds:datastoreItem xmlns:ds="http://schemas.openxmlformats.org/officeDocument/2006/customXml" ds:itemID="{551A39AA-4D47-4D50-8D1F-F6B19BCDD89E}">
  <ds:schemaRefs/>
</ds:datastoreItem>
</file>

<file path=customXml/itemProps107.xml><?xml version="1.0" encoding="utf-8"?>
<ds:datastoreItem xmlns:ds="http://schemas.openxmlformats.org/officeDocument/2006/customXml" ds:itemID="{A00BFE01-A466-43B5-BBF5-7E532D9B81CD}">
  <ds:schemaRefs/>
</ds:datastoreItem>
</file>

<file path=customXml/itemProps108.xml><?xml version="1.0" encoding="utf-8"?>
<ds:datastoreItem xmlns:ds="http://schemas.openxmlformats.org/officeDocument/2006/customXml" ds:itemID="{F03A0747-D31D-471E-A429-3E981C36ABD5}">
  <ds:schemaRefs/>
</ds:datastoreItem>
</file>

<file path=customXml/itemProps109.xml><?xml version="1.0" encoding="utf-8"?>
<ds:datastoreItem xmlns:ds="http://schemas.openxmlformats.org/officeDocument/2006/customXml" ds:itemID="{344BF82F-E8E3-42BC-A67A-9DB0BD9C3980}">
  <ds:schemaRefs/>
</ds:datastoreItem>
</file>

<file path=customXml/itemProps11.xml><?xml version="1.0" encoding="utf-8"?>
<ds:datastoreItem xmlns:ds="http://schemas.openxmlformats.org/officeDocument/2006/customXml" ds:itemID="{8424892B-C378-4629-B8C3-116877CB3785}">
  <ds:schemaRefs/>
</ds:datastoreItem>
</file>

<file path=customXml/itemProps110.xml><?xml version="1.0" encoding="utf-8"?>
<ds:datastoreItem xmlns:ds="http://schemas.openxmlformats.org/officeDocument/2006/customXml" ds:itemID="{65340FBA-34D2-488A-AE96-4BFEF821565F}">
  <ds:schemaRefs/>
</ds:datastoreItem>
</file>

<file path=customXml/itemProps111.xml><?xml version="1.0" encoding="utf-8"?>
<ds:datastoreItem xmlns:ds="http://schemas.openxmlformats.org/officeDocument/2006/customXml" ds:itemID="{03E90F46-0793-48E3-9FEB-F3821BEB1243}">
  <ds:schemaRefs/>
</ds:datastoreItem>
</file>

<file path=customXml/itemProps112.xml><?xml version="1.0" encoding="utf-8"?>
<ds:datastoreItem xmlns:ds="http://schemas.openxmlformats.org/officeDocument/2006/customXml" ds:itemID="{DF76CAD5-5E30-45B4-980F-58415F65696A}">
  <ds:schemaRefs/>
</ds:datastoreItem>
</file>

<file path=customXml/itemProps113.xml><?xml version="1.0" encoding="utf-8"?>
<ds:datastoreItem xmlns:ds="http://schemas.openxmlformats.org/officeDocument/2006/customXml" ds:itemID="{328BAF08-D85D-418D-9BB2-C78D3E3A977D}">
  <ds:schemaRefs/>
</ds:datastoreItem>
</file>

<file path=customXml/itemProps114.xml><?xml version="1.0" encoding="utf-8"?>
<ds:datastoreItem xmlns:ds="http://schemas.openxmlformats.org/officeDocument/2006/customXml" ds:itemID="{FE71B9AA-AD97-4318-9936-B50C7327921E}">
  <ds:schemaRefs/>
</ds:datastoreItem>
</file>

<file path=customXml/itemProps115.xml><?xml version="1.0" encoding="utf-8"?>
<ds:datastoreItem xmlns:ds="http://schemas.openxmlformats.org/officeDocument/2006/customXml" ds:itemID="{03556BC4-BC99-418A-B131-49AA049E12AC}">
  <ds:schemaRefs/>
</ds:datastoreItem>
</file>

<file path=customXml/itemProps116.xml><?xml version="1.0" encoding="utf-8"?>
<ds:datastoreItem xmlns:ds="http://schemas.openxmlformats.org/officeDocument/2006/customXml" ds:itemID="{0DB448DA-A76C-46ED-B66B-0B1F317DECF2}">
  <ds:schemaRefs/>
</ds:datastoreItem>
</file>

<file path=customXml/itemProps117.xml><?xml version="1.0" encoding="utf-8"?>
<ds:datastoreItem xmlns:ds="http://schemas.openxmlformats.org/officeDocument/2006/customXml" ds:itemID="{66E6AE0D-767B-4FD1-9C82-DB3164C678A3}">
  <ds:schemaRefs/>
</ds:datastoreItem>
</file>

<file path=customXml/itemProps118.xml><?xml version="1.0" encoding="utf-8"?>
<ds:datastoreItem xmlns:ds="http://schemas.openxmlformats.org/officeDocument/2006/customXml" ds:itemID="{8D4FFA8E-F574-4F85-889C-D18A4B1E2DB9}">
  <ds:schemaRefs/>
</ds:datastoreItem>
</file>

<file path=customXml/itemProps119.xml><?xml version="1.0" encoding="utf-8"?>
<ds:datastoreItem xmlns:ds="http://schemas.openxmlformats.org/officeDocument/2006/customXml" ds:itemID="{11C96A6A-D351-401B-94E7-095F7F64F563}">
  <ds:schemaRefs/>
</ds:datastoreItem>
</file>

<file path=customXml/itemProps12.xml><?xml version="1.0" encoding="utf-8"?>
<ds:datastoreItem xmlns:ds="http://schemas.openxmlformats.org/officeDocument/2006/customXml" ds:itemID="{7D32D22C-E968-4424-AED0-7DE70F0EED4F}">
  <ds:schemaRefs/>
</ds:datastoreItem>
</file>

<file path=customXml/itemProps120.xml><?xml version="1.0" encoding="utf-8"?>
<ds:datastoreItem xmlns:ds="http://schemas.openxmlformats.org/officeDocument/2006/customXml" ds:itemID="{69BD9749-3AB6-41EC-B0B4-0EDE6EB2DB49}">
  <ds:schemaRefs/>
</ds:datastoreItem>
</file>

<file path=customXml/itemProps121.xml><?xml version="1.0" encoding="utf-8"?>
<ds:datastoreItem xmlns:ds="http://schemas.openxmlformats.org/officeDocument/2006/customXml" ds:itemID="{C4449FAD-FB87-438D-9EBB-5BFAD25C2408}">
  <ds:schemaRefs/>
</ds:datastoreItem>
</file>

<file path=customXml/itemProps122.xml><?xml version="1.0" encoding="utf-8"?>
<ds:datastoreItem xmlns:ds="http://schemas.openxmlformats.org/officeDocument/2006/customXml" ds:itemID="{21BFA0FF-12A3-424B-935C-691BDF438C03}">
  <ds:schemaRefs/>
</ds:datastoreItem>
</file>

<file path=customXml/itemProps123.xml><?xml version="1.0" encoding="utf-8"?>
<ds:datastoreItem xmlns:ds="http://schemas.openxmlformats.org/officeDocument/2006/customXml" ds:itemID="{5716FB8F-074D-4519-9A3C-C6035D05715B}">
  <ds:schemaRefs/>
</ds:datastoreItem>
</file>

<file path=customXml/itemProps124.xml><?xml version="1.0" encoding="utf-8"?>
<ds:datastoreItem xmlns:ds="http://schemas.openxmlformats.org/officeDocument/2006/customXml" ds:itemID="{2C2B2D06-15E9-4D5B-9DE0-E4E873B48706}">
  <ds:schemaRefs/>
</ds:datastoreItem>
</file>

<file path=customXml/itemProps125.xml><?xml version="1.0" encoding="utf-8"?>
<ds:datastoreItem xmlns:ds="http://schemas.openxmlformats.org/officeDocument/2006/customXml" ds:itemID="{53C01D21-8CAC-4D7B-B747-15EEDA4C000F}">
  <ds:schemaRefs/>
</ds:datastoreItem>
</file>

<file path=customXml/itemProps126.xml><?xml version="1.0" encoding="utf-8"?>
<ds:datastoreItem xmlns:ds="http://schemas.openxmlformats.org/officeDocument/2006/customXml" ds:itemID="{7850A9BA-FA27-4D9F-8454-5F9C72F47B42}">
  <ds:schemaRefs/>
</ds:datastoreItem>
</file>

<file path=customXml/itemProps127.xml><?xml version="1.0" encoding="utf-8"?>
<ds:datastoreItem xmlns:ds="http://schemas.openxmlformats.org/officeDocument/2006/customXml" ds:itemID="{3BF30ED4-4138-4B6E-82C8-0658A360C710}">
  <ds:schemaRefs/>
</ds:datastoreItem>
</file>

<file path=customXml/itemProps128.xml><?xml version="1.0" encoding="utf-8"?>
<ds:datastoreItem xmlns:ds="http://schemas.openxmlformats.org/officeDocument/2006/customXml" ds:itemID="{FAE5831F-8534-4F36-A38B-D565653E545A}">
  <ds:schemaRefs/>
</ds:datastoreItem>
</file>

<file path=customXml/itemProps129.xml><?xml version="1.0" encoding="utf-8"?>
<ds:datastoreItem xmlns:ds="http://schemas.openxmlformats.org/officeDocument/2006/customXml" ds:itemID="{9070F4A3-58A7-498A-B25A-C42FC32E5970}">
  <ds:schemaRefs/>
</ds:datastoreItem>
</file>

<file path=customXml/itemProps13.xml><?xml version="1.0" encoding="utf-8"?>
<ds:datastoreItem xmlns:ds="http://schemas.openxmlformats.org/officeDocument/2006/customXml" ds:itemID="{DA370B0D-6207-4288-82EA-9FA6A5682064}">
  <ds:schemaRefs/>
</ds:datastoreItem>
</file>

<file path=customXml/itemProps130.xml><?xml version="1.0" encoding="utf-8"?>
<ds:datastoreItem xmlns:ds="http://schemas.openxmlformats.org/officeDocument/2006/customXml" ds:itemID="{C2527637-C456-4B54-A7D4-B0736B1AD813}">
  <ds:schemaRefs/>
</ds:datastoreItem>
</file>

<file path=customXml/itemProps131.xml><?xml version="1.0" encoding="utf-8"?>
<ds:datastoreItem xmlns:ds="http://schemas.openxmlformats.org/officeDocument/2006/customXml" ds:itemID="{437CC6C9-CB6E-4F38-970C-D3DED5CA2997}">
  <ds:schemaRefs/>
</ds:datastoreItem>
</file>

<file path=customXml/itemProps132.xml><?xml version="1.0" encoding="utf-8"?>
<ds:datastoreItem xmlns:ds="http://schemas.openxmlformats.org/officeDocument/2006/customXml" ds:itemID="{EE38D520-BA83-4550-995C-730AAC24D66C}">
  <ds:schemaRefs/>
</ds:datastoreItem>
</file>

<file path=customXml/itemProps133.xml><?xml version="1.0" encoding="utf-8"?>
<ds:datastoreItem xmlns:ds="http://schemas.openxmlformats.org/officeDocument/2006/customXml" ds:itemID="{BF32F3A3-5F46-429D-9F02-886D19ECC211}">
  <ds:schemaRefs/>
</ds:datastoreItem>
</file>

<file path=customXml/itemProps134.xml><?xml version="1.0" encoding="utf-8"?>
<ds:datastoreItem xmlns:ds="http://schemas.openxmlformats.org/officeDocument/2006/customXml" ds:itemID="{9ADDF46B-C47D-4F6D-B986-B0C3AB4720CC}">
  <ds:schemaRefs/>
</ds:datastoreItem>
</file>

<file path=customXml/itemProps135.xml><?xml version="1.0" encoding="utf-8"?>
<ds:datastoreItem xmlns:ds="http://schemas.openxmlformats.org/officeDocument/2006/customXml" ds:itemID="{09FE0803-D144-402D-997E-27282EE76E10}">
  <ds:schemaRefs/>
</ds:datastoreItem>
</file>

<file path=customXml/itemProps136.xml><?xml version="1.0" encoding="utf-8"?>
<ds:datastoreItem xmlns:ds="http://schemas.openxmlformats.org/officeDocument/2006/customXml" ds:itemID="{26D71E30-66B6-43F1-AEAB-2EA3549ACAEB}">
  <ds:schemaRefs/>
</ds:datastoreItem>
</file>

<file path=customXml/itemProps137.xml><?xml version="1.0" encoding="utf-8"?>
<ds:datastoreItem xmlns:ds="http://schemas.openxmlformats.org/officeDocument/2006/customXml" ds:itemID="{C0746A7D-7922-49F3-AB9A-3ACAF062AE42}">
  <ds:schemaRefs/>
</ds:datastoreItem>
</file>

<file path=customXml/itemProps138.xml><?xml version="1.0" encoding="utf-8"?>
<ds:datastoreItem xmlns:ds="http://schemas.openxmlformats.org/officeDocument/2006/customXml" ds:itemID="{055E2E28-6380-4B1A-B3F7-8A62870B0A5B}">
  <ds:schemaRefs/>
</ds:datastoreItem>
</file>

<file path=customXml/itemProps139.xml><?xml version="1.0" encoding="utf-8"?>
<ds:datastoreItem xmlns:ds="http://schemas.openxmlformats.org/officeDocument/2006/customXml" ds:itemID="{F81F5A3C-0433-432E-8F91-728CF7825C58}">
  <ds:schemaRefs/>
</ds:datastoreItem>
</file>

<file path=customXml/itemProps14.xml><?xml version="1.0" encoding="utf-8"?>
<ds:datastoreItem xmlns:ds="http://schemas.openxmlformats.org/officeDocument/2006/customXml" ds:itemID="{4CC8FB38-1E4D-42CB-AA17-E97B68DDCFEE}">
  <ds:schemaRefs/>
</ds:datastoreItem>
</file>

<file path=customXml/itemProps140.xml><?xml version="1.0" encoding="utf-8"?>
<ds:datastoreItem xmlns:ds="http://schemas.openxmlformats.org/officeDocument/2006/customXml" ds:itemID="{230195FA-EB52-4127-A3AC-B81419CE1B2A}">
  <ds:schemaRefs/>
</ds:datastoreItem>
</file>

<file path=customXml/itemProps141.xml><?xml version="1.0" encoding="utf-8"?>
<ds:datastoreItem xmlns:ds="http://schemas.openxmlformats.org/officeDocument/2006/customXml" ds:itemID="{D54362E3-B77B-41DD-BF7B-924D1342002E}">
  <ds:schemaRefs/>
</ds:datastoreItem>
</file>

<file path=customXml/itemProps142.xml><?xml version="1.0" encoding="utf-8"?>
<ds:datastoreItem xmlns:ds="http://schemas.openxmlformats.org/officeDocument/2006/customXml" ds:itemID="{F7581223-8126-41A0-93BC-3D5A564B6818}">
  <ds:schemaRefs/>
</ds:datastoreItem>
</file>

<file path=customXml/itemProps143.xml><?xml version="1.0" encoding="utf-8"?>
<ds:datastoreItem xmlns:ds="http://schemas.openxmlformats.org/officeDocument/2006/customXml" ds:itemID="{402605C0-9B51-4C60-A250-BD4927418BB5}">
  <ds:schemaRefs/>
</ds:datastoreItem>
</file>

<file path=customXml/itemProps144.xml><?xml version="1.0" encoding="utf-8"?>
<ds:datastoreItem xmlns:ds="http://schemas.openxmlformats.org/officeDocument/2006/customXml" ds:itemID="{ABE5E10C-E30F-4F65-8348-4DD6D95E2BD8}">
  <ds:schemaRefs/>
</ds:datastoreItem>
</file>

<file path=customXml/itemProps145.xml><?xml version="1.0" encoding="utf-8"?>
<ds:datastoreItem xmlns:ds="http://schemas.openxmlformats.org/officeDocument/2006/customXml" ds:itemID="{66707A92-4BB2-487A-BB25-E2E4C186F65D}">
  <ds:schemaRefs/>
</ds:datastoreItem>
</file>

<file path=customXml/itemProps146.xml><?xml version="1.0" encoding="utf-8"?>
<ds:datastoreItem xmlns:ds="http://schemas.openxmlformats.org/officeDocument/2006/customXml" ds:itemID="{44B45172-A9D5-4349-84C9-B1C29DF9620C}">
  <ds:schemaRefs/>
</ds:datastoreItem>
</file>

<file path=customXml/itemProps147.xml><?xml version="1.0" encoding="utf-8"?>
<ds:datastoreItem xmlns:ds="http://schemas.openxmlformats.org/officeDocument/2006/customXml" ds:itemID="{6237AB7D-1442-4A48-8307-CA42A601B834}">
  <ds:schemaRefs/>
</ds:datastoreItem>
</file>

<file path=customXml/itemProps148.xml><?xml version="1.0" encoding="utf-8"?>
<ds:datastoreItem xmlns:ds="http://schemas.openxmlformats.org/officeDocument/2006/customXml" ds:itemID="{0EB09247-D8A4-40F5-A287-4F3FD667991A}">
  <ds:schemaRefs/>
</ds:datastoreItem>
</file>

<file path=customXml/itemProps149.xml><?xml version="1.0" encoding="utf-8"?>
<ds:datastoreItem xmlns:ds="http://schemas.openxmlformats.org/officeDocument/2006/customXml" ds:itemID="{E6CD0421-9B6A-4806-984A-7BEC1F7F2643}">
  <ds:schemaRefs/>
</ds:datastoreItem>
</file>

<file path=customXml/itemProps15.xml><?xml version="1.0" encoding="utf-8"?>
<ds:datastoreItem xmlns:ds="http://schemas.openxmlformats.org/officeDocument/2006/customXml" ds:itemID="{5970707F-889B-470A-B041-017DEC9DFACF}">
  <ds:schemaRefs/>
</ds:datastoreItem>
</file>

<file path=customXml/itemProps150.xml><?xml version="1.0" encoding="utf-8"?>
<ds:datastoreItem xmlns:ds="http://schemas.openxmlformats.org/officeDocument/2006/customXml" ds:itemID="{510099EC-BF88-480F-9E97-0B1AC19408A8}">
  <ds:schemaRefs/>
</ds:datastoreItem>
</file>

<file path=customXml/itemProps151.xml><?xml version="1.0" encoding="utf-8"?>
<ds:datastoreItem xmlns:ds="http://schemas.openxmlformats.org/officeDocument/2006/customXml" ds:itemID="{E1D45D88-0BC7-4538-81F0-0F605AAF2AAB}">
  <ds:schemaRefs/>
</ds:datastoreItem>
</file>

<file path=customXml/itemProps152.xml><?xml version="1.0" encoding="utf-8"?>
<ds:datastoreItem xmlns:ds="http://schemas.openxmlformats.org/officeDocument/2006/customXml" ds:itemID="{410E172A-ED88-4D0F-9E20-25F24DB82BB8}">
  <ds:schemaRefs/>
</ds:datastoreItem>
</file>

<file path=customXml/itemProps153.xml><?xml version="1.0" encoding="utf-8"?>
<ds:datastoreItem xmlns:ds="http://schemas.openxmlformats.org/officeDocument/2006/customXml" ds:itemID="{7082E49F-032E-4CD4-9202-023D182C3ACA}">
  <ds:schemaRefs/>
</ds:datastoreItem>
</file>

<file path=customXml/itemProps154.xml><?xml version="1.0" encoding="utf-8"?>
<ds:datastoreItem xmlns:ds="http://schemas.openxmlformats.org/officeDocument/2006/customXml" ds:itemID="{4C7F7A50-27F5-4758-BB2B-AB577131C18D}">
  <ds:schemaRefs/>
</ds:datastoreItem>
</file>

<file path=customXml/itemProps155.xml><?xml version="1.0" encoding="utf-8"?>
<ds:datastoreItem xmlns:ds="http://schemas.openxmlformats.org/officeDocument/2006/customXml" ds:itemID="{D96CD815-C7DE-4F73-8A8B-E12EA5FC0DFA}">
  <ds:schemaRefs/>
</ds:datastoreItem>
</file>

<file path=customXml/itemProps156.xml><?xml version="1.0" encoding="utf-8"?>
<ds:datastoreItem xmlns:ds="http://schemas.openxmlformats.org/officeDocument/2006/customXml" ds:itemID="{F9E42596-4E77-454B-96E8-D6476A566F11}">
  <ds:schemaRefs/>
</ds:datastoreItem>
</file>

<file path=customXml/itemProps157.xml><?xml version="1.0" encoding="utf-8"?>
<ds:datastoreItem xmlns:ds="http://schemas.openxmlformats.org/officeDocument/2006/customXml" ds:itemID="{EEAC81E9-93B1-4D31-BB8F-FC504FB1C6A1}">
  <ds:schemaRefs/>
</ds:datastoreItem>
</file>

<file path=customXml/itemProps158.xml><?xml version="1.0" encoding="utf-8"?>
<ds:datastoreItem xmlns:ds="http://schemas.openxmlformats.org/officeDocument/2006/customXml" ds:itemID="{AE17C02F-5A6E-44E8-B571-8CDACE778EAE}">
  <ds:schemaRefs/>
</ds:datastoreItem>
</file>

<file path=customXml/itemProps159.xml><?xml version="1.0" encoding="utf-8"?>
<ds:datastoreItem xmlns:ds="http://schemas.openxmlformats.org/officeDocument/2006/customXml" ds:itemID="{71FB44F1-24A0-4136-B094-76DDC372DC20}">
  <ds:schemaRefs/>
</ds:datastoreItem>
</file>

<file path=customXml/itemProps16.xml><?xml version="1.0" encoding="utf-8"?>
<ds:datastoreItem xmlns:ds="http://schemas.openxmlformats.org/officeDocument/2006/customXml" ds:itemID="{B4ED1C55-14C3-4096-840F-747BF84D981A}">
  <ds:schemaRefs/>
</ds:datastoreItem>
</file>

<file path=customXml/itemProps17.xml><?xml version="1.0" encoding="utf-8"?>
<ds:datastoreItem xmlns:ds="http://schemas.openxmlformats.org/officeDocument/2006/customXml" ds:itemID="{632D5A85-6B29-41B4-B4FF-EA685EB2D67F}">
  <ds:schemaRefs/>
</ds:datastoreItem>
</file>

<file path=customXml/itemProps18.xml><?xml version="1.0" encoding="utf-8"?>
<ds:datastoreItem xmlns:ds="http://schemas.openxmlformats.org/officeDocument/2006/customXml" ds:itemID="{098F0C12-85AA-4BA4-B364-76568960ED0A}">
  <ds:schemaRefs/>
</ds:datastoreItem>
</file>

<file path=customXml/itemProps19.xml><?xml version="1.0" encoding="utf-8"?>
<ds:datastoreItem xmlns:ds="http://schemas.openxmlformats.org/officeDocument/2006/customXml" ds:itemID="{6689DA37-9911-4C91-A416-CCCC0F36D2C4}">
  <ds:schemaRefs/>
</ds:datastoreItem>
</file>

<file path=customXml/itemProps2.xml><?xml version="1.0" encoding="utf-8"?>
<ds:datastoreItem xmlns:ds="http://schemas.openxmlformats.org/officeDocument/2006/customXml" ds:itemID="{CD3DFF70-536E-4038-8FF5-1734F5D2F48F}">
  <ds:schemaRefs/>
</ds:datastoreItem>
</file>

<file path=customXml/itemProps20.xml><?xml version="1.0" encoding="utf-8"?>
<ds:datastoreItem xmlns:ds="http://schemas.openxmlformats.org/officeDocument/2006/customXml" ds:itemID="{C9DB25E1-ABEF-4D91-9108-B6DA7AA5EF41}">
  <ds:schemaRefs/>
</ds:datastoreItem>
</file>

<file path=customXml/itemProps21.xml><?xml version="1.0" encoding="utf-8"?>
<ds:datastoreItem xmlns:ds="http://schemas.openxmlformats.org/officeDocument/2006/customXml" ds:itemID="{D8309365-437A-4B8E-9671-1E2187D680D2}">
  <ds:schemaRefs/>
</ds:datastoreItem>
</file>

<file path=customXml/itemProps22.xml><?xml version="1.0" encoding="utf-8"?>
<ds:datastoreItem xmlns:ds="http://schemas.openxmlformats.org/officeDocument/2006/customXml" ds:itemID="{352D2605-7550-4A67-9CBE-98CE3BA2EC0E}">
  <ds:schemaRefs/>
</ds:datastoreItem>
</file>

<file path=customXml/itemProps23.xml><?xml version="1.0" encoding="utf-8"?>
<ds:datastoreItem xmlns:ds="http://schemas.openxmlformats.org/officeDocument/2006/customXml" ds:itemID="{25F63A51-2109-44D5-A0A1-FDBD19A894EF}">
  <ds:schemaRefs/>
</ds:datastoreItem>
</file>

<file path=customXml/itemProps24.xml><?xml version="1.0" encoding="utf-8"?>
<ds:datastoreItem xmlns:ds="http://schemas.openxmlformats.org/officeDocument/2006/customXml" ds:itemID="{212B091E-4F0E-490C-B21C-3350ED7E9C23}">
  <ds:schemaRefs/>
</ds:datastoreItem>
</file>

<file path=customXml/itemProps25.xml><?xml version="1.0" encoding="utf-8"?>
<ds:datastoreItem xmlns:ds="http://schemas.openxmlformats.org/officeDocument/2006/customXml" ds:itemID="{E7F0D3EF-29B5-4BE1-B9E9-A3212A291268}">
  <ds:schemaRefs/>
</ds:datastoreItem>
</file>

<file path=customXml/itemProps26.xml><?xml version="1.0" encoding="utf-8"?>
<ds:datastoreItem xmlns:ds="http://schemas.openxmlformats.org/officeDocument/2006/customXml" ds:itemID="{C896B4EC-E191-49FC-B49E-36F14B2F8C42}">
  <ds:schemaRefs/>
</ds:datastoreItem>
</file>

<file path=customXml/itemProps27.xml><?xml version="1.0" encoding="utf-8"?>
<ds:datastoreItem xmlns:ds="http://schemas.openxmlformats.org/officeDocument/2006/customXml" ds:itemID="{02B2277A-1ABA-4A11-9B1A-5126DB8C4F9C}">
  <ds:schemaRefs/>
</ds:datastoreItem>
</file>

<file path=customXml/itemProps28.xml><?xml version="1.0" encoding="utf-8"?>
<ds:datastoreItem xmlns:ds="http://schemas.openxmlformats.org/officeDocument/2006/customXml" ds:itemID="{B90F3F9E-1CC2-4984-83BF-2B81C7BF6ED4}">
  <ds:schemaRefs/>
</ds:datastoreItem>
</file>

<file path=customXml/itemProps29.xml><?xml version="1.0" encoding="utf-8"?>
<ds:datastoreItem xmlns:ds="http://schemas.openxmlformats.org/officeDocument/2006/customXml" ds:itemID="{4B4C03A1-0A2C-421B-8A7E-3FD1DA028CD9}">
  <ds:schemaRefs>
    <ds:schemaRef ds:uri="6a627755-3826-49cb-98f8-f471404f8323"/>
    <ds:schemaRef ds:uri="c69af9ac-5e6c-48c3-906a-4fde0eda2b9b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A6E61832-D807-4D6F-A8AC-D0B5F884B2A7}">
  <ds:schemaRefs/>
</ds:datastoreItem>
</file>

<file path=customXml/itemProps30.xml><?xml version="1.0" encoding="utf-8"?>
<ds:datastoreItem xmlns:ds="http://schemas.openxmlformats.org/officeDocument/2006/customXml" ds:itemID="{994FF2C9-22CA-49B1-986A-CD18F3859964}">
  <ds:schemaRefs/>
</ds:datastoreItem>
</file>

<file path=customXml/itemProps31.xml><?xml version="1.0" encoding="utf-8"?>
<ds:datastoreItem xmlns:ds="http://schemas.openxmlformats.org/officeDocument/2006/customXml" ds:itemID="{600B85BD-E6A8-4344-9B12-AF90FB2D68F2}">
  <ds:schemaRefs/>
</ds:datastoreItem>
</file>

<file path=customXml/itemProps32.xml><?xml version="1.0" encoding="utf-8"?>
<ds:datastoreItem xmlns:ds="http://schemas.openxmlformats.org/officeDocument/2006/customXml" ds:itemID="{D3B83332-5F69-456F-A0FE-5FE5E0E5D3DE}">
  <ds:schemaRefs/>
</ds:datastoreItem>
</file>

<file path=customXml/itemProps33.xml><?xml version="1.0" encoding="utf-8"?>
<ds:datastoreItem xmlns:ds="http://schemas.openxmlformats.org/officeDocument/2006/customXml" ds:itemID="{58050E17-37CD-440B-824C-70B520652A0A}">
  <ds:schemaRefs/>
</ds:datastoreItem>
</file>

<file path=customXml/itemProps34.xml><?xml version="1.0" encoding="utf-8"?>
<ds:datastoreItem xmlns:ds="http://schemas.openxmlformats.org/officeDocument/2006/customXml" ds:itemID="{47B1AB75-DD14-4BA5-B8A1-4F8AD9419A76}">
  <ds:schemaRefs/>
</ds:datastoreItem>
</file>

<file path=customXml/itemProps35.xml><?xml version="1.0" encoding="utf-8"?>
<ds:datastoreItem xmlns:ds="http://schemas.openxmlformats.org/officeDocument/2006/customXml" ds:itemID="{B5D32C81-5E26-4413-BF9E-63AB7770F3AE}">
  <ds:schemaRefs/>
</ds:datastoreItem>
</file>

<file path=customXml/itemProps36.xml><?xml version="1.0" encoding="utf-8"?>
<ds:datastoreItem xmlns:ds="http://schemas.openxmlformats.org/officeDocument/2006/customXml" ds:itemID="{C9FC6D76-F57D-45D0-86B4-AE9BFC402544}">
  <ds:schemaRefs/>
</ds:datastoreItem>
</file>

<file path=customXml/itemProps37.xml><?xml version="1.0" encoding="utf-8"?>
<ds:datastoreItem xmlns:ds="http://schemas.openxmlformats.org/officeDocument/2006/customXml" ds:itemID="{51A8814D-7C6F-47D4-9415-053D0552FC69}">
  <ds:schemaRefs/>
</ds:datastoreItem>
</file>

<file path=customXml/itemProps38.xml><?xml version="1.0" encoding="utf-8"?>
<ds:datastoreItem xmlns:ds="http://schemas.openxmlformats.org/officeDocument/2006/customXml" ds:itemID="{FB9BAFC8-6E8B-45AC-9E2A-84DE6EE20442}">
  <ds:schemaRefs/>
</ds:datastoreItem>
</file>

<file path=customXml/itemProps39.xml><?xml version="1.0" encoding="utf-8"?>
<ds:datastoreItem xmlns:ds="http://schemas.openxmlformats.org/officeDocument/2006/customXml" ds:itemID="{BCED3EAE-756E-481D-9448-A520AAF877AF}"/>
</file>

<file path=customXml/itemProps4.xml><?xml version="1.0" encoding="utf-8"?>
<ds:datastoreItem xmlns:ds="http://schemas.openxmlformats.org/officeDocument/2006/customXml" ds:itemID="{EB3A8E0C-723A-4316-B520-153365FED0E9}">
  <ds:schemaRefs/>
</ds:datastoreItem>
</file>

<file path=customXml/itemProps40.xml><?xml version="1.0" encoding="utf-8"?>
<ds:datastoreItem xmlns:ds="http://schemas.openxmlformats.org/officeDocument/2006/customXml" ds:itemID="{F7096765-698D-49A3-B725-E131CA970042}">
  <ds:schemaRefs/>
</ds:datastoreItem>
</file>

<file path=customXml/itemProps41.xml><?xml version="1.0" encoding="utf-8"?>
<ds:datastoreItem xmlns:ds="http://schemas.openxmlformats.org/officeDocument/2006/customXml" ds:itemID="{D6E13851-5C0F-4E63-BD3F-5B59521D7960}">
  <ds:schemaRefs/>
</ds:datastoreItem>
</file>

<file path=customXml/itemProps42.xml><?xml version="1.0" encoding="utf-8"?>
<ds:datastoreItem xmlns:ds="http://schemas.openxmlformats.org/officeDocument/2006/customXml" ds:itemID="{BC88C546-23E6-447B-ACFA-0190543299B5}">
  <ds:schemaRefs/>
</ds:datastoreItem>
</file>

<file path=customXml/itemProps43.xml><?xml version="1.0" encoding="utf-8"?>
<ds:datastoreItem xmlns:ds="http://schemas.openxmlformats.org/officeDocument/2006/customXml" ds:itemID="{F1818B91-2703-4EFC-85FA-E4DCD43318E2}">
  <ds:schemaRefs/>
</ds:datastoreItem>
</file>

<file path=customXml/itemProps44.xml><?xml version="1.0" encoding="utf-8"?>
<ds:datastoreItem xmlns:ds="http://schemas.openxmlformats.org/officeDocument/2006/customXml" ds:itemID="{171EA629-E778-431E-B818-9706F3CEB0FA}">
  <ds:schemaRefs/>
</ds:datastoreItem>
</file>

<file path=customXml/itemProps45.xml><?xml version="1.0" encoding="utf-8"?>
<ds:datastoreItem xmlns:ds="http://schemas.openxmlformats.org/officeDocument/2006/customXml" ds:itemID="{BFF10DED-3808-4D0E-90E1-28DF1B2B5FF1}">
  <ds:schemaRefs/>
</ds:datastoreItem>
</file>

<file path=customXml/itemProps46.xml><?xml version="1.0" encoding="utf-8"?>
<ds:datastoreItem xmlns:ds="http://schemas.openxmlformats.org/officeDocument/2006/customXml" ds:itemID="{E2FC40FA-DC9C-42A4-BED5-BE3A53D6692A}">
  <ds:schemaRefs/>
</ds:datastoreItem>
</file>

<file path=customXml/itemProps47.xml><?xml version="1.0" encoding="utf-8"?>
<ds:datastoreItem xmlns:ds="http://schemas.openxmlformats.org/officeDocument/2006/customXml" ds:itemID="{CD055D06-DD8C-48AC-A0DE-0036E1886161}">
  <ds:schemaRefs/>
</ds:datastoreItem>
</file>

<file path=customXml/itemProps48.xml><?xml version="1.0" encoding="utf-8"?>
<ds:datastoreItem xmlns:ds="http://schemas.openxmlformats.org/officeDocument/2006/customXml" ds:itemID="{E6767214-C10D-45B9-A070-79F5DA07D8E1}">
  <ds:schemaRefs/>
</ds:datastoreItem>
</file>

<file path=customXml/itemProps49.xml><?xml version="1.0" encoding="utf-8"?>
<ds:datastoreItem xmlns:ds="http://schemas.openxmlformats.org/officeDocument/2006/customXml" ds:itemID="{1D9034AD-910F-4505-8B36-13E1A41E1347}">
  <ds:schemaRefs/>
</ds:datastoreItem>
</file>

<file path=customXml/itemProps5.xml><?xml version="1.0" encoding="utf-8"?>
<ds:datastoreItem xmlns:ds="http://schemas.openxmlformats.org/officeDocument/2006/customXml" ds:itemID="{46049EEE-E651-40BB-8740-BFDFC4E1501D}">
  <ds:schemaRefs/>
</ds:datastoreItem>
</file>

<file path=customXml/itemProps50.xml><?xml version="1.0" encoding="utf-8"?>
<ds:datastoreItem xmlns:ds="http://schemas.openxmlformats.org/officeDocument/2006/customXml" ds:itemID="{847DE83E-793A-4AA7-AB54-AEB5E9D5890D}">
  <ds:schemaRefs/>
</ds:datastoreItem>
</file>

<file path=customXml/itemProps51.xml><?xml version="1.0" encoding="utf-8"?>
<ds:datastoreItem xmlns:ds="http://schemas.openxmlformats.org/officeDocument/2006/customXml" ds:itemID="{0AA834A5-2130-4EE0-8C59-514179291B58}">
  <ds:schemaRefs/>
</ds:datastoreItem>
</file>

<file path=customXml/itemProps52.xml><?xml version="1.0" encoding="utf-8"?>
<ds:datastoreItem xmlns:ds="http://schemas.openxmlformats.org/officeDocument/2006/customXml" ds:itemID="{3F750F70-ACC6-426E-8396-C49E1C94846E}">
  <ds:schemaRefs/>
</ds:datastoreItem>
</file>

<file path=customXml/itemProps53.xml><?xml version="1.0" encoding="utf-8"?>
<ds:datastoreItem xmlns:ds="http://schemas.openxmlformats.org/officeDocument/2006/customXml" ds:itemID="{50E8B6F1-85EC-49E7-B8A3-282B013725D9}">
  <ds:schemaRefs/>
</ds:datastoreItem>
</file>

<file path=customXml/itemProps54.xml><?xml version="1.0" encoding="utf-8"?>
<ds:datastoreItem xmlns:ds="http://schemas.openxmlformats.org/officeDocument/2006/customXml" ds:itemID="{344B80A9-3E13-47EE-BA04-D3B95C9A054D}">
  <ds:schemaRefs/>
</ds:datastoreItem>
</file>

<file path=customXml/itemProps55.xml><?xml version="1.0" encoding="utf-8"?>
<ds:datastoreItem xmlns:ds="http://schemas.openxmlformats.org/officeDocument/2006/customXml" ds:itemID="{A40AB717-57FD-43EE-A627-7C4D7F2CDC63}">
  <ds:schemaRefs/>
</ds:datastoreItem>
</file>

<file path=customXml/itemProps56.xml><?xml version="1.0" encoding="utf-8"?>
<ds:datastoreItem xmlns:ds="http://schemas.openxmlformats.org/officeDocument/2006/customXml" ds:itemID="{65E7F01C-4D67-40C7-9016-0187ADE6F29C}">
  <ds:schemaRefs/>
</ds:datastoreItem>
</file>

<file path=customXml/itemProps57.xml><?xml version="1.0" encoding="utf-8"?>
<ds:datastoreItem xmlns:ds="http://schemas.openxmlformats.org/officeDocument/2006/customXml" ds:itemID="{09742BE0-9E0E-482C-B410-3810418854CB}">
  <ds:schemaRefs/>
</ds:datastoreItem>
</file>

<file path=customXml/itemProps58.xml><?xml version="1.0" encoding="utf-8"?>
<ds:datastoreItem xmlns:ds="http://schemas.openxmlformats.org/officeDocument/2006/customXml" ds:itemID="{135F3CF1-032B-47E6-A3D9-825022E35F43}">
  <ds:schemaRefs/>
</ds:datastoreItem>
</file>

<file path=customXml/itemProps59.xml><?xml version="1.0" encoding="utf-8"?>
<ds:datastoreItem xmlns:ds="http://schemas.openxmlformats.org/officeDocument/2006/customXml" ds:itemID="{D33CD278-889D-4E8E-BD39-22FCF8FAEDDD}">
  <ds:schemaRefs/>
</ds:datastoreItem>
</file>

<file path=customXml/itemProps6.xml><?xml version="1.0" encoding="utf-8"?>
<ds:datastoreItem xmlns:ds="http://schemas.openxmlformats.org/officeDocument/2006/customXml" ds:itemID="{59364EEC-8D09-41D1-A15F-96631379F919}">
  <ds:schemaRefs/>
</ds:datastoreItem>
</file>

<file path=customXml/itemProps60.xml><?xml version="1.0" encoding="utf-8"?>
<ds:datastoreItem xmlns:ds="http://schemas.openxmlformats.org/officeDocument/2006/customXml" ds:itemID="{0588ACB9-D458-4AEF-993A-9B1FA8E2C7F6}">
  <ds:schemaRefs/>
</ds:datastoreItem>
</file>

<file path=customXml/itemProps61.xml><?xml version="1.0" encoding="utf-8"?>
<ds:datastoreItem xmlns:ds="http://schemas.openxmlformats.org/officeDocument/2006/customXml" ds:itemID="{B3B18A80-A6E9-4FD3-B193-1E251852E7FE}">
  <ds:schemaRefs/>
</ds:datastoreItem>
</file>

<file path=customXml/itemProps62.xml><?xml version="1.0" encoding="utf-8"?>
<ds:datastoreItem xmlns:ds="http://schemas.openxmlformats.org/officeDocument/2006/customXml" ds:itemID="{63C78990-FE2D-4C38-BB97-0931031AE77E}">
  <ds:schemaRefs/>
</ds:datastoreItem>
</file>

<file path=customXml/itemProps63.xml><?xml version="1.0" encoding="utf-8"?>
<ds:datastoreItem xmlns:ds="http://schemas.openxmlformats.org/officeDocument/2006/customXml" ds:itemID="{AAA74CF1-3EF0-4A84-AB98-B27CF20D7A5D}">
  <ds:schemaRefs/>
</ds:datastoreItem>
</file>

<file path=customXml/itemProps64.xml><?xml version="1.0" encoding="utf-8"?>
<ds:datastoreItem xmlns:ds="http://schemas.openxmlformats.org/officeDocument/2006/customXml" ds:itemID="{135083A9-DE33-4B30-8F2B-FF3E89425A24}">
  <ds:schemaRefs/>
</ds:datastoreItem>
</file>

<file path=customXml/itemProps65.xml><?xml version="1.0" encoding="utf-8"?>
<ds:datastoreItem xmlns:ds="http://schemas.openxmlformats.org/officeDocument/2006/customXml" ds:itemID="{4712A4D0-5A3D-4307-86D2-28A207AF7EC5}">
  <ds:schemaRefs/>
</ds:datastoreItem>
</file>

<file path=customXml/itemProps66.xml><?xml version="1.0" encoding="utf-8"?>
<ds:datastoreItem xmlns:ds="http://schemas.openxmlformats.org/officeDocument/2006/customXml" ds:itemID="{0B97B705-2E60-4654-A48F-60407ABEC552}">
  <ds:schemaRefs/>
</ds:datastoreItem>
</file>

<file path=customXml/itemProps67.xml><?xml version="1.0" encoding="utf-8"?>
<ds:datastoreItem xmlns:ds="http://schemas.openxmlformats.org/officeDocument/2006/customXml" ds:itemID="{8DB4DF86-DFFF-49E6-BDDF-1DCB4CC60DD2}">
  <ds:schemaRefs/>
</ds:datastoreItem>
</file>

<file path=customXml/itemProps68.xml><?xml version="1.0" encoding="utf-8"?>
<ds:datastoreItem xmlns:ds="http://schemas.openxmlformats.org/officeDocument/2006/customXml" ds:itemID="{CA247BE0-7A6A-4295-A22D-E86E83C8C9E0}">
  <ds:schemaRefs/>
</ds:datastoreItem>
</file>

<file path=customXml/itemProps69.xml><?xml version="1.0" encoding="utf-8"?>
<ds:datastoreItem xmlns:ds="http://schemas.openxmlformats.org/officeDocument/2006/customXml" ds:itemID="{37B965EA-2293-4864-B1AC-2B68E36A69D8}">
  <ds:schemaRefs/>
</ds:datastoreItem>
</file>

<file path=customXml/itemProps7.xml><?xml version="1.0" encoding="utf-8"?>
<ds:datastoreItem xmlns:ds="http://schemas.openxmlformats.org/officeDocument/2006/customXml" ds:itemID="{CF0D1E8F-2207-482D-8EF1-38DA6B96BF7E}">
  <ds:schemaRefs/>
</ds:datastoreItem>
</file>

<file path=customXml/itemProps70.xml><?xml version="1.0" encoding="utf-8"?>
<ds:datastoreItem xmlns:ds="http://schemas.openxmlformats.org/officeDocument/2006/customXml" ds:itemID="{8F4A44D5-F6CE-4F52-B33C-12E06392A4C5}">
  <ds:schemaRefs/>
</ds:datastoreItem>
</file>

<file path=customXml/itemProps71.xml><?xml version="1.0" encoding="utf-8"?>
<ds:datastoreItem xmlns:ds="http://schemas.openxmlformats.org/officeDocument/2006/customXml" ds:itemID="{E0DD3434-720A-49D6-BF07-47BAB6A3EAC7}">
  <ds:schemaRefs/>
</ds:datastoreItem>
</file>

<file path=customXml/itemProps72.xml><?xml version="1.0" encoding="utf-8"?>
<ds:datastoreItem xmlns:ds="http://schemas.openxmlformats.org/officeDocument/2006/customXml" ds:itemID="{77C94495-C4F5-4413-BF14-64F59CE533D4}">
  <ds:schemaRefs>
    <ds:schemaRef ds:uri="http://schemas.microsoft.com/sharepoint/v3/contenttype/forms"/>
  </ds:schemaRefs>
</ds:datastoreItem>
</file>

<file path=customXml/itemProps73.xml><?xml version="1.0" encoding="utf-8"?>
<ds:datastoreItem xmlns:ds="http://schemas.openxmlformats.org/officeDocument/2006/customXml" ds:itemID="{BFF43E17-7849-42F6-9B48-05BDA53B89DA}">
  <ds:schemaRefs/>
</ds:datastoreItem>
</file>

<file path=customXml/itemProps74.xml><?xml version="1.0" encoding="utf-8"?>
<ds:datastoreItem xmlns:ds="http://schemas.openxmlformats.org/officeDocument/2006/customXml" ds:itemID="{97FA797E-5A46-4DF1-A3EE-6DE0A592DF40}">
  <ds:schemaRefs/>
</ds:datastoreItem>
</file>

<file path=customXml/itemProps75.xml><?xml version="1.0" encoding="utf-8"?>
<ds:datastoreItem xmlns:ds="http://schemas.openxmlformats.org/officeDocument/2006/customXml" ds:itemID="{C0B90A2F-2C1D-4B1A-A0AD-0BA4E2EC3B11}">
  <ds:schemaRefs/>
</ds:datastoreItem>
</file>

<file path=customXml/itemProps76.xml><?xml version="1.0" encoding="utf-8"?>
<ds:datastoreItem xmlns:ds="http://schemas.openxmlformats.org/officeDocument/2006/customXml" ds:itemID="{EE3B3014-7776-4946-818C-7F311600E979}">
  <ds:schemaRefs/>
</ds:datastoreItem>
</file>

<file path=customXml/itemProps77.xml><?xml version="1.0" encoding="utf-8"?>
<ds:datastoreItem xmlns:ds="http://schemas.openxmlformats.org/officeDocument/2006/customXml" ds:itemID="{EF24CD59-820A-4115-924D-CEF37F2DC5CA}">
  <ds:schemaRefs/>
</ds:datastoreItem>
</file>

<file path=customXml/itemProps78.xml><?xml version="1.0" encoding="utf-8"?>
<ds:datastoreItem xmlns:ds="http://schemas.openxmlformats.org/officeDocument/2006/customXml" ds:itemID="{1C8A43A1-E594-4C09-AE59-787F53F143DE}">
  <ds:schemaRefs/>
</ds:datastoreItem>
</file>

<file path=customXml/itemProps79.xml><?xml version="1.0" encoding="utf-8"?>
<ds:datastoreItem xmlns:ds="http://schemas.openxmlformats.org/officeDocument/2006/customXml" ds:itemID="{08C0245E-54DF-4D6F-99DC-1EE262DEF422}">
  <ds:schemaRefs/>
</ds:datastoreItem>
</file>

<file path=customXml/itemProps8.xml><?xml version="1.0" encoding="utf-8"?>
<ds:datastoreItem xmlns:ds="http://schemas.openxmlformats.org/officeDocument/2006/customXml" ds:itemID="{24B742C5-2BFA-48E7-B972-926060E5DDAD}">
  <ds:schemaRefs/>
</ds:datastoreItem>
</file>

<file path=customXml/itemProps80.xml><?xml version="1.0" encoding="utf-8"?>
<ds:datastoreItem xmlns:ds="http://schemas.openxmlformats.org/officeDocument/2006/customXml" ds:itemID="{94309BA6-E6D3-409B-8E42-475A883C8A87}">
  <ds:schemaRefs/>
</ds:datastoreItem>
</file>

<file path=customXml/itemProps81.xml><?xml version="1.0" encoding="utf-8"?>
<ds:datastoreItem xmlns:ds="http://schemas.openxmlformats.org/officeDocument/2006/customXml" ds:itemID="{B6993E5F-CFFB-4F27-892C-3DA302F3CBB9}">
  <ds:schemaRefs/>
</ds:datastoreItem>
</file>

<file path=customXml/itemProps82.xml><?xml version="1.0" encoding="utf-8"?>
<ds:datastoreItem xmlns:ds="http://schemas.openxmlformats.org/officeDocument/2006/customXml" ds:itemID="{B1017F01-0AB4-44A4-9DB3-FECE084CE1C0}">
  <ds:schemaRefs/>
</ds:datastoreItem>
</file>

<file path=customXml/itemProps83.xml><?xml version="1.0" encoding="utf-8"?>
<ds:datastoreItem xmlns:ds="http://schemas.openxmlformats.org/officeDocument/2006/customXml" ds:itemID="{1A90D51D-B015-4823-A5BC-2959DCE819B9}">
  <ds:schemaRefs/>
</ds:datastoreItem>
</file>

<file path=customXml/itemProps84.xml><?xml version="1.0" encoding="utf-8"?>
<ds:datastoreItem xmlns:ds="http://schemas.openxmlformats.org/officeDocument/2006/customXml" ds:itemID="{B513F261-08A6-47FF-9F4D-E1A541EECF85}">
  <ds:schemaRefs/>
</ds:datastoreItem>
</file>

<file path=customXml/itemProps85.xml><?xml version="1.0" encoding="utf-8"?>
<ds:datastoreItem xmlns:ds="http://schemas.openxmlformats.org/officeDocument/2006/customXml" ds:itemID="{2EEFADA5-D722-4039-AF65-60ADE02EB1F9}">
  <ds:schemaRefs/>
</ds:datastoreItem>
</file>

<file path=customXml/itemProps86.xml><?xml version="1.0" encoding="utf-8"?>
<ds:datastoreItem xmlns:ds="http://schemas.openxmlformats.org/officeDocument/2006/customXml" ds:itemID="{224849CE-FE2B-44E0-B212-088CC96E3330}">
  <ds:schemaRefs/>
</ds:datastoreItem>
</file>

<file path=customXml/itemProps87.xml><?xml version="1.0" encoding="utf-8"?>
<ds:datastoreItem xmlns:ds="http://schemas.openxmlformats.org/officeDocument/2006/customXml" ds:itemID="{2359D045-1B5A-427E-B4EF-50646ED1FBA9}">
  <ds:schemaRefs/>
</ds:datastoreItem>
</file>

<file path=customXml/itemProps88.xml><?xml version="1.0" encoding="utf-8"?>
<ds:datastoreItem xmlns:ds="http://schemas.openxmlformats.org/officeDocument/2006/customXml" ds:itemID="{89F47650-0E3E-4122-9AD2-CAEC8AFBB1DC}">
  <ds:schemaRefs/>
</ds:datastoreItem>
</file>

<file path=customXml/itemProps89.xml><?xml version="1.0" encoding="utf-8"?>
<ds:datastoreItem xmlns:ds="http://schemas.openxmlformats.org/officeDocument/2006/customXml" ds:itemID="{A4348DB9-0B28-4F34-B4FF-B775FEADD81D}">
  <ds:schemaRefs/>
</ds:datastoreItem>
</file>

<file path=customXml/itemProps9.xml><?xml version="1.0" encoding="utf-8"?>
<ds:datastoreItem xmlns:ds="http://schemas.openxmlformats.org/officeDocument/2006/customXml" ds:itemID="{0E54B4FA-73BB-47D9-8038-5C7C495F4596}">
  <ds:schemaRefs/>
</ds:datastoreItem>
</file>

<file path=customXml/itemProps90.xml><?xml version="1.0" encoding="utf-8"?>
<ds:datastoreItem xmlns:ds="http://schemas.openxmlformats.org/officeDocument/2006/customXml" ds:itemID="{8CC11E2A-EB67-46A8-BDFA-C696A4C674B8}">
  <ds:schemaRefs/>
</ds:datastoreItem>
</file>

<file path=customXml/itemProps91.xml><?xml version="1.0" encoding="utf-8"?>
<ds:datastoreItem xmlns:ds="http://schemas.openxmlformats.org/officeDocument/2006/customXml" ds:itemID="{77888D68-A04D-4529-A264-C97AD91501AE}">
  <ds:schemaRefs/>
</ds:datastoreItem>
</file>

<file path=customXml/itemProps92.xml><?xml version="1.0" encoding="utf-8"?>
<ds:datastoreItem xmlns:ds="http://schemas.openxmlformats.org/officeDocument/2006/customXml" ds:itemID="{6F8A4117-5530-48B3-AA00-D1D4B9924F4D}">
  <ds:schemaRefs/>
</ds:datastoreItem>
</file>

<file path=customXml/itemProps93.xml><?xml version="1.0" encoding="utf-8"?>
<ds:datastoreItem xmlns:ds="http://schemas.openxmlformats.org/officeDocument/2006/customXml" ds:itemID="{FB2513B4-3AE2-40EA-90B0-EAEB81192ECF}">
  <ds:schemaRefs/>
</ds:datastoreItem>
</file>

<file path=customXml/itemProps94.xml><?xml version="1.0" encoding="utf-8"?>
<ds:datastoreItem xmlns:ds="http://schemas.openxmlformats.org/officeDocument/2006/customXml" ds:itemID="{89E20640-10FA-46C0-9D1C-B8BF0625BF0A}">
  <ds:schemaRefs/>
</ds:datastoreItem>
</file>

<file path=customXml/itemProps95.xml><?xml version="1.0" encoding="utf-8"?>
<ds:datastoreItem xmlns:ds="http://schemas.openxmlformats.org/officeDocument/2006/customXml" ds:itemID="{47DF1421-8153-42CB-88D5-23247102E0C3}">
  <ds:schemaRefs/>
</ds:datastoreItem>
</file>

<file path=customXml/itemProps96.xml><?xml version="1.0" encoding="utf-8"?>
<ds:datastoreItem xmlns:ds="http://schemas.openxmlformats.org/officeDocument/2006/customXml" ds:itemID="{E6E22E42-6591-43CE-B317-56EB16F6986B}">
  <ds:schemaRefs/>
</ds:datastoreItem>
</file>

<file path=customXml/itemProps97.xml><?xml version="1.0" encoding="utf-8"?>
<ds:datastoreItem xmlns:ds="http://schemas.openxmlformats.org/officeDocument/2006/customXml" ds:itemID="{7B276DB0-CE1F-4A64-BA41-0203C6C9FFA4}">
  <ds:schemaRefs/>
</ds:datastoreItem>
</file>

<file path=customXml/itemProps98.xml><?xml version="1.0" encoding="utf-8"?>
<ds:datastoreItem xmlns:ds="http://schemas.openxmlformats.org/officeDocument/2006/customXml" ds:itemID="{2F019BD4-13AA-4120-A2B8-427E9E219B1B}">
  <ds:schemaRefs/>
</ds:datastoreItem>
</file>

<file path=customXml/itemProps99.xml><?xml version="1.0" encoding="utf-8"?>
<ds:datastoreItem xmlns:ds="http://schemas.openxmlformats.org/officeDocument/2006/customXml" ds:itemID="{186AAF4C-CE47-4FEE-8567-FF5F7A13877D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397</TotalTime>
  <Words>434</Words>
  <Application>Microsoft Office PowerPoint</Application>
  <PresentationFormat>Widescreen</PresentationFormat>
  <Paragraphs>52</Paragraphs>
  <Slides>10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10</vt:i4>
      </vt:variant>
    </vt:vector>
  </HeadingPairs>
  <TitlesOfParts>
    <vt:vector size="20" baseType="lpstr">
      <vt:lpstr>Open Sans SemiBold</vt:lpstr>
      <vt:lpstr>Calibri</vt:lpstr>
      <vt:lpstr>Open Sans</vt:lpstr>
      <vt:lpstr>Wingdings</vt:lpstr>
      <vt:lpstr>Open Sans bold</vt:lpstr>
      <vt:lpstr>GeoSlab703 Md BT</vt:lpstr>
      <vt:lpstr>Arial</vt:lpstr>
      <vt:lpstr>Office Theme</vt:lpstr>
      <vt:lpstr>1_Office Theme</vt:lpstr>
      <vt:lpstr>2_Office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Avison Young - Market Report</dc:title>
  <dc:subject/>
  <dc:creator>Leibowitz, Craig (Avison Young - US)</dc:creator>
  <cp:keywords/>
  <dc:description/>
  <cp:lastModifiedBy>Easton, Pascal (Avison Young - CA)</cp:lastModifiedBy>
  <cp:revision>15</cp:revision>
  <cp:lastPrinted>2025-01-20T13:58:22Z</cp:lastPrinted>
  <dcterms:created xsi:type="dcterms:W3CDTF">2017-01-31T02:14:59Z</dcterms:created>
  <dcterms:modified xsi:type="dcterms:W3CDTF">2025-04-29T13:43:20Z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emplafyTenantId">
    <vt:lpwstr>avisonyoung</vt:lpwstr>
  </property>
  <property fmtid="{D5CDD505-2E9C-101B-9397-08002B2CF9AE}" pid="3" name="TemplafyTemplateId">
    <vt:lpwstr>638307502873374670</vt:lpwstr>
  </property>
  <property fmtid="{D5CDD505-2E9C-101B-9397-08002B2CF9AE}" pid="4" name="TemplafyUserProfileId">
    <vt:lpwstr>637626706783682658</vt:lpwstr>
  </property>
  <property fmtid="{D5CDD505-2E9C-101B-9397-08002B2CF9AE}" pid="5" name="TemplafyLanguageCode">
    <vt:lpwstr>en-CA</vt:lpwstr>
  </property>
  <property fmtid="{D5CDD505-2E9C-101B-9397-08002B2CF9AE}" pid="6" name="ContentTypeId">
    <vt:lpwstr>0x01010042173A9CEA8867498B9FE688EA2AF1B9</vt:lpwstr>
  </property>
  <property fmtid="{D5CDD505-2E9C-101B-9397-08002B2CF9AE}" pid="7" name="MediaServiceImageTags">
    <vt:lpwstr/>
  </property>
  <property fmtid="{D5CDD505-2E9C-101B-9397-08002B2CF9AE}" pid="8" name="Order">
    <vt:r8>100700</vt:r8>
  </property>
  <property fmtid="{D5CDD505-2E9C-101B-9397-08002B2CF9AE}" pid="9" name="xd_Signature">
    <vt:bool>false</vt:bool>
  </property>
  <property fmtid="{D5CDD505-2E9C-101B-9397-08002B2CF9AE}" pid="10" name="xd_ProgID">
    <vt:lpwstr/>
  </property>
  <property fmtid="{D5CDD505-2E9C-101B-9397-08002B2CF9AE}" pid="11" name="_SourceUrl">
    <vt:lpwstr/>
  </property>
  <property fmtid="{D5CDD505-2E9C-101B-9397-08002B2CF9AE}" pid="12" name="_SharedFileIndex">
    <vt:lpwstr/>
  </property>
  <property fmtid="{D5CDD505-2E9C-101B-9397-08002B2CF9AE}" pid="13" name="ComplianceAssetId">
    <vt:lpwstr/>
  </property>
  <property fmtid="{D5CDD505-2E9C-101B-9397-08002B2CF9AE}" pid="14" name="TemplateUrl">
    <vt:lpwstr/>
  </property>
  <property fmtid="{D5CDD505-2E9C-101B-9397-08002B2CF9AE}" pid="15" name="_ExtendedDescription">
    <vt:lpwstr/>
  </property>
  <property fmtid="{D5CDD505-2E9C-101B-9397-08002B2CF9AE}" pid="16" name="TriggerFlowInfo">
    <vt:lpwstr/>
  </property>
</Properties>
</file>