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showSpecialPlsOnTitleSld="0">
  <p:sldMasterIdLst>
    <p:sldMasterId id="214748370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y="6583350" cx="11703050"/>
  <p:notesSz cx="7023100" cy="9309100"/>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Shape 3"/>
          <p:cNvSpPr txBox="1"/>
          <p:nvPr>
            <p:ph idx="2" type="hdr"/>
          </p:nvPr>
        </p:nvSpPr>
        <p:spPr>
          <a:xfrm>
            <a:off x="0" y="0"/>
            <a:ext cx="3043343" cy="465455"/>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4" name="Shape 4"/>
          <p:cNvSpPr txBox="1"/>
          <p:nvPr>
            <p:ph idx="10" type="dt"/>
          </p:nvPr>
        </p:nvSpPr>
        <p:spPr>
          <a:xfrm>
            <a:off x="3978132" y="0"/>
            <a:ext cx="3043343" cy="465455"/>
          </a:xfrm>
          <a:prstGeom prst="rect">
            <a:avLst/>
          </a:prstGeom>
          <a:noFill/>
          <a:ln>
            <a:noFill/>
          </a:ln>
        </p:spPr>
        <p:txBody>
          <a:bodyPr anchorCtr="0" anchor="t" bIns="91425" lIns="91425" rIns="91425" wrap="square" tIns="91425"/>
          <a:lstStyle>
            <a:lvl1pPr indent="0" lvl="0" marL="0" marR="0" rtl="0" algn="r">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 name="Shape 5"/>
          <p:cNvSpPr/>
          <p:nvPr>
            <p:ph idx="3" type="sldImg"/>
          </p:nvPr>
        </p:nvSpPr>
        <p:spPr>
          <a:xfrm>
            <a:off x="409575" y="698500"/>
            <a:ext cx="6203950" cy="3490913"/>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6" name="Shape 6"/>
          <p:cNvSpPr txBox="1"/>
          <p:nvPr>
            <p:ph idx="1" type="body"/>
          </p:nvPr>
        </p:nvSpPr>
        <p:spPr>
          <a:xfrm>
            <a:off x="702310" y="4421823"/>
            <a:ext cx="5618480" cy="4189095"/>
          </a:xfrm>
          <a:prstGeom prst="rect">
            <a:avLst/>
          </a:prstGeom>
          <a:noFill/>
          <a:ln>
            <a:noFill/>
          </a:ln>
        </p:spPr>
        <p:txBody>
          <a:bodyPr anchorCtr="0" anchor="t" bIns="91425" lIns="91425" rIns="91425" wrap="square" tIns="91425"/>
          <a:lstStyle>
            <a:lvl1pPr indent="-304800" lvl="0" marL="4572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1pPr>
            <a:lvl2pPr indent="-304800" lvl="1" marL="9144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2pPr>
            <a:lvl3pPr indent="-304800" lvl="2" marL="13716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3pPr>
            <a:lvl4pPr indent="-304800" lvl="3" marL="18288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4pPr>
            <a:lvl5pPr indent="-304800" lvl="4" marL="22860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5pPr>
            <a:lvl6pPr indent="-304800" lvl="5" marL="27432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6pPr>
            <a:lvl7pPr indent="-304800" lvl="6" marL="32004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7pPr>
            <a:lvl8pPr indent="-304800" lvl="7" marL="36576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8pPr>
            <a:lvl9pPr indent="-304800" lvl="8" marL="41148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9pPr>
          </a:lstStyle>
          <a:p/>
        </p:txBody>
      </p:sp>
      <p:sp>
        <p:nvSpPr>
          <p:cNvPr id="7" name="Shape 7"/>
          <p:cNvSpPr txBox="1"/>
          <p:nvPr>
            <p:ph idx="11" type="ftr"/>
          </p:nvPr>
        </p:nvSpPr>
        <p:spPr>
          <a:xfrm>
            <a:off x="0" y="8842029"/>
            <a:ext cx="3043343" cy="465455"/>
          </a:xfrm>
          <a:prstGeom prst="rect">
            <a:avLst/>
          </a:prstGeom>
          <a:noFill/>
          <a:ln>
            <a:noFill/>
          </a:ln>
        </p:spPr>
        <p:txBody>
          <a:bodyPr anchorCtr="0" anchor="b" bIns="91425" lIns="91425" rIns="91425" wrap="square" tIns="91425"/>
          <a:lstStyle>
            <a:lvl1pPr indent="0" lvl="0" marL="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8" name="Shape 8"/>
          <p:cNvSpPr txBox="1"/>
          <p:nvPr>
            <p:ph idx="12" type="sldNum"/>
          </p:nvPr>
        </p:nvSpPr>
        <p:spPr>
          <a:xfrm>
            <a:off x="3978132" y="8842029"/>
            <a:ext cx="3043343" cy="465455"/>
          </a:xfrm>
          <a:prstGeom prst="rect">
            <a:avLst/>
          </a:prstGeom>
          <a:noFill/>
          <a:ln>
            <a:noFill/>
          </a:ln>
        </p:spPr>
        <p:txBody>
          <a:bodyPr anchorCtr="0" anchor="b" bIns="46650" lIns="93300" rIns="93300" wrap="square" tIns="4665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7" name="Shape 347"/>
        <p:cNvGrpSpPr/>
        <p:nvPr/>
      </p:nvGrpSpPr>
      <p:grpSpPr>
        <a:xfrm>
          <a:off x="0" y="0"/>
          <a:ext cx="0" cy="0"/>
          <a:chOff x="0" y="0"/>
          <a:chExt cx="0" cy="0"/>
        </a:xfrm>
      </p:grpSpPr>
      <p:sp>
        <p:nvSpPr>
          <p:cNvPr id="348" name="Shape 348"/>
          <p:cNvSpPr/>
          <p:nvPr>
            <p:ph idx="2" type="sldImg"/>
          </p:nvPr>
        </p:nvSpPr>
        <p:spPr>
          <a:xfrm>
            <a:off x="409575" y="698500"/>
            <a:ext cx="6203950" cy="3490913"/>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49" name="Shape 349"/>
          <p:cNvSpPr txBox="1"/>
          <p:nvPr>
            <p:ph idx="1" type="body"/>
          </p:nvPr>
        </p:nvSpPr>
        <p:spPr>
          <a:xfrm>
            <a:off x="702310" y="4421823"/>
            <a:ext cx="5618400" cy="4189200"/>
          </a:xfrm>
          <a:prstGeom prst="rect">
            <a:avLst/>
          </a:prstGeom>
          <a:noFill/>
          <a:ln>
            <a:noFill/>
          </a:ln>
        </p:spPr>
        <p:txBody>
          <a:bodyPr anchorCtr="0" anchor="t" bIns="46650" lIns="93300" rIns="93300" wrap="square" tIns="46650">
            <a:noAutofit/>
          </a:bodyPr>
          <a:lstStyle/>
          <a:p>
            <a:pPr indent="0" lvl="0" marL="0" marR="0" rtl="0" algn="l">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350" name="Shape 350"/>
          <p:cNvSpPr txBox="1"/>
          <p:nvPr>
            <p:ph idx="12" type="sldNum"/>
          </p:nvPr>
        </p:nvSpPr>
        <p:spPr>
          <a:xfrm>
            <a:off x="3978132" y="8842029"/>
            <a:ext cx="3043200" cy="465600"/>
          </a:xfrm>
          <a:prstGeom prst="rect">
            <a:avLst/>
          </a:prstGeom>
          <a:noFill/>
          <a:ln>
            <a:noFill/>
          </a:ln>
        </p:spPr>
        <p:txBody>
          <a:bodyPr anchorCtr="0" anchor="b" bIns="46650" lIns="93300" rIns="93300" wrap="square" tIns="46650">
            <a:noAutofit/>
          </a:bodyPr>
          <a:lstStyle/>
          <a:p>
            <a:pPr indent="0" lvl="0" marL="0" marR="0" rtl="0" algn="r">
              <a:lnSpc>
                <a:spcPct val="100000"/>
              </a:lnSpc>
              <a:spcBef>
                <a:spcPts val="0"/>
              </a:spcBef>
              <a:spcAft>
                <a:spcPts val="0"/>
              </a:spcAft>
              <a:buClr>
                <a:srgbClr val="000000"/>
              </a:buClr>
              <a:buSzPts val="3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9" name="Shape 449"/>
        <p:cNvGrpSpPr/>
        <p:nvPr/>
      </p:nvGrpSpPr>
      <p:grpSpPr>
        <a:xfrm>
          <a:off x="0" y="0"/>
          <a:ext cx="0" cy="0"/>
          <a:chOff x="0" y="0"/>
          <a:chExt cx="0" cy="0"/>
        </a:xfrm>
      </p:grpSpPr>
      <p:sp>
        <p:nvSpPr>
          <p:cNvPr id="450" name="Shape 450"/>
          <p:cNvSpPr/>
          <p:nvPr>
            <p:ph idx="2" type="sldImg"/>
          </p:nvPr>
        </p:nvSpPr>
        <p:spPr>
          <a:xfrm>
            <a:off x="409575" y="698500"/>
            <a:ext cx="6203950" cy="3490913"/>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451" name="Shape 451"/>
          <p:cNvSpPr txBox="1"/>
          <p:nvPr>
            <p:ph idx="1" type="body"/>
          </p:nvPr>
        </p:nvSpPr>
        <p:spPr>
          <a:xfrm>
            <a:off x="702310" y="4421823"/>
            <a:ext cx="5618400" cy="4189200"/>
          </a:xfrm>
          <a:prstGeom prst="rect">
            <a:avLst/>
          </a:prstGeom>
          <a:noFill/>
          <a:ln>
            <a:noFill/>
          </a:ln>
        </p:spPr>
        <p:txBody>
          <a:bodyPr anchorCtr="0" anchor="t" bIns="46650" lIns="93300" rIns="93300" wrap="square" tIns="46650">
            <a:noAutofit/>
          </a:bodyPr>
          <a:lstStyle/>
          <a:p>
            <a:pPr indent="-76200" lvl="0" marL="76200" marR="0" rtl="0" algn="l">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 yet we realize that there is still so much opportunity ahead of us</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we're encouraging our </a:t>
            </a:r>
            <a:r>
              <a:rPr b="1" i="0" lang="en-US" sz="1200" u="none" cap="none" strike="noStrike">
                <a:solidFill>
                  <a:schemeClr val="dk1"/>
                </a:solidFill>
                <a:latin typeface="Calibri"/>
                <a:ea typeface="Calibri"/>
                <a:cs typeface="Calibri"/>
                <a:sym typeface="Calibri"/>
              </a:rPr>
              <a:t>vendors, customers, and people to embrace this opportunity and transform themselve</a:t>
            </a:r>
            <a:r>
              <a:rPr b="0" i="0" lang="en-US" sz="1200" u="none" cap="none" strike="noStrike">
                <a:solidFill>
                  <a:schemeClr val="dk1"/>
                </a:solidFill>
                <a:latin typeface="Calibri"/>
                <a:ea typeface="Calibri"/>
                <a:cs typeface="Calibri"/>
                <a:sym typeface="Calibri"/>
              </a:rPr>
              <a:t>s </a:t>
            </a:r>
            <a:br>
              <a:rPr b="0" i="0" lang="en-US" sz="1200" u="none" cap="none" strike="noStrike">
                <a:solidFill>
                  <a:schemeClr val="dk1"/>
                </a:solidFill>
                <a:latin typeface="Calibri"/>
                <a:ea typeface="Calibri"/>
                <a:cs typeface="Calibri"/>
                <a:sym typeface="Calibri"/>
              </a:rPr>
            </a:br>
            <a:endParaRPr b="0" i="0" sz="1200" u="none" cap="none" strike="noStrike">
              <a:solidFill>
                <a:schemeClr val="dk1"/>
              </a:solidFill>
              <a:latin typeface="Calibri"/>
              <a:ea typeface="Calibri"/>
              <a:cs typeface="Calibri"/>
              <a:sym typeface="Calibri"/>
            </a:endParaRPr>
          </a:p>
          <a:p>
            <a:pPr indent="-133350" lvl="0" marL="152400" marR="0" rtl="0" algn="l">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452" name="Shape 452"/>
          <p:cNvSpPr txBox="1"/>
          <p:nvPr>
            <p:ph idx="12" type="sldNum"/>
          </p:nvPr>
        </p:nvSpPr>
        <p:spPr>
          <a:xfrm>
            <a:off x="3978132" y="8842029"/>
            <a:ext cx="3043200" cy="465600"/>
          </a:xfrm>
          <a:prstGeom prst="rect">
            <a:avLst/>
          </a:prstGeom>
          <a:noFill/>
          <a:ln>
            <a:noFill/>
          </a:ln>
        </p:spPr>
        <p:txBody>
          <a:bodyPr anchorCtr="0" anchor="b" bIns="46650" lIns="93300" rIns="93300" wrap="square" tIns="46650">
            <a:noAutofit/>
          </a:bodyPr>
          <a:lstStyle/>
          <a:p>
            <a:pPr indent="0" lvl="0" marL="0" marR="0" rtl="0" algn="r">
              <a:lnSpc>
                <a:spcPct val="100000"/>
              </a:lnSpc>
              <a:spcBef>
                <a:spcPts val="0"/>
              </a:spcBef>
              <a:spcAft>
                <a:spcPts val="0"/>
              </a:spcAft>
              <a:buClr>
                <a:srgbClr val="000000"/>
              </a:buClr>
              <a:buSzPts val="3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8" name="Shape 458"/>
        <p:cNvGrpSpPr/>
        <p:nvPr/>
      </p:nvGrpSpPr>
      <p:grpSpPr>
        <a:xfrm>
          <a:off x="0" y="0"/>
          <a:ext cx="0" cy="0"/>
          <a:chOff x="0" y="0"/>
          <a:chExt cx="0" cy="0"/>
        </a:xfrm>
      </p:grpSpPr>
      <p:sp>
        <p:nvSpPr>
          <p:cNvPr id="459" name="Shape 459"/>
          <p:cNvSpPr/>
          <p:nvPr>
            <p:ph idx="2" type="sldImg"/>
          </p:nvPr>
        </p:nvSpPr>
        <p:spPr>
          <a:xfrm>
            <a:off x="409575" y="698500"/>
            <a:ext cx="6203950" cy="3490913"/>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460" name="Shape 460"/>
          <p:cNvSpPr txBox="1"/>
          <p:nvPr>
            <p:ph idx="1" type="body"/>
          </p:nvPr>
        </p:nvSpPr>
        <p:spPr>
          <a:xfrm>
            <a:off x="702310" y="4421823"/>
            <a:ext cx="5618400" cy="4189200"/>
          </a:xfrm>
          <a:prstGeom prst="rect">
            <a:avLst/>
          </a:prstGeom>
          <a:noFill/>
          <a:ln>
            <a:noFill/>
          </a:ln>
        </p:spPr>
        <p:txBody>
          <a:bodyPr anchorCtr="0" anchor="t" bIns="46650" lIns="93300" rIns="93300" wrap="square" tIns="46650">
            <a:noAutofit/>
          </a:bodyPr>
          <a:lstStyle/>
          <a:p>
            <a:pPr indent="-76200" lvl="0" marL="76200" marR="0" rtl="0" algn="l">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we've realized this opportunity is for everyone, </a:t>
            </a:r>
            <a:r>
              <a:rPr b="1" i="0" lang="en-US" sz="1200" u="none" cap="none" strike="noStrike">
                <a:solidFill>
                  <a:schemeClr val="dk1"/>
                </a:solidFill>
                <a:latin typeface="Calibri"/>
                <a:ea typeface="Calibri"/>
                <a:cs typeface="Calibri"/>
                <a:sym typeface="Calibri"/>
              </a:rPr>
              <a:t>the cost of adoption is low, the time to impact is fast, and the economic impact is enormous</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200"/>
              <a:buFont typeface="Calibri"/>
              <a:buNone/>
            </a:pPr>
            <a:br>
              <a:rPr b="0" i="0" lang="en-US" sz="1200" u="none" cap="none" strike="noStrike">
                <a:solidFill>
                  <a:schemeClr val="dk1"/>
                </a:solidFill>
                <a:latin typeface="Calibri"/>
                <a:ea typeface="Calibri"/>
                <a:cs typeface="Calibri"/>
                <a:sym typeface="Calibri"/>
              </a:rPr>
            </a:br>
            <a:r>
              <a:rPr b="0" i="0" lang="en-US" sz="1200" u="none" cap="none" strike="noStrike">
                <a:solidFill>
                  <a:schemeClr val="dk1"/>
                </a:solidFill>
                <a:latin typeface="Calibri"/>
                <a:ea typeface="Calibri"/>
                <a:cs typeface="Calibri"/>
                <a:sym typeface="Calibri"/>
              </a:rPr>
              <a:t>Innov leads to competitive and gain more talented people since there is where they want to be</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Stats GDP growth  taken advantage the increase in growth</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JS- include GDP 2030 stats</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200"/>
              <a:buFont typeface="Calibri"/>
              <a:buNone/>
            </a:pPr>
            <a:r>
              <a:t/>
            </a:r>
            <a:endParaRPr/>
          </a:p>
          <a:p>
            <a:pPr indent="-76200" lvl="0" marL="76200" rtl="0">
              <a:spcBef>
                <a:spcPts val="0"/>
              </a:spcBef>
              <a:spcAft>
                <a:spcPts val="0"/>
              </a:spcAft>
              <a:buSzPts val="1200"/>
              <a:buChar char="●"/>
            </a:pPr>
            <a:r>
              <a:rPr lang="en-US"/>
              <a:t>Best of all the </a:t>
            </a:r>
            <a:r>
              <a:rPr b="1" lang="en-US"/>
              <a:t>community</a:t>
            </a:r>
            <a:r>
              <a:rPr lang="en-US"/>
              <a:t> to do it is </a:t>
            </a:r>
            <a:r>
              <a:rPr b="1" lang="en-US"/>
              <a:t>right here</a:t>
            </a:r>
            <a:endParaRPr/>
          </a:p>
          <a:p>
            <a:pPr indent="-76200" lvl="0" marL="76200" rtl="0">
              <a:spcBef>
                <a:spcPts val="0"/>
              </a:spcBef>
              <a:spcAft>
                <a:spcPts val="0"/>
              </a:spcAft>
              <a:buSzPts val="1200"/>
              <a:buChar char="●"/>
            </a:pPr>
            <a:r>
              <a:rPr lang="en-US"/>
              <a:t>- </a:t>
            </a:r>
            <a:r>
              <a:rPr b="1" lang="en-US"/>
              <a:t>Many in this room</a:t>
            </a:r>
            <a:endParaRPr/>
          </a:p>
          <a:p>
            <a:pPr indent="-76200" lvl="0" marL="76200" rtl="0">
              <a:spcBef>
                <a:spcPts val="0"/>
              </a:spcBef>
              <a:spcAft>
                <a:spcPts val="0"/>
              </a:spcAft>
              <a:buSzPts val="1200"/>
              <a:buChar char="●"/>
            </a:pPr>
            <a:r>
              <a:rPr lang="en-US"/>
              <a:t>- OUR mission: practitioners, academics, industry and business experts is to collaborate to transfer the knowledge from our leading thinkers and academics to businesses</a:t>
            </a:r>
            <a:endParaRPr/>
          </a:p>
          <a:p>
            <a:pPr indent="-76200" lvl="0" marL="76200" rtl="0">
              <a:spcBef>
                <a:spcPts val="0"/>
              </a:spcBef>
              <a:spcAft>
                <a:spcPts val="0"/>
              </a:spcAft>
              <a:buSzPts val="1200"/>
              <a:buChar char="●"/>
            </a:pPr>
            <a:br>
              <a:rPr lang="en-US"/>
            </a:br>
            <a:r>
              <a:rPr lang="en-US"/>
              <a:t>we grow as a community of AI user and benefactor </a:t>
            </a:r>
            <a:endParaRPr/>
          </a:p>
          <a:p>
            <a:pPr indent="0" lvl="0" marL="7620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461" name="Shape 461"/>
          <p:cNvSpPr txBox="1"/>
          <p:nvPr>
            <p:ph idx="12" type="sldNum"/>
          </p:nvPr>
        </p:nvSpPr>
        <p:spPr>
          <a:xfrm>
            <a:off x="3978132" y="8842029"/>
            <a:ext cx="3043200" cy="465600"/>
          </a:xfrm>
          <a:prstGeom prst="rect">
            <a:avLst/>
          </a:prstGeom>
          <a:noFill/>
          <a:ln>
            <a:noFill/>
          </a:ln>
        </p:spPr>
        <p:txBody>
          <a:bodyPr anchorCtr="0" anchor="b" bIns="46650" lIns="93300" rIns="93300" wrap="square" tIns="46650">
            <a:noAutofit/>
          </a:bodyPr>
          <a:lstStyle/>
          <a:p>
            <a:pPr indent="0" lvl="0" marL="0" marR="0" rtl="0" algn="r">
              <a:lnSpc>
                <a:spcPct val="100000"/>
              </a:lnSpc>
              <a:spcBef>
                <a:spcPts val="0"/>
              </a:spcBef>
              <a:spcAft>
                <a:spcPts val="0"/>
              </a:spcAft>
              <a:buClr>
                <a:srgbClr val="000000"/>
              </a:buClr>
              <a:buSzPts val="3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9" name="Shape 469"/>
        <p:cNvGrpSpPr/>
        <p:nvPr/>
      </p:nvGrpSpPr>
      <p:grpSpPr>
        <a:xfrm>
          <a:off x="0" y="0"/>
          <a:ext cx="0" cy="0"/>
          <a:chOff x="0" y="0"/>
          <a:chExt cx="0" cy="0"/>
        </a:xfrm>
      </p:grpSpPr>
      <p:sp>
        <p:nvSpPr>
          <p:cNvPr id="470" name="Shape 470"/>
          <p:cNvSpPr/>
          <p:nvPr>
            <p:ph idx="2" type="sldImg"/>
          </p:nvPr>
        </p:nvSpPr>
        <p:spPr>
          <a:xfrm>
            <a:off x="409575" y="698500"/>
            <a:ext cx="6203950" cy="3490913"/>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471" name="Shape 471"/>
          <p:cNvSpPr txBox="1"/>
          <p:nvPr>
            <p:ph idx="1" type="body"/>
          </p:nvPr>
        </p:nvSpPr>
        <p:spPr>
          <a:xfrm>
            <a:off x="702310" y="4421823"/>
            <a:ext cx="5618400" cy="4189200"/>
          </a:xfrm>
          <a:prstGeom prst="rect">
            <a:avLst/>
          </a:prstGeom>
          <a:noFill/>
          <a:ln>
            <a:noFill/>
          </a:ln>
        </p:spPr>
        <p:txBody>
          <a:bodyPr anchorCtr="0" anchor="t" bIns="46650" lIns="93300" rIns="93300" wrap="square" tIns="46650">
            <a:noAutofit/>
          </a:bodyPr>
          <a:lstStyle/>
          <a:p>
            <a:pPr indent="-76200" lvl="0" marL="76200" marR="0" rtl="0" algn="l">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Best of all the </a:t>
            </a:r>
            <a:r>
              <a:rPr b="1" i="0" lang="en-US" sz="1200" u="none" cap="none" strike="noStrike">
                <a:solidFill>
                  <a:schemeClr val="dk1"/>
                </a:solidFill>
                <a:latin typeface="Calibri"/>
                <a:ea typeface="Calibri"/>
                <a:cs typeface="Calibri"/>
                <a:sym typeface="Calibri"/>
              </a:rPr>
              <a:t>community</a:t>
            </a:r>
            <a:r>
              <a:rPr b="0" i="0" lang="en-US" sz="1200" u="none" cap="none" strike="noStrike">
                <a:solidFill>
                  <a:schemeClr val="dk1"/>
                </a:solidFill>
                <a:latin typeface="Calibri"/>
                <a:ea typeface="Calibri"/>
                <a:cs typeface="Calibri"/>
                <a:sym typeface="Calibri"/>
              </a:rPr>
              <a:t> to do it is </a:t>
            </a:r>
            <a:r>
              <a:rPr b="1" i="0" lang="en-US" sz="1200" u="none" cap="none" strike="noStrike">
                <a:solidFill>
                  <a:schemeClr val="dk1"/>
                </a:solidFill>
                <a:latin typeface="Calibri"/>
                <a:ea typeface="Calibri"/>
                <a:cs typeface="Calibri"/>
                <a:sym typeface="Calibri"/>
              </a:rPr>
              <a:t>right here</a:t>
            </a:r>
            <a:endParaRPr b="0" i="0" sz="1200" u="none" cap="none" strike="noStrike">
              <a:solidFill>
                <a:schemeClr val="dk1"/>
              </a:solidFill>
              <a:latin typeface="Calibri"/>
              <a:ea typeface="Calibri"/>
              <a:cs typeface="Calibri"/>
              <a:sym typeface="Calibri"/>
            </a:endParaRPr>
          </a:p>
          <a:p>
            <a:pPr indent="-76200" lvl="0" marL="76200" marR="0" rtl="0" algn="l">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 </a:t>
            </a:r>
            <a:r>
              <a:rPr b="1" i="0" lang="en-US" sz="1200" u="none" cap="none" strike="noStrike">
                <a:solidFill>
                  <a:schemeClr val="dk1"/>
                </a:solidFill>
                <a:latin typeface="Calibri"/>
                <a:ea typeface="Calibri"/>
                <a:cs typeface="Calibri"/>
                <a:sym typeface="Calibri"/>
              </a:rPr>
              <a:t>Many in this room</a:t>
            </a:r>
            <a:endParaRPr b="0" i="0" sz="1200" u="none" cap="none" strike="noStrike">
              <a:solidFill>
                <a:schemeClr val="dk1"/>
              </a:solidFill>
              <a:latin typeface="Calibri"/>
              <a:ea typeface="Calibri"/>
              <a:cs typeface="Calibri"/>
              <a:sym typeface="Calibri"/>
            </a:endParaRPr>
          </a:p>
          <a:p>
            <a:pPr indent="-76200" lvl="0" marL="76200" marR="0" rtl="0" algn="l">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 OUR mission: practitioners, academics, industry and business experts is to collaborate to transfer the knowledge from our leading thinkers and academics to businesses</a:t>
            </a:r>
            <a:endParaRPr b="0" i="0" sz="1200" u="none" cap="none" strike="noStrike">
              <a:solidFill>
                <a:schemeClr val="dk1"/>
              </a:solidFill>
              <a:latin typeface="Calibri"/>
              <a:ea typeface="Calibri"/>
              <a:cs typeface="Calibri"/>
              <a:sym typeface="Calibri"/>
            </a:endParaRPr>
          </a:p>
          <a:p>
            <a:pPr indent="-76200" lvl="0" marL="76200" marR="0" rtl="0" algn="l">
              <a:spcBef>
                <a:spcPts val="0"/>
              </a:spcBef>
              <a:spcAft>
                <a:spcPts val="0"/>
              </a:spcAft>
              <a:buClr>
                <a:schemeClr val="dk1"/>
              </a:buClr>
              <a:buSzPts val="1200"/>
              <a:buFont typeface="Calibri"/>
              <a:buChar char="●"/>
            </a:pPr>
            <a:br>
              <a:rPr b="0" i="0" lang="en-US" sz="1200" u="none" cap="none" strike="noStrike">
                <a:solidFill>
                  <a:schemeClr val="dk1"/>
                </a:solidFill>
                <a:latin typeface="Calibri"/>
                <a:ea typeface="Calibri"/>
                <a:cs typeface="Calibri"/>
                <a:sym typeface="Calibri"/>
              </a:rPr>
            </a:br>
            <a:r>
              <a:rPr b="0" i="0" lang="en-US" sz="1200" u="none" cap="none" strike="noStrike">
                <a:solidFill>
                  <a:schemeClr val="dk1"/>
                </a:solidFill>
                <a:latin typeface="Calibri"/>
                <a:ea typeface="Calibri"/>
                <a:cs typeface="Calibri"/>
                <a:sym typeface="Calibri"/>
              </a:rPr>
              <a:t>we grow as a community of AI user and benefactor </a:t>
            </a:r>
            <a:endParaRPr b="0" i="0" sz="1200" u="none" cap="none" strike="noStrike">
              <a:solidFill>
                <a:schemeClr val="dk1"/>
              </a:solidFill>
              <a:latin typeface="Calibri"/>
              <a:ea typeface="Calibri"/>
              <a:cs typeface="Calibri"/>
              <a:sym typeface="Calibri"/>
            </a:endParaRPr>
          </a:p>
        </p:txBody>
      </p:sp>
      <p:sp>
        <p:nvSpPr>
          <p:cNvPr id="472" name="Shape 472"/>
          <p:cNvSpPr txBox="1"/>
          <p:nvPr>
            <p:ph idx="12" type="sldNum"/>
          </p:nvPr>
        </p:nvSpPr>
        <p:spPr>
          <a:xfrm>
            <a:off x="3978132" y="8842029"/>
            <a:ext cx="3043200" cy="465600"/>
          </a:xfrm>
          <a:prstGeom prst="rect">
            <a:avLst/>
          </a:prstGeom>
          <a:noFill/>
          <a:ln>
            <a:noFill/>
          </a:ln>
        </p:spPr>
        <p:txBody>
          <a:bodyPr anchorCtr="0" anchor="b" bIns="46650" lIns="93300" rIns="93300" wrap="square" tIns="46650">
            <a:noAutofit/>
          </a:bodyPr>
          <a:lstStyle/>
          <a:p>
            <a:pPr indent="0" lvl="0" marL="0" marR="0" rtl="0" algn="r">
              <a:lnSpc>
                <a:spcPct val="100000"/>
              </a:lnSpc>
              <a:spcBef>
                <a:spcPts val="0"/>
              </a:spcBef>
              <a:spcAft>
                <a:spcPts val="0"/>
              </a:spcAft>
              <a:buClr>
                <a:srgbClr val="000000"/>
              </a:buClr>
              <a:buSzPts val="3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3" name="Shape 483"/>
        <p:cNvGrpSpPr/>
        <p:nvPr/>
      </p:nvGrpSpPr>
      <p:grpSpPr>
        <a:xfrm>
          <a:off x="0" y="0"/>
          <a:ext cx="0" cy="0"/>
          <a:chOff x="0" y="0"/>
          <a:chExt cx="0" cy="0"/>
        </a:xfrm>
      </p:grpSpPr>
      <p:sp>
        <p:nvSpPr>
          <p:cNvPr id="484" name="Shape 484"/>
          <p:cNvSpPr/>
          <p:nvPr>
            <p:ph idx="2" type="sldImg"/>
          </p:nvPr>
        </p:nvSpPr>
        <p:spPr>
          <a:xfrm>
            <a:off x="409575" y="698500"/>
            <a:ext cx="6203950" cy="3490913"/>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485" name="Shape 485"/>
          <p:cNvSpPr txBox="1"/>
          <p:nvPr>
            <p:ph idx="1" type="body"/>
          </p:nvPr>
        </p:nvSpPr>
        <p:spPr>
          <a:xfrm>
            <a:off x="702310" y="4421823"/>
            <a:ext cx="5618400" cy="4189200"/>
          </a:xfrm>
          <a:prstGeom prst="rect">
            <a:avLst/>
          </a:prstGeom>
          <a:noFill/>
          <a:ln>
            <a:noFill/>
          </a:ln>
        </p:spPr>
        <p:txBody>
          <a:bodyPr anchorCtr="0" anchor="t" bIns="46650" lIns="93300" rIns="93300" wrap="square" tIns="46650">
            <a:noAutofit/>
          </a:bodyPr>
          <a:lstStyle/>
          <a:p>
            <a:pPr indent="-76200" lvl="0" marL="76200" marR="0" rtl="0" algn="l">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(l’addition des actions - impact / connectivity in our business community) This will drive your business and </a:t>
            </a:r>
            <a:r>
              <a:rPr b="1" i="0" lang="en-US" sz="1200" u="none" cap="none" strike="noStrike">
                <a:solidFill>
                  <a:schemeClr val="dk1"/>
                </a:solidFill>
                <a:latin typeface="Calibri"/>
                <a:ea typeface="Calibri"/>
                <a:cs typeface="Calibri"/>
                <a:sym typeface="Calibri"/>
              </a:rPr>
              <a:t>OUR economy to the next leve</a:t>
            </a:r>
            <a:r>
              <a:rPr b="0" i="0" lang="en-US" sz="1200" u="none" cap="none" strike="noStrike">
                <a:solidFill>
                  <a:schemeClr val="dk1"/>
                </a:solidFill>
                <a:latin typeface="Calibri"/>
                <a:ea typeface="Calibri"/>
                <a:cs typeface="Calibri"/>
                <a:sym typeface="Calibri"/>
              </a:rPr>
              <a:t>l. CEST ENSEMBLE</a:t>
            </a:r>
            <a:endParaRPr b="0" i="0" sz="1200" u="none" cap="none" strike="noStrike">
              <a:solidFill>
                <a:schemeClr val="dk1"/>
              </a:solidFill>
              <a:latin typeface="Calibri"/>
              <a:ea typeface="Calibri"/>
              <a:cs typeface="Calibri"/>
              <a:sym typeface="Calibri"/>
            </a:endParaRPr>
          </a:p>
          <a:p>
            <a:pPr indent="-76200" lvl="0" marL="76200" marR="0" rtl="0" algn="l">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 </a:t>
            </a:r>
            <a:r>
              <a:rPr b="1" i="0" lang="en-US" sz="1200" u="none" cap="none" strike="noStrike">
                <a:solidFill>
                  <a:schemeClr val="dk1"/>
                </a:solidFill>
                <a:latin typeface="Calibri"/>
                <a:ea typeface="Calibri"/>
                <a:cs typeface="Calibri"/>
                <a:sym typeface="Calibri"/>
              </a:rPr>
              <a:t>PwC believes in this visio</a:t>
            </a:r>
            <a:r>
              <a:rPr b="0" i="0" lang="en-US" sz="1200" u="none" cap="none" strike="noStrike">
                <a:solidFill>
                  <a:schemeClr val="dk1"/>
                </a:solidFill>
                <a:latin typeface="Calibri"/>
                <a:ea typeface="Calibri"/>
                <a:cs typeface="Calibri"/>
                <a:sym typeface="Calibri"/>
              </a:rPr>
              <a:t>n - Nous sommes au centre de ce réseau Why we want to be at the heart of the AI community and why collaborator to the AI Supercluster initiative</a:t>
            </a:r>
            <a:endParaRPr b="0" i="0" sz="1200" u="none" cap="none" strike="noStrike">
              <a:solidFill>
                <a:schemeClr val="dk1"/>
              </a:solidFill>
              <a:latin typeface="Calibri"/>
              <a:ea typeface="Calibri"/>
              <a:cs typeface="Calibri"/>
              <a:sym typeface="Calibri"/>
            </a:endParaRPr>
          </a:p>
          <a:p>
            <a:pPr indent="-76200" lvl="0" marL="76200" marR="0" rtl="0" algn="l">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 Why in just over a month</a:t>
            </a:r>
            <a:r>
              <a:rPr b="1" i="0" lang="en-US" sz="1200" u="none" cap="none" strike="noStrike">
                <a:solidFill>
                  <a:schemeClr val="dk1"/>
                </a:solidFill>
                <a:latin typeface="Calibri"/>
                <a:ea typeface="Calibri"/>
                <a:cs typeface="Calibri"/>
                <a:sym typeface="Calibri"/>
              </a:rPr>
              <a:t> we rallied over </a:t>
            </a:r>
            <a:r>
              <a:rPr b="1" lang="en-US"/>
              <a:t>7</a:t>
            </a:r>
            <a:r>
              <a:rPr b="1" i="0" lang="en-US" sz="1200" u="none" cap="none" strike="noStrike">
                <a:solidFill>
                  <a:schemeClr val="dk1"/>
                </a:solidFill>
                <a:latin typeface="Calibri"/>
                <a:ea typeface="Calibri"/>
                <a:cs typeface="Calibri"/>
                <a:sym typeface="Calibri"/>
              </a:rPr>
              <a:t>600M in commitments</a:t>
            </a:r>
            <a:r>
              <a:rPr b="0" i="0" lang="en-US" sz="1200" u="none" cap="none" strike="noStrike">
                <a:solidFill>
                  <a:schemeClr val="dk1"/>
                </a:solidFill>
                <a:latin typeface="Calibri"/>
                <a:ea typeface="Calibri"/>
                <a:cs typeface="Calibri"/>
                <a:sym typeface="Calibri"/>
              </a:rPr>
              <a:t> from + Over 80 Canadian companies, 26 business associations, and 12 Canadian academic institutions like Louis Roy and Optel Group, Couche Tard, CGI and have the support of leading academic partners like IVADO, U of Waterloo</a:t>
            </a:r>
            <a:endParaRPr b="0" i="0" sz="1200" u="none" cap="none" strike="noStrike">
              <a:solidFill>
                <a:schemeClr val="dk1"/>
              </a:solidFill>
              <a:latin typeface="Calibri"/>
              <a:ea typeface="Calibri"/>
              <a:cs typeface="Calibri"/>
              <a:sym typeface="Calibri"/>
            </a:endParaRPr>
          </a:p>
          <a:p>
            <a:pPr indent="-76200" lvl="0" marL="76200" marR="0" rtl="0" algn="l">
              <a:spcBef>
                <a:spcPts val="0"/>
              </a:spcBef>
              <a:spcAft>
                <a:spcPts val="0"/>
              </a:spcAft>
              <a:buClr>
                <a:schemeClr val="dk1"/>
              </a:buClr>
              <a:buSzPts val="1200"/>
              <a:buFont typeface="Calibri"/>
              <a:buChar char="●"/>
            </a:pPr>
            <a:br>
              <a:rPr b="0" i="0" lang="en-US" sz="1200" u="none" cap="none" strike="noStrike">
                <a:solidFill>
                  <a:schemeClr val="dk1"/>
                </a:solidFill>
                <a:latin typeface="Calibri"/>
                <a:ea typeface="Calibri"/>
                <a:cs typeface="Calibri"/>
                <a:sym typeface="Calibri"/>
              </a:rPr>
            </a:br>
            <a:br>
              <a:rPr b="0" i="0" lang="en-US" sz="1200" u="none" cap="none" strike="noStrike">
                <a:solidFill>
                  <a:schemeClr val="dk1"/>
                </a:solidFill>
                <a:latin typeface="Calibri"/>
                <a:ea typeface="Calibri"/>
                <a:cs typeface="Calibri"/>
                <a:sym typeface="Calibri"/>
              </a:rPr>
            </a:br>
            <a:r>
              <a:rPr b="0" i="0" lang="en-US" sz="1200" u="none" cap="none" strike="noStrike">
                <a:solidFill>
                  <a:schemeClr val="dk1"/>
                </a:solidFill>
                <a:latin typeface="Calibri"/>
                <a:ea typeface="Calibri"/>
                <a:cs typeface="Calibri"/>
                <a:sym typeface="Calibri"/>
              </a:rPr>
              <a:t>Stats: retails, opportunity to everyone, cost of enabling is low</a:t>
            </a:r>
            <a:endParaRPr b="0" i="0" sz="1200" u="none" cap="none" strike="noStrike">
              <a:solidFill>
                <a:schemeClr val="dk1"/>
              </a:solidFill>
              <a:latin typeface="Calibri"/>
              <a:ea typeface="Calibri"/>
              <a:cs typeface="Calibri"/>
              <a:sym typeface="Calibri"/>
            </a:endParaRPr>
          </a:p>
        </p:txBody>
      </p:sp>
      <p:sp>
        <p:nvSpPr>
          <p:cNvPr id="486" name="Shape 486"/>
          <p:cNvSpPr txBox="1"/>
          <p:nvPr>
            <p:ph idx="12" type="sldNum"/>
          </p:nvPr>
        </p:nvSpPr>
        <p:spPr>
          <a:xfrm>
            <a:off x="3978132" y="8842029"/>
            <a:ext cx="3043200" cy="465600"/>
          </a:xfrm>
          <a:prstGeom prst="rect">
            <a:avLst/>
          </a:prstGeom>
          <a:noFill/>
          <a:ln>
            <a:noFill/>
          </a:ln>
        </p:spPr>
        <p:txBody>
          <a:bodyPr anchorCtr="0" anchor="b" bIns="46650" lIns="93300" rIns="93300" wrap="square" tIns="46650">
            <a:noAutofit/>
          </a:bodyPr>
          <a:lstStyle/>
          <a:p>
            <a:pPr indent="0" lvl="0" marL="0" marR="0" rtl="0" algn="r">
              <a:lnSpc>
                <a:spcPct val="100000"/>
              </a:lnSpc>
              <a:spcBef>
                <a:spcPts val="0"/>
              </a:spcBef>
              <a:spcAft>
                <a:spcPts val="0"/>
              </a:spcAft>
              <a:buClr>
                <a:srgbClr val="000000"/>
              </a:buClr>
              <a:buSzPts val="3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2" name="Shape 502"/>
        <p:cNvGrpSpPr/>
        <p:nvPr/>
      </p:nvGrpSpPr>
      <p:grpSpPr>
        <a:xfrm>
          <a:off x="0" y="0"/>
          <a:ext cx="0" cy="0"/>
          <a:chOff x="0" y="0"/>
          <a:chExt cx="0" cy="0"/>
        </a:xfrm>
      </p:grpSpPr>
      <p:sp>
        <p:nvSpPr>
          <p:cNvPr id="503" name="Shape 503"/>
          <p:cNvSpPr/>
          <p:nvPr>
            <p:ph idx="2" type="sldImg"/>
          </p:nvPr>
        </p:nvSpPr>
        <p:spPr>
          <a:xfrm>
            <a:off x="409575" y="698500"/>
            <a:ext cx="6203950" cy="3490913"/>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504" name="Shape 504"/>
          <p:cNvSpPr txBox="1"/>
          <p:nvPr>
            <p:ph idx="1" type="body"/>
          </p:nvPr>
        </p:nvSpPr>
        <p:spPr>
          <a:xfrm>
            <a:off x="702310" y="4421823"/>
            <a:ext cx="5618400" cy="4189200"/>
          </a:xfrm>
          <a:prstGeom prst="rect">
            <a:avLst/>
          </a:prstGeom>
          <a:noFill/>
          <a:ln>
            <a:noFill/>
          </a:ln>
        </p:spPr>
        <p:txBody>
          <a:bodyPr anchorCtr="0" anchor="t" bIns="46650" lIns="93300" rIns="93300" wrap="square" tIns="46650">
            <a:noAutofit/>
          </a:bodyPr>
          <a:lstStyle/>
          <a:p>
            <a:pPr indent="-76200" lvl="0" marL="76200" marR="0" rtl="0" algn="l">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let me share a typical client story - Moyenne entreprise du quebec etc.</a:t>
            </a:r>
            <a:endParaRPr b="0" i="0" sz="1200" u="none" cap="none" strike="noStrike">
              <a:solidFill>
                <a:schemeClr val="dk1"/>
              </a:solidFill>
              <a:latin typeface="Calibri"/>
              <a:ea typeface="Calibri"/>
              <a:cs typeface="Calibri"/>
              <a:sym typeface="Calibri"/>
            </a:endParaRPr>
          </a:p>
          <a:p>
            <a:pPr indent="-76200" lvl="0" marL="76200" marR="0" rtl="0" algn="l">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 full employment, new technologies, disruptive players in the market</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200"/>
              <a:buFont typeface="Calibri"/>
              <a:buNone/>
            </a:pPr>
            <a:br>
              <a:rPr b="0" i="0" lang="en-US" sz="1200" u="none" cap="none" strike="noStrike">
                <a:solidFill>
                  <a:schemeClr val="dk1"/>
                </a:solidFill>
                <a:latin typeface="Calibri"/>
                <a:ea typeface="Calibri"/>
                <a:cs typeface="Calibri"/>
                <a:sym typeface="Calibri"/>
              </a:rPr>
            </a:br>
            <a:r>
              <a:rPr b="0" i="0" lang="en-US" sz="1200" u="none" cap="none" strike="noStrike">
                <a:solidFill>
                  <a:schemeClr val="dk1"/>
                </a:solidFill>
                <a:latin typeface="Calibri"/>
                <a:ea typeface="Calibri"/>
                <a:cs typeface="Calibri"/>
                <a:sym typeface="Calibri"/>
              </a:rPr>
              <a:t>- Conversation </a:t>
            </a:r>
            <a:endParaRPr/>
          </a:p>
          <a:p>
            <a:pPr indent="-76200" lvl="0" marL="76200" marR="0" rtl="0" algn="l">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News headlines about distruption and changes (tough to find labour, competition, local companies are under fire) </a:t>
            </a:r>
            <a:endParaRPr/>
          </a:p>
          <a:p>
            <a:pPr indent="-76200" lvl="0" marL="76200" marR="0" rtl="0" algn="l">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Headline stast drink cofffe with client and see on newspaper</a:t>
            </a:r>
            <a:endParaRPr b="0" i="0" sz="1200" u="none" cap="none" strike="noStrike">
              <a:solidFill>
                <a:schemeClr val="dk1"/>
              </a:solidFill>
              <a:latin typeface="Calibri"/>
              <a:ea typeface="Calibri"/>
              <a:cs typeface="Calibri"/>
              <a:sym typeface="Calibri"/>
            </a:endParaRPr>
          </a:p>
        </p:txBody>
      </p:sp>
      <p:sp>
        <p:nvSpPr>
          <p:cNvPr id="505" name="Shape 505"/>
          <p:cNvSpPr txBox="1"/>
          <p:nvPr>
            <p:ph idx="12" type="sldNum"/>
          </p:nvPr>
        </p:nvSpPr>
        <p:spPr>
          <a:xfrm>
            <a:off x="3978132" y="8842029"/>
            <a:ext cx="3043200" cy="465600"/>
          </a:xfrm>
          <a:prstGeom prst="rect">
            <a:avLst/>
          </a:prstGeom>
          <a:noFill/>
          <a:ln>
            <a:noFill/>
          </a:ln>
        </p:spPr>
        <p:txBody>
          <a:bodyPr anchorCtr="0" anchor="b" bIns="46650" lIns="93300" rIns="93300" wrap="square" tIns="46650">
            <a:noAutofit/>
          </a:bodyPr>
          <a:lstStyle/>
          <a:p>
            <a:pPr indent="0" lvl="0" marL="0" marR="0" rtl="0" algn="r">
              <a:lnSpc>
                <a:spcPct val="100000"/>
              </a:lnSpc>
              <a:spcBef>
                <a:spcPts val="0"/>
              </a:spcBef>
              <a:spcAft>
                <a:spcPts val="0"/>
              </a:spcAft>
              <a:buClr>
                <a:srgbClr val="000000"/>
              </a:buClr>
              <a:buSzPts val="3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6" name="Shape 516"/>
        <p:cNvGrpSpPr/>
        <p:nvPr/>
      </p:nvGrpSpPr>
      <p:grpSpPr>
        <a:xfrm>
          <a:off x="0" y="0"/>
          <a:ext cx="0" cy="0"/>
          <a:chOff x="0" y="0"/>
          <a:chExt cx="0" cy="0"/>
        </a:xfrm>
      </p:grpSpPr>
      <p:sp>
        <p:nvSpPr>
          <p:cNvPr id="517" name="Shape 517"/>
          <p:cNvSpPr/>
          <p:nvPr>
            <p:ph idx="2" type="sldImg"/>
          </p:nvPr>
        </p:nvSpPr>
        <p:spPr>
          <a:xfrm>
            <a:off x="409575" y="698500"/>
            <a:ext cx="6203950" cy="3490913"/>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518" name="Shape 518"/>
          <p:cNvSpPr txBox="1"/>
          <p:nvPr>
            <p:ph idx="1" type="body"/>
          </p:nvPr>
        </p:nvSpPr>
        <p:spPr>
          <a:xfrm>
            <a:off x="702310" y="4421823"/>
            <a:ext cx="5618400" cy="4189200"/>
          </a:xfrm>
          <a:prstGeom prst="rect">
            <a:avLst/>
          </a:prstGeom>
          <a:noFill/>
          <a:ln>
            <a:noFill/>
          </a:ln>
        </p:spPr>
        <p:txBody>
          <a:bodyPr anchorCtr="0" anchor="t" bIns="46650" lIns="93300" rIns="93300" wrap="square" tIns="46650">
            <a:noAutofit/>
          </a:bodyPr>
          <a:lstStyle/>
          <a:p>
            <a:pPr indent="-76200" lvl="0" marL="76200" marR="0" rtl="0" algn="l">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We all believe that AI is one of the most significant opportunities of this generation</a:t>
            </a:r>
            <a:endParaRPr b="0" i="0" sz="1200" u="none" cap="none" strike="noStrike">
              <a:solidFill>
                <a:schemeClr val="dk1"/>
              </a:solidFill>
              <a:latin typeface="Calibri"/>
              <a:ea typeface="Calibri"/>
              <a:cs typeface="Calibri"/>
              <a:sym typeface="Calibri"/>
            </a:endParaRPr>
          </a:p>
          <a:p>
            <a:pPr indent="-76200" lvl="0" marL="76200" marR="0" rtl="0" algn="l">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 We believe that Montreal is the hub to lead this transformation for </a:t>
            </a:r>
            <a:r>
              <a:rPr b="1" i="0" lang="en-US" sz="1200" u="none" cap="none" strike="noStrike">
                <a:solidFill>
                  <a:schemeClr val="dk1"/>
                </a:solidFill>
                <a:latin typeface="Calibri"/>
                <a:ea typeface="Calibri"/>
                <a:cs typeface="Calibri"/>
                <a:sym typeface="Calibri"/>
              </a:rPr>
              <a:t>Quebec, for Canada, and on the world stage.</a:t>
            </a:r>
            <a:endParaRPr b="0" i="0" sz="1200" u="none" cap="none" strike="noStrike">
              <a:solidFill>
                <a:schemeClr val="dk1"/>
              </a:solidFill>
              <a:latin typeface="Calibri"/>
              <a:ea typeface="Calibri"/>
              <a:cs typeface="Calibri"/>
              <a:sym typeface="Calibri"/>
            </a:endParaRPr>
          </a:p>
          <a:p>
            <a:pPr indent="-76200" lvl="0" marL="76200" marR="0" rtl="0" algn="l">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 Thank you</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Other slide</a:t>
            </a:r>
            <a:br>
              <a:rPr b="0" i="0" lang="en-US" sz="1200" u="none" cap="none" strike="noStrike">
                <a:solidFill>
                  <a:schemeClr val="dk1"/>
                </a:solidFill>
                <a:latin typeface="Calibri"/>
                <a:ea typeface="Calibri"/>
                <a:cs typeface="Calibri"/>
                <a:sym typeface="Calibri"/>
              </a:rPr>
            </a:br>
            <a:r>
              <a:rPr b="0" i="0" lang="en-US" sz="1200" u="none" cap="none" strike="noStrike">
                <a:solidFill>
                  <a:schemeClr val="dk1"/>
                </a:solidFill>
                <a:latin typeface="Calibri"/>
                <a:ea typeface="Calibri"/>
                <a:cs typeface="Calibri"/>
                <a:sym typeface="Calibri"/>
              </a:rPr>
              <a:t>AI logo put in center, pwc believe in this mission ( PwC au Coeur de cette vision)</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Stats: numbers around the logos</a:t>
            </a:r>
            <a:endParaRPr/>
          </a:p>
          <a:p>
            <a:pPr indent="0" lvl="0" marL="0" marR="0" rtl="0" algn="l">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Industry partners </a:t>
            </a:r>
            <a:endParaRPr/>
          </a:p>
          <a:p>
            <a:pPr indent="0" lvl="0" marL="0" marR="0" rtl="0" algn="l">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Enablers</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Academics inst.</a:t>
            </a:r>
            <a:endParaRPr/>
          </a:p>
          <a:p>
            <a:pPr indent="0" lvl="0" marL="0" marR="0" rtl="0" algn="l">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Financial commitment</a:t>
            </a:r>
            <a:endParaRPr b="0" i="0" sz="1200" u="none" cap="none" strike="noStrike">
              <a:solidFill>
                <a:schemeClr val="dk1"/>
              </a:solidFill>
              <a:latin typeface="Calibri"/>
              <a:ea typeface="Calibri"/>
              <a:cs typeface="Calibri"/>
              <a:sym typeface="Calibri"/>
            </a:endParaRPr>
          </a:p>
        </p:txBody>
      </p:sp>
      <p:sp>
        <p:nvSpPr>
          <p:cNvPr id="519" name="Shape 519"/>
          <p:cNvSpPr txBox="1"/>
          <p:nvPr>
            <p:ph idx="12" type="sldNum"/>
          </p:nvPr>
        </p:nvSpPr>
        <p:spPr>
          <a:xfrm>
            <a:off x="3978132" y="8842029"/>
            <a:ext cx="3043200" cy="465600"/>
          </a:xfrm>
          <a:prstGeom prst="rect">
            <a:avLst/>
          </a:prstGeom>
          <a:noFill/>
          <a:ln>
            <a:noFill/>
          </a:ln>
        </p:spPr>
        <p:txBody>
          <a:bodyPr anchorCtr="0" anchor="b" bIns="46650" lIns="93300" rIns="93300" wrap="square" tIns="46650">
            <a:noAutofit/>
          </a:bodyPr>
          <a:lstStyle/>
          <a:p>
            <a:pPr indent="0" lvl="0" marL="0" marR="0" rtl="0" algn="r">
              <a:lnSpc>
                <a:spcPct val="100000"/>
              </a:lnSpc>
              <a:spcBef>
                <a:spcPts val="0"/>
              </a:spcBef>
              <a:spcAft>
                <a:spcPts val="0"/>
              </a:spcAft>
              <a:buClr>
                <a:srgbClr val="000000"/>
              </a:buClr>
              <a:buSzPts val="3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7" name="Shape 357"/>
        <p:cNvGrpSpPr/>
        <p:nvPr/>
      </p:nvGrpSpPr>
      <p:grpSpPr>
        <a:xfrm>
          <a:off x="0" y="0"/>
          <a:ext cx="0" cy="0"/>
          <a:chOff x="0" y="0"/>
          <a:chExt cx="0" cy="0"/>
        </a:xfrm>
      </p:grpSpPr>
      <p:sp>
        <p:nvSpPr>
          <p:cNvPr id="358" name="Shape 358"/>
          <p:cNvSpPr/>
          <p:nvPr>
            <p:ph idx="2" type="sldImg"/>
          </p:nvPr>
        </p:nvSpPr>
        <p:spPr>
          <a:xfrm>
            <a:off x="409575" y="698500"/>
            <a:ext cx="6203950" cy="3490913"/>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59" name="Shape 359"/>
          <p:cNvSpPr txBox="1"/>
          <p:nvPr>
            <p:ph idx="1" type="body"/>
          </p:nvPr>
        </p:nvSpPr>
        <p:spPr>
          <a:xfrm>
            <a:off x="702310" y="4421823"/>
            <a:ext cx="5618400" cy="4189200"/>
          </a:xfrm>
          <a:prstGeom prst="rect">
            <a:avLst/>
          </a:prstGeom>
          <a:noFill/>
          <a:ln>
            <a:noFill/>
          </a:ln>
        </p:spPr>
        <p:txBody>
          <a:bodyPr anchorCtr="0" anchor="t" bIns="46650" lIns="93300" rIns="93300" wrap="square" tIns="46650">
            <a:noAutofit/>
          </a:bodyPr>
          <a:lstStyle/>
          <a:p>
            <a:pPr indent="-76200" lvl="0" marL="76200" marR="0" rtl="0" algn="l">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let me share a typical client story - Moyenne entreprise du quebec etc.</a:t>
            </a:r>
            <a:endParaRPr b="0" i="0" sz="1200" u="none" cap="none" strike="noStrike">
              <a:solidFill>
                <a:schemeClr val="dk1"/>
              </a:solidFill>
              <a:latin typeface="Calibri"/>
              <a:ea typeface="Calibri"/>
              <a:cs typeface="Calibri"/>
              <a:sym typeface="Calibri"/>
            </a:endParaRPr>
          </a:p>
          <a:p>
            <a:pPr indent="-76200" lvl="0" marL="76200" marR="0" rtl="0" algn="l">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 full employment, new technologies, disruptive players in the market</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200"/>
              <a:buFont typeface="Calibri"/>
              <a:buNone/>
            </a:pPr>
            <a:br>
              <a:rPr b="0" i="0" lang="en-US" sz="1200" u="none" cap="none" strike="noStrike">
                <a:solidFill>
                  <a:schemeClr val="dk1"/>
                </a:solidFill>
                <a:latin typeface="Calibri"/>
                <a:ea typeface="Calibri"/>
                <a:cs typeface="Calibri"/>
                <a:sym typeface="Calibri"/>
              </a:rPr>
            </a:br>
            <a:endParaRPr b="0" i="0" sz="1200" u="none" cap="none" strike="noStrike">
              <a:solidFill>
                <a:schemeClr val="dk1"/>
              </a:solidFill>
              <a:latin typeface="Calibri"/>
              <a:ea typeface="Calibri"/>
              <a:cs typeface="Calibri"/>
              <a:sym typeface="Calibri"/>
            </a:endParaRPr>
          </a:p>
        </p:txBody>
      </p:sp>
      <p:sp>
        <p:nvSpPr>
          <p:cNvPr id="360" name="Shape 360"/>
          <p:cNvSpPr txBox="1"/>
          <p:nvPr>
            <p:ph idx="12" type="sldNum"/>
          </p:nvPr>
        </p:nvSpPr>
        <p:spPr>
          <a:xfrm>
            <a:off x="3978132" y="8842029"/>
            <a:ext cx="3043200" cy="465600"/>
          </a:xfrm>
          <a:prstGeom prst="rect">
            <a:avLst/>
          </a:prstGeom>
          <a:noFill/>
          <a:ln>
            <a:noFill/>
          </a:ln>
        </p:spPr>
        <p:txBody>
          <a:bodyPr anchorCtr="0" anchor="b" bIns="46650" lIns="93300" rIns="93300" wrap="square" tIns="46650">
            <a:noAutofit/>
          </a:bodyPr>
          <a:lstStyle/>
          <a:p>
            <a:pPr indent="0" lvl="0" marL="0" marR="0" rtl="0" algn="r">
              <a:lnSpc>
                <a:spcPct val="100000"/>
              </a:lnSpc>
              <a:spcBef>
                <a:spcPts val="0"/>
              </a:spcBef>
              <a:spcAft>
                <a:spcPts val="0"/>
              </a:spcAft>
              <a:buClr>
                <a:srgbClr val="000000"/>
              </a:buClr>
              <a:buSzPts val="3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8" name="Shape 368"/>
        <p:cNvGrpSpPr/>
        <p:nvPr/>
      </p:nvGrpSpPr>
      <p:grpSpPr>
        <a:xfrm>
          <a:off x="0" y="0"/>
          <a:ext cx="0" cy="0"/>
          <a:chOff x="0" y="0"/>
          <a:chExt cx="0" cy="0"/>
        </a:xfrm>
      </p:grpSpPr>
      <p:sp>
        <p:nvSpPr>
          <p:cNvPr id="369" name="Shape 369"/>
          <p:cNvSpPr/>
          <p:nvPr>
            <p:ph idx="2" type="sldImg"/>
          </p:nvPr>
        </p:nvSpPr>
        <p:spPr>
          <a:xfrm>
            <a:off x="409575" y="698500"/>
            <a:ext cx="6203950" cy="3490913"/>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70" name="Shape 370"/>
          <p:cNvSpPr txBox="1"/>
          <p:nvPr>
            <p:ph idx="1" type="body"/>
          </p:nvPr>
        </p:nvSpPr>
        <p:spPr>
          <a:xfrm>
            <a:off x="702310" y="4421823"/>
            <a:ext cx="5618400" cy="4189200"/>
          </a:xfrm>
          <a:prstGeom prst="rect">
            <a:avLst/>
          </a:prstGeom>
          <a:noFill/>
          <a:ln>
            <a:noFill/>
          </a:ln>
        </p:spPr>
        <p:txBody>
          <a:bodyPr anchorCtr="0" anchor="t" bIns="46650" lIns="93300" rIns="93300" wrap="square" tIns="46650">
            <a:noAutofit/>
          </a:bodyPr>
          <a:lstStyle/>
          <a:p>
            <a:pPr indent="-76200" lvl="0" marL="76200" marR="0" rtl="0" algn="l">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let me share a typical client story - Moyenne entreprise du quebec etc.</a:t>
            </a:r>
            <a:endParaRPr b="0" i="0" sz="1200" u="none" cap="none" strike="noStrike">
              <a:solidFill>
                <a:schemeClr val="dk1"/>
              </a:solidFill>
              <a:latin typeface="Calibri"/>
              <a:ea typeface="Calibri"/>
              <a:cs typeface="Calibri"/>
              <a:sym typeface="Calibri"/>
            </a:endParaRPr>
          </a:p>
          <a:p>
            <a:pPr indent="-76200" lvl="0" marL="76200" marR="0" rtl="0" algn="l">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 full employment, new technologies, disruptive players in the market</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200"/>
              <a:buFont typeface="Calibri"/>
              <a:buNone/>
            </a:pPr>
            <a:br>
              <a:rPr b="0" i="0" lang="en-US" sz="1200" u="none" cap="none" strike="noStrike">
                <a:solidFill>
                  <a:schemeClr val="dk1"/>
                </a:solidFill>
                <a:latin typeface="Calibri"/>
                <a:ea typeface="Calibri"/>
                <a:cs typeface="Calibri"/>
                <a:sym typeface="Calibri"/>
              </a:rPr>
            </a:br>
            <a:r>
              <a:rPr b="0" i="0" lang="en-US" sz="1200" u="none" cap="none" strike="noStrike">
                <a:solidFill>
                  <a:schemeClr val="dk1"/>
                </a:solidFill>
                <a:latin typeface="Calibri"/>
                <a:ea typeface="Calibri"/>
                <a:cs typeface="Calibri"/>
                <a:sym typeface="Calibri"/>
              </a:rPr>
              <a:t>- Conversation </a:t>
            </a:r>
            <a:endParaRPr/>
          </a:p>
          <a:p>
            <a:pPr indent="-76200" lvl="0" marL="76200" marR="0" rtl="0" algn="l">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News headlines about distruption and changes (tough to find labour, competition, local companies are under fire) </a:t>
            </a:r>
            <a:endParaRPr/>
          </a:p>
          <a:p>
            <a:pPr indent="-76200" lvl="0" marL="76200" marR="0" rtl="0" algn="l">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Headline stast drink cofffe with client and see on newspaper</a:t>
            </a:r>
            <a:endParaRPr b="0" i="0" sz="1200" u="none" cap="none" strike="noStrike">
              <a:solidFill>
                <a:schemeClr val="dk1"/>
              </a:solidFill>
              <a:latin typeface="Calibri"/>
              <a:ea typeface="Calibri"/>
              <a:cs typeface="Calibri"/>
              <a:sym typeface="Calibri"/>
            </a:endParaRPr>
          </a:p>
        </p:txBody>
      </p:sp>
      <p:sp>
        <p:nvSpPr>
          <p:cNvPr id="371" name="Shape 371"/>
          <p:cNvSpPr txBox="1"/>
          <p:nvPr>
            <p:ph idx="12" type="sldNum"/>
          </p:nvPr>
        </p:nvSpPr>
        <p:spPr>
          <a:xfrm>
            <a:off x="3978132" y="8842029"/>
            <a:ext cx="3043200" cy="465600"/>
          </a:xfrm>
          <a:prstGeom prst="rect">
            <a:avLst/>
          </a:prstGeom>
          <a:noFill/>
          <a:ln>
            <a:noFill/>
          </a:ln>
        </p:spPr>
        <p:txBody>
          <a:bodyPr anchorCtr="0" anchor="b" bIns="46650" lIns="93300" rIns="93300" wrap="square" tIns="46650">
            <a:noAutofit/>
          </a:bodyPr>
          <a:lstStyle/>
          <a:p>
            <a:pPr indent="0" lvl="0" marL="0" marR="0" rtl="0" algn="r">
              <a:lnSpc>
                <a:spcPct val="100000"/>
              </a:lnSpc>
              <a:spcBef>
                <a:spcPts val="0"/>
              </a:spcBef>
              <a:spcAft>
                <a:spcPts val="0"/>
              </a:spcAft>
              <a:buClr>
                <a:srgbClr val="000000"/>
              </a:buClr>
              <a:buSzPts val="3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9" name="Shape 379"/>
        <p:cNvGrpSpPr/>
        <p:nvPr/>
      </p:nvGrpSpPr>
      <p:grpSpPr>
        <a:xfrm>
          <a:off x="0" y="0"/>
          <a:ext cx="0" cy="0"/>
          <a:chOff x="0" y="0"/>
          <a:chExt cx="0" cy="0"/>
        </a:xfrm>
      </p:grpSpPr>
      <p:sp>
        <p:nvSpPr>
          <p:cNvPr id="380" name="Shape 380"/>
          <p:cNvSpPr/>
          <p:nvPr>
            <p:ph idx="2" type="sldImg"/>
          </p:nvPr>
        </p:nvSpPr>
        <p:spPr>
          <a:xfrm>
            <a:off x="409575" y="698500"/>
            <a:ext cx="6203950" cy="3490913"/>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81" name="Shape 381"/>
          <p:cNvSpPr txBox="1"/>
          <p:nvPr>
            <p:ph idx="1" type="body"/>
          </p:nvPr>
        </p:nvSpPr>
        <p:spPr>
          <a:xfrm>
            <a:off x="702310" y="4421823"/>
            <a:ext cx="5618400" cy="4189200"/>
          </a:xfrm>
          <a:prstGeom prst="rect">
            <a:avLst/>
          </a:prstGeom>
          <a:noFill/>
          <a:ln>
            <a:noFill/>
          </a:ln>
        </p:spPr>
        <p:txBody>
          <a:bodyPr anchorCtr="0" anchor="t" bIns="46650" lIns="93300" rIns="93300" wrap="square" tIns="46650">
            <a:noAutofit/>
          </a:bodyPr>
          <a:lstStyle/>
          <a:p>
            <a:pPr indent="-76200" lvl="0" marL="76200" marR="0" rtl="0" algn="l">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felt like we were operating in the </a:t>
            </a:r>
            <a:r>
              <a:rPr b="1" i="0" lang="en-US" sz="1200" u="none" cap="none" strike="noStrike">
                <a:solidFill>
                  <a:schemeClr val="dk1"/>
                </a:solidFill>
                <a:latin typeface="Calibri"/>
                <a:ea typeface="Calibri"/>
                <a:cs typeface="Calibri"/>
                <a:sym typeface="Calibri"/>
              </a:rPr>
              <a:t>dark ages</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200"/>
              <a:buFont typeface="Calibri"/>
              <a:buNone/>
            </a:pPr>
            <a:br>
              <a:rPr b="0" i="0" lang="en-US" sz="1200" u="none" cap="none" strike="noStrike">
                <a:solidFill>
                  <a:schemeClr val="dk1"/>
                </a:solidFill>
                <a:latin typeface="Calibri"/>
                <a:ea typeface="Calibri"/>
                <a:cs typeface="Calibri"/>
                <a:sym typeface="Calibri"/>
              </a:rPr>
            </a:br>
            <a:endParaRPr b="0" i="0" sz="1200" u="none" cap="none" strike="noStrike">
              <a:solidFill>
                <a:schemeClr val="dk1"/>
              </a:solidFill>
              <a:latin typeface="Calibri"/>
              <a:ea typeface="Calibri"/>
              <a:cs typeface="Calibri"/>
              <a:sym typeface="Calibri"/>
            </a:endParaRPr>
          </a:p>
        </p:txBody>
      </p:sp>
      <p:sp>
        <p:nvSpPr>
          <p:cNvPr id="382" name="Shape 382"/>
          <p:cNvSpPr txBox="1"/>
          <p:nvPr>
            <p:ph idx="12" type="sldNum"/>
          </p:nvPr>
        </p:nvSpPr>
        <p:spPr>
          <a:xfrm>
            <a:off x="3978132" y="8842029"/>
            <a:ext cx="3043200" cy="465600"/>
          </a:xfrm>
          <a:prstGeom prst="rect">
            <a:avLst/>
          </a:prstGeom>
          <a:noFill/>
          <a:ln>
            <a:noFill/>
          </a:ln>
        </p:spPr>
        <p:txBody>
          <a:bodyPr anchorCtr="0" anchor="b" bIns="46650" lIns="93300" rIns="93300" wrap="square" tIns="46650">
            <a:noAutofit/>
          </a:bodyPr>
          <a:lstStyle/>
          <a:p>
            <a:pPr indent="0" lvl="0" marL="0" marR="0" rtl="0" algn="r">
              <a:lnSpc>
                <a:spcPct val="100000"/>
              </a:lnSpc>
              <a:spcBef>
                <a:spcPts val="0"/>
              </a:spcBef>
              <a:spcAft>
                <a:spcPts val="0"/>
              </a:spcAft>
              <a:buClr>
                <a:srgbClr val="000000"/>
              </a:buClr>
              <a:buSzPts val="3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9" name="Shape 389"/>
        <p:cNvGrpSpPr/>
        <p:nvPr/>
      </p:nvGrpSpPr>
      <p:grpSpPr>
        <a:xfrm>
          <a:off x="0" y="0"/>
          <a:ext cx="0" cy="0"/>
          <a:chOff x="0" y="0"/>
          <a:chExt cx="0" cy="0"/>
        </a:xfrm>
      </p:grpSpPr>
      <p:sp>
        <p:nvSpPr>
          <p:cNvPr id="390" name="Shape 390"/>
          <p:cNvSpPr/>
          <p:nvPr>
            <p:ph idx="2" type="sldImg"/>
          </p:nvPr>
        </p:nvSpPr>
        <p:spPr>
          <a:xfrm>
            <a:off x="409575" y="698500"/>
            <a:ext cx="6203950" cy="3490913"/>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91" name="Shape 391"/>
          <p:cNvSpPr txBox="1"/>
          <p:nvPr>
            <p:ph idx="1" type="body"/>
          </p:nvPr>
        </p:nvSpPr>
        <p:spPr>
          <a:xfrm>
            <a:off x="702310" y="4421823"/>
            <a:ext cx="5618400" cy="4189200"/>
          </a:xfrm>
          <a:prstGeom prst="rect">
            <a:avLst/>
          </a:prstGeom>
          <a:noFill/>
          <a:ln>
            <a:noFill/>
          </a:ln>
        </p:spPr>
        <p:txBody>
          <a:bodyPr anchorCtr="0" anchor="t" bIns="46650" lIns="93300" rIns="93300" wrap="square" tIns="46650">
            <a:noAutofit/>
          </a:bodyPr>
          <a:lstStyle/>
          <a:p>
            <a:pPr indent="-76200" lvl="0" marL="76200" marR="0" rtl="0" algn="l">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 inspired ourselves from Global examples like </a:t>
            </a:r>
            <a:r>
              <a:rPr b="1" i="0" lang="en-US" sz="1200" u="none" cap="none" strike="noStrike">
                <a:solidFill>
                  <a:schemeClr val="dk1"/>
                </a:solidFill>
                <a:latin typeface="Calibri"/>
                <a:ea typeface="Calibri"/>
                <a:cs typeface="Calibri"/>
                <a:sym typeface="Calibri"/>
              </a:rPr>
              <a:t>Otto the Germany company </a:t>
            </a:r>
            <a:r>
              <a:rPr b="0" i="0" lang="en-US" sz="1200" u="none" cap="none" strike="noStrike">
                <a:solidFill>
                  <a:schemeClr val="dk1"/>
                </a:solidFill>
                <a:latin typeface="Calibri"/>
                <a:ea typeface="Calibri"/>
                <a:cs typeface="Calibri"/>
                <a:sym typeface="Calibri"/>
              </a:rPr>
              <a:t>that uses AI to </a:t>
            </a:r>
            <a:r>
              <a:rPr b="1" i="0" lang="en-US" sz="1200" u="none" cap="none" strike="noStrike">
                <a:solidFill>
                  <a:schemeClr val="dk1"/>
                </a:solidFill>
                <a:latin typeface="Calibri"/>
                <a:ea typeface="Calibri"/>
                <a:cs typeface="Calibri"/>
                <a:sym typeface="Calibri"/>
              </a:rPr>
              <a:t>automate SC and predict product sales to automate the inventor</a:t>
            </a:r>
            <a:r>
              <a:rPr b="0" i="0" lang="en-US" sz="1200" u="none" cap="none" strike="noStrike">
                <a:solidFill>
                  <a:schemeClr val="dk1"/>
                </a:solidFill>
                <a:latin typeface="Calibri"/>
                <a:ea typeface="Calibri"/>
                <a:cs typeface="Calibri"/>
                <a:sym typeface="Calibri"/>
              </a:rPr>
              <a:t>y and logistics process</a:t>
            </a:r>
            <a:endParaRPr b="0" i="0" sz="1200" u="none" cap="none" strike="noStrike">
              <a:solidFill>
                <a:schemeClr val="dk1"/>
              </a:solidFill>
              <a:latin typeface="Calibri"/>
              <a:ea typeface="Calibri"/>
              <a:cs typeface="Calibri"/>
              <a:sym typeface="Calibri"/>
            </a:endParaRPr>
          </a:p>
          <a:p>
            <a:pPr indent="-76200" lvl="0" marL="76200" marR="0" rtl="0" algn="l">
              <a:spcBef>
                <a:spcPts val="0"/>
              </a:spcBef>
              <a:spcAft>
                <a:spcPts val="0"/>
              </a:spcAft>
              <a:buClr>
                <a:schemeClr val="dk1"/>
              </a:buClr>
              <a:buSzPts val="1200"/>
              <a:buFont typeface="Calibri"/>
              <a:buChar char="●"/>
            </a:pPr>
            <a:br>
              <a:rPr b="0" i="0" lang="en-US" sz="1200" u="none" cap="none" strike="noStrike">
                <a:solidFill>
                  <a:schemeClr val="dk1"/>
                </a:solidFill>
                <a:latin typeface="Calibri"/>
                <a:ea typeface="Calibri"/>
                <a:cs typeface="Calibri"/>
                <a:sym typeface="Calibri"/>
              </a:rPr>
            </a:br>
            <a:endParaRPr b="0" i="0" sz="1200" u="none" cap="none" strike="noStrike">
              <a:solidFill>
                <a:schemeClr val="dk1"/>
              </a:solidFill>
              <a:latin typeface="Calibri"/>
              <a:ea typeface="Calibri"/>
              <a:cs typeface="Calibri"/>
              <a:sym typeface="Calibri"/>
            </a:endParaRPr>
          </a:p>
        </p:txBody>
      </p:sp>
      <p:sp>
        <p:nvSpPr>
          <p:cNvPr id="392" name="Shape 392"/>
          <p:cNvSpPr txBox="1"/>
          <p:nvPr>
            <p:ph idx="12" type="sldNum"/>
          </p:nvPr>
        </p:nvSpPr>
        <p:spPr>
          <a:xfrm>
            <a:off x="3978132" y="8842029"/>
            <a:ext cx="3043200" cy="465600"/>
          </a:xfrm>
          <a:prstGeom prst="rect">
            <a:avLst/>
          </a:prstGeom>
          <a:noFill/>
          <a:ln>
            <a:noFill/>
          </a:ln>
        </p:spPr>
        <p:txBody>
          <a:bodyPr anchorCtr="0" anchor="b" bIns="46650" lIns="93300" rIns="93300" wrap="square" tIns="46650">
            <a:noAutofit/>
          </a:bodyPr>
          <a:lstStyle/>
          <a:p>
            <a:pPr indent="0" lvl="0" marL="0" marR="0" rtl="0" algn="r">
              <a:lnSpc>
                <a:spcPct val="100000"/>
              </a:lnSpc>
              <a:spcBef>
                <a:spcPts val="0"/>
              </a:spcBef>
              <a:spcAft>
                <a:spcPts val="0"/>
              </a:spcAft>
              <a:buClr>
                <a:srgbClr val="000000"/>
              </a:buClr>
              <a:buSzPts val="3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8" name="Shape 398"/>
        <p:cNvGrpSpPr/>
        <p:nvPr/>
      </p:nvGrpSpPr>
      <p:grpSpPr>
        <a:xfrm>
          <a:off x="0" y="0"/>
          <a:ext cx="0" cy="0"/>
          <a:chOff x="0" y="0"/>
          <a:chExt cx="0" cy="0"/>
        </a:xfrm>
      </p:grpSpPr>
      <p:sp>
        <p:nvSpPr>
          <p:cNvPr id="399" name="Shape 399"/>
          <p:cNvSpPr/>
          <p:nvPr>
            <p:ph idx="2" type="sldImg"/>
          </p:nvPr>
        </p:nvSpPr>
        <p:spPr>
          <a:xfrm>
            <a:off x="409575" y="698500"/>
            <a:ext cx="6203950" cy="3490913"/>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400" name="Shape 400"/>
          <p:cNvSpPr txBox="1"/>
          <p:nvPr>
            <p:ph idx="1" type="body"/>
          </p:nvPr>
        </p:nvSpPr>
        <p:spPr>
          <a:xfrm>
            <a:off x="702310" y="4421823"/>
            <a:ext cx="5618400" cy="4189200"/>
          </a:xfrm>
          <a:prstGeom prst="rect">
            <a:avLst/>
          </a:prstGeom>
          <a:noFill/>
          <a:ln>
            <a:noFill/>
          </a:ln>
        </p:spPr>
        <p:txBody>
          <a:bodyPr anchorCtr="0" anchor="t" bIns="46650" lIns="93300" rIns="93300" wrap="square" tIns="46650">
            <a:noAutofit/>
          </a:bodyPr>
          <a:lstStyle/>
          <a:p>
            <a:pPr indent="-76200" lvl="0" marL="76200" marR="0" rtl="0" algn="l">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 inspired ourselves from Global examples like </a:t>
            </a:r>
            <a:r>
              <a:rPr b="1" i="0" lang="en-US" sz="1200" u="none" cap="none" strike="noStrike">
                <a:solidFill>
                  <a:schemeClr val="dk1"/>
                </a:solidFill>
                <a:latin typeface="Calibri"/>
                <a:ea typeface="Calibri"/>
                <a:cs typeface="Calibri"/>
                <a:sym typeface="Calibri"/>
              </a:rPr>
              <a:t>Otto the Germany company </a:t>
            </a:r>
            <a:r>
              <a:rPr b="0" i="0" lang="en-US" sz="1200" u="none" cap="none" strike="noStrike">
                <a:solidFill>
                  <a:schemeClr val="dk1"/>
                </a:solidFill>
                <a:latin typeface="Calibri"/>
                <a:ea typeface="Calibri"/>
                <a:cs typeface="Calibri"/>
                <a:sym typeface="Calibri"/>
              </a:rPr>
              <a:t>that uses AI to </a:t>
            </a:r>
            <a:r>
              <a:rPr b="1" i="0" lang="en-US" sz="1200" u="none" cap="none" strike="noStrike">
                <a:solidFill>
                  <a:schemeClr val="dk1"/>
                </a:solidFill>
                <a:latin typeface="Calibri"/>
                <a:ea typeface="Calibri"/>
                <a:cs typeface="Calibri"/>
                <a:sym typeface="Calibri"/>
              </a:rPr>
              <a:t>automate SC and predict product sales to automate the inventor</a:t>
            </a:r>
            <a:r>
              <a:rPr b="0" i="0" lang="en-US" sz="1200" u="none" cap="none" strike="noStrike">
                <a:solidFill>
                  <a:schemeClr val="dk1"/>
                </a:solidFill>
                <a:latin typeface="Calibri"/>
                <a:ea typeface="Calibri"/>
                <a:cs typeface="Calibri"/>
                <a:sym typeface="Calibri"/>
              </a:rPr>
              <a:t>y and logistics process</a:t>
            </a:r>
            <a:endParaRPr b="0" i="0" sz="1200" u="none" cap="none" strike="noStrike">
              <a:solidFill>
                <a:schemeClr val="dk1"/>
              </a:solidFill>
              <a:latin typeface="Calibri"/>
              <a:ea typeface="Calibri"/>
              <a:cs typeface="Calibri"/>
              <a:sym typeface="Calibri"/>
            </a:endParaRPr>
          </a:p>
          <a:p>
            <a:pPr indent="-76200" lvl="0" marL="76200" marR="0" rtl="0" algn="l">
              <a:spcBef>
                <a:spcPts val="0"/>
              </a:spcBef>
              <a:spcAft>
                <a:spcPts val="0"/>
              </a:spcAft>
              <a:buClr>
                <a:schemeClr val="dk1"/>
              </a:buClr>
              <a:buSzPts val="1200"/>
              <a:buFont typeface="Calibri"/>
              <a:buChar char="●"/>
            </a:pPr>
            <a:br>
              <a:rPr b="0" i="0" lang="en-US" sz="1200" u="none" cap="none" strike="noStrike">
                <a:solidFill>
                  <a:schemeClr val="dk1"/>
                </a:solidFill>
                <a:latin typeface="Calibri"/>
                <a:ea typeface="Calibri"/>
                <a:cs typeface="Calibri"/>
                <a:sym typeface="Calibri"/>
              </a:rPr>
            </a:br>
            <a:r>
              <a:rPr b="0" i="0" lang="en-US" sz="1200" u="none" cap="none" strike="noStrike">
                <a:solidFill>
                  <a:schemeClr val="dk1"/>
                </a:solidFill>
                <a:latin typeface="Calibri"/>
                <a:ea typeface="Calibri"/>
                <a:cs typeface="Calibri"/>
                <a:sym typeface="Calibri"/>
              </a:rPr>
              <a:t>Logistic slide Add stats</a:t>
            </a:r>
            <a:endParaRPr/>
          </a:p>
          <a:p>
            <a:pPr indent="0" lvl="0" marL="7620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a:p>
            <a:pPr indent="-76200" lvl="0" marL="76200" marR="0" rtl="0" algn="l">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Add slide leverage local community (Academic, researches, … no logo of org.) with network idea with PwC in middle, background of mtl (don,t need to look far)</a:t>
            </a:r>
            <a:endParaRPr/>
          </a:p>
          <a:p>
            <a:pPr indent="0" lvl="0" marL="7620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401" name="Shape 401"/>
          <p:cNvSpPr txBox="1"/>
          <p:nvPr>
            <p:ph idx="12" type="sldNum"/>
          </p:nvPr>
        </p:nvSpPr>
        <p:spPr>
          <a:xfrm>
            <a:off x="3978132" y="8842029"/>
            <a:ext cx="3043200" cy="465600"/>
          </a:xfrm>
          <a:prstGeom prst="rect">
            <a:avLst/>
          </a:prstGeom>
          <a:noFill/>
          <a:ln>
            <a:noFill/>
          </a:ln>
        </p:spPr>
        <p:txBody>
          <a:bodyPr anchorCtr="0" anchor="b" bIns="46650" lIns="93300" rIns="93300" wrap="square" tIns="46650">
            <a:noAutofit/>
          </a:bodyPr>
          <a:lstStyle/>
          <a:p>
            <a:pPr indent="0" lvl="0" marL="0" marR="0" rtl="0" algn="r">
              <a:lnSpc>
                <a:spcPct val="100000"/>
              </a:lnSpc>
              <a:spcBef>
                <a:spcPts val="0"/>
              </a:spcBef>
              <a:spcAft>
                <a:spcPts val="0"/>
              </a:spcAft>
              <a:buClr>
                <a:srgbClr val="000000"/>
              </a:buClr>
              <a:buSzPts val="3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9" name="Shape 409"/>
        <p:cNvGrpSpPr/>
        <p:nvPr/>
      </p:nvGrpSpPr>
      <p:grpSpPr>
        <a:xfrm>
          <a:off x="0" y="0"/>
          <a:ext cx="0" cy="0"/>
          <a:chOff x="0" y="0"/>
          <a:chExt cx="0" cy="0"/>
        </a:xfrm>
      </p:grpSpPr>
      <p:sp>
        <p:nvSpPr>
          <p:cNvPr id="410" name="Shape 410"/>
          <p:cNvSpPr/>
          <p:nvPr>
            <p:ph idx="2" type="sldImg"/>
          </p:nvPr>
        </p:nvSpPr>
        <p:spPr>
          <a:xfrm>
            <a:off x="409575" y="698500"/>
            <a:ext cx="6203950" cy="3490913"/>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411" name="Shape 411"/>
          <p:cNvSpPr txBox="1"/>
          <p:nvPr>
            <p:ph idx="1" type="body"/>
          </p:nvPr>
        </p:nvSpPr>
        <p:spPr>
          <a:xfrm>
            <a:off x="702310" y="4421823"/>
            <a:ext cx="5618400" cy="4189200"/>
          </a:xfrm>
          <a:prstGeom prst="rect">
            <a:avLst/>
          </a:prstGeom>
          <a:noFill/>
          <a:ln>
            <a:noFill/>
          </a:ln>
        </p:spPr>
        <p:txBody>
          <a:bodyPr anchorCtr="0" anchor="t" bIns="46650" lIns="93300" rIns="93300" wrap="square" tIns="46650">
            <a:noAutofit/>
          </a:bodyPr>
          <a:lstStyle/>
          <a:p>
            <a:pPr indent="-76200" lvl="0" marL="76200" marR="0" rtl="0" algn="l">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 inspired ourselves from Global examples like </a:t>
            </a:r>
            <a:r>
              <a:rPr b="1" i="0" lang="en-US" sz="1200" u="none" cap="none" strike="noStrike">
                <a:solidFill>
                  <a:schemeClr val="dk1"/>
                </a:solidFill>
                <a:latin typeface="Calibri"/>
                <a:ea typeface="Calibri"/>
                <a:cs typeface="Calibri"/>
                <a:sym typeface="Calibri"/>
              </a:rPr>
              <a:t>Otto the Germany company </a:t>
            </a:r>
            <a:r>
              <a:rPr b="0" i="0" lang="en-US" sz="1200" u="none" cap="none" strike="noStrike">
                <a:solidFill>
                  <a:schemeClr val="dk1"/>
                </a:solidFill>
                <a:latin typeface="Calibri"/>
                <a:ea typeface="Calibri"/>
                <a:cs typeface="Calibri"/>
                <a:sym typeface="Calibri"/>
              </a:rPr>
              <a:t>that uses AI to </a:t>
            </a:r>
            <a:r>
              <a:rPr b="1" i="0" lang="en-US" sz="1200" u="none" cap="none" strike="noStrike">
                <a:solidFill>
                  <a:schemeClr val="dk1"/>
                </a:solidFill>
                <a:latin typeface="Calibri"/>
                <a:ea typeface="Calibri"/>
                <a:cs typeface="Calibri"/>
                <a:sym typeface="Calibri"/>
              </a:rPr>
              <a:t>automate SC and predict product sales to automate the inventor</a:t>
            </a:r>
            <a:r>
              <a:rPr b="0" i="0" lang="en-US" sz="1200" u="none" cap="none" strike="noStrike">
                <a:solidFill>
                  <a:schemeClr val="dk1"/>
                </a:solidFill>
                <a:latin typeface="Calibri"/>
                <a:ea typeface="Calibri"/>
                <a:cs typeface="Calibri"/>
                <a:sym typeface="Calibri"/>
              </a:rPr>
              <a:t>y and logistics process</a:t>
            </a:r>
            <a:endParaRPr b="0" i="0" sz="1200" u="none" cap="none" strike="noStrike">
              <a:solidFill>
                <a:schemeClr val="dk1"/>
              </a:solidFill>
              <a:latin typeface="Calibri"/>
              <a:ea typeface="Calibri"/>
              <a:cs typeface="Calibri"/>
              <a:sym typeface="Calibri"/>
            </a:endParaRPr>
          </a:p>
          <a:p>
            <a:pPr indent="-76200" lvl="0" marL="76200" marR="0" rtl="0" algn="l">
              <a:spcBef>
                <a:spcPts val="0"/>
              </a:spcBef>
              <a:spcAft>
                <a:spcPts val="0"/>
              </a:spcAft>
              <a:buClr>
                <a:schemeClr val="dk1"/>
              </a:buClr>
              <a:buSzPts val="1200"/>
              <a:buFont typeface="Calibri"/>
              <a:buChar char="●"/>
            </a:pPr>
            <a:br>
              <a:rPr b="0" i="0" lang="en-US" sz="1200" u="none" cap="none" strike="noStrike">
                <a:solidFill>
                  <a:schemeClr val="dk1"/>
                </a:solidFill>
                <a:latin typeface="Calibri"/>
                <a:ea typeface="Calibri"/>
                <a:cs typeface="Calibri"/>
                <a:sym typeface="Calibri"/>
              </a:rPr>
            </a:br>
            <a:r>
              <a:rPr b="0" i="0" lang="en-US" sz="1200" u="none" cap="none" strike="noStrike">
                <a:solidFill>
                  <a:schemeClr val="dk1"/>
                </a:solidFill>
                <a:latin typeface="Calibri"/>
                <a:ea typeface="Calibri"/>
                <a:cs typeface="Calibri"/>
                <a:sym typeface="Calibri"/>
              </a:rPr>
              <a:t>Logistic slide Add stats</a:t>
            </a:r>
            <a:endParaRPr/>
          </a:p>
          <a:p>
            <a:pPr indent="0" lvl="0" marL="7620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a:p>
            <a:pPr indent="-76200" lvl="0" marL="76200" marR="0" rtl="0" algn="l">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Add slide leverage local community (Academic, researches, … no logo of org.) with network idea with PwC in middle, background of mtl (don,t need to look far)</a:t>
            </a:r>
            <a:endParaRPr/>
          </a:p>
          <a:p>
            <a:pPr indent="0" lvl="0" marL="7620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412" name="Shape 412"/>
          <p:cNvSpPr txBox="1"/>
          <p:nvPr>
            <p:ph idx="12" type="sldNum"/>
          </p:nvPr>
        </p:nvSpPr>
        <p:spPr>
          <a:xfrm>
            <a:off x="3978132" y="8842029"/>
            <a:ext cx="3043200" cy="465600"/>
          </a:xfrm>
          <a:prstGeom prst="rect">
            <a:avLst/>
          </a:prstGeom>
          <a:noFill/>
          <a:ln>
            <a:noFill/>
          </a:ln>
        </p:spPr>
        <p:txBody>
          <a:bodyPr anchorCtr="0" anchor="b" bIns="46650" lIns="93300" rIns="93300" wrap="square" tIns="46650">
            <a:noAutofit/>
          </a:bodyPr>
          <a:lstStyle/>
          <a:p>
            <a:pPr indent="0" lvl="0" marL="0" marR="0" rtl="0" algn="r">
              <a:lnSpc>
                <a:spcPct val="100000"/>
              </a:lnSpc>
              <a:spcBef>
                <a:spcPts val="0"/>
              </a:spcBef>
              <a:spcAft>
                <a:spcPts val="0"/>
              </a:spcAft>
              <a:buClr>
                <a:srgbClr val="000000"/>
              </a:buClr>
              <a:buSzPts val="3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1" name="Shape 431"/>
        <p:cNvGrpSpPr/>
        <p:nvPr/>
      </p:nvGrpSpPr>
      <p:grpSpPr>
        <a:xfrm>
          <a:off x="0" y="0"/>
          <a:ext cx="0" cy="0"/>
          <a:chOff x="0" y="0"/>
          <a:chExt cx="0" cy="0"/>
        </a:xfrm>
      </p:grpSpPr>
      <p:sp>
        <p:nvSpPr>
          <p:cNvPr id="432" name="Shape 432"/>
          <p:cNvSpPr/>
          <p:nvPr>
            <p:ph idx="2" type="sldImg"/>
          </p:nvPr>
        </p:nvSpPr>
        <p:spPr>
          <a:xfrm>
            <a:off x="409575" y="698500"/>
            <a:ext cx="6203950" cy="3490913"/>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433" name="Shape 433"/>
          <p:cNvSpPr txBox="1"/>
          <p:nvPr>
            <p:ph idx="1" type="body"/>
          </p:nvPr>
        </p:nvSpPr>
        <p:spPr>
          <a:xfrm>
            <a:off x="702310" y="4421823"/>
            <a:ext cx="5618400" cy="4189200"/>
          </a:xfrm>
          <a:prstGeom prst="rect">
            <a:avLst/>
          </a:prstGeom>
          <a:noFill/>
          <a:ln>
            <a:noFill/>
          </a:ln>
        </p:spPr>
        <p:txBody>
          <a:bodyPr anchorCtr="0" anchor="t" bIns="46650" lIns="93300" rIns="93300" wrap="square" tIns="46650">
            <a:noAutofit/>
          </a:bodyPr>
          <a:lstStyle/>
          <a:p>
            <a:pPr indent="-76200" lvl="0" marL="76200" marR="0" rtl="0" algn="l">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 Today we have  a partnership with </a:t>
            </a:r>
            <a:r>
              <a:rPr b="1" i="0" lang="en-US" sz="1200" u="none" cap="none" strike="noStrike">
                <a:solidFill>
                  <a:schemeClr val="dk1"/>
                </a:solidFill>
                <a:latin typeface="Calibri"/>
                <a:ea typeface="Calibri"/>
                <a:cs typeface="Calibri"/>
                <a:sym typeface="Calibri"/>
              </a:rPr>
              <a:t>mind and machine</a:t>
            </a:r>
            <a:endParaRPr b="0" i="0" sz="1200" u="none" cap="none" strike="noStrike">
              <a:solidFill>
                <a:schemeClr val="dk1"/>
              </a:solidFill>
              <a:latin typeface="Calibri"/>
              <a:ea typeface="Calibri"/>
              <a:cs typeface="Calibri"/>
              <a:sym typeface="Calibri"/>
            </a:endParaRPr>
          </a:p>
          <a:p>
            <a:pPr indent="-76200" lvl="0" marL="76200" marR="0" rtl="0" algn="l">
              <a:spcBef>
                <a:spcPts val="0"/>
              </a:spcBef>
              <a:spcAft>
                <a:spcPts val="0"/>
              </a:spcAft>
              <a:buClr>
                <a:schemeClr val="dk1"/>
              </a:buClr>
              <a:buSzPts val="1200"/>
              <a:buFont typeface="Calibri"/>
              <a:buChar char="●"/>
            </a:pPr>
            <a:br>
              <a:rPr b="0" i="0" lang="en-US" sz="1200" u="none" cap="none" strike="noStrike">
                <a:solidFill>
                  <a:schemeClr val="dk1"/>
                </a:solidFill>
                <a:latin typeface="Calibri"/>
                <a:ea typeface="Calibri"/>
                <a:cs typeface="Calibri"/>
                <a:sym typeface="Calibri"/>
              </a:rPr>
            </a:br>
            <a:r>
              <a:rPr b="0" i="0" lang="en-US" sz="1200" u="none" cap="none" strike="noStrike">
                <a:solidFill>
                  <a:schemeClr val="dk1"/>
                </a:solidFill>
                <a:latin typeface="Calibri"/>
                <a:ea typeface="Calibri"/>
                <a:cs typeface="Calibri"/>
                <a:sym typeface="Calibri"/>
              </a:rPr>
              <a:t>transfer knowledge </a:t>
            </a:r>
            <a:endParaRPr b="0" i="0" sz="1200" u="none" cap="none" strike="noStrike">
              <a:solidFill>
                <a:schemeClr val="dk1"/>
              </a:solidFill>
              <a:latin typeface="Calibri"/>
              <a:ea typeface="Calibri"/>
              <a:cs typeface="Calibri"/>
              <a:sym typeface="Calibri"/>
            </a:endParaRPr>
          </a:p>
        </p:txBody>
      </p:sp>
      <p:sp>
        <p:nvSpPr>
          <p:cNvPr id="434" name="Shape 434"/>
          <p:cNvSpPr txBox="1"/>
          <p:nvPr>
            <p:ph idx="12" type="sldNum"/>
          </p:nvPr>
        </p:nvSpPr>
        <p:spPr>
          <a:xfrm>
            <a:off x="3978132" y="8842029"/>
            <a:ext cx="3043200" cy="465600"/>
          </a:xfrm>
          <a:prstGeom prst="rect">
            <a:avLst/>
          </a:prstGeom>
          <a:noFill/>
          <a:ln>
            <a:noFill/>
          </a:ln>
        </p:spPr>
        <p:txBody>
          <a:bodyPr anchorCtr="0" anchor="b" bIns="46650" lIns="93300" rIns="93300" wrap="square" tIns="46650">
            <a:noAutofit/>
          </a:bodyPr>
          <a:lstStyle/>
          <a:p>
            <a:pPr indent="0" lvl="0" marL="0" marR="0" rtl="0" algn="r">
              <a:lnSpc>
                <a:spcPct val="100000"/>
              </a:lnSpc>
              <a:spcBef>
                <a:spcPts val="0"/>
              </a:spcBef>
              <a:spcAft>
                <a:spcPts val="0"/>
              </a:spcAft>
              <a:buClr>
                <a:srgbClr val="000000"/>
              </a:buClr>
              <a:buSzPts val="3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0" name="Shape 440"/>
        <p:cNvGrpSpPr/>
        <p:nvPr/>
      </p:nvGrpSpPr>
      <p:grpSpPr>
        <a:xfrm>
          <a:off x="0" y="0"/>
          <a:ext cx="0" cy="0"/>
          <a:chOff x="0" y="0"/>
          <a:chExt cx="0" cy="0"/>
        </a:xfrm>
      </p:grpSpPr>
      <p:sp>
        <p:nvSpPr>
          <p:cNvPr id="441" name="Shape 441"/>
          <p:cNvSpPr/>
          <p:nvPr>
            <p:ph idx="2" type="sldImg"/>
          </p:nvPr>
        </p:nvSpPr>
        <p:spPr>
          <a:xfrm>
            <a:off x="409575" y="698500"/>
            <a:ext cx="6203950" cy="3490913"/>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442" name="Shape 442"/>
          <p:cNvSpPr txBox="1"/>
          <p:nvPr>
            <p:ph idx="1" type="body"/>
          </p:nvPr>
        </p:nvSpPr>
        <p:spPr>
          <a:xfrm>
            <a:off x="702310" y="4421823"/>
            <a:ext cx="5618400" cy="4189200"/>
          </a:xfrm>
          <a:prstGeom prst="rect">
            <a:avLst/>
          </a:prstGeom>
          <a:noFill/>
          <a:ln>
            <a:noFill/>
          </a:ln>
        </p:spPr>
        <p:txBody>
          <a:bodyPr anchorCtr="0" anchor="t" bIns="46650" lIns="93300" rIns="93300" wrap="square" tIns="46650">
            <a:noAutofit/>
          </a:bodyPr>
          <a:lstStyle/>
          <a:p>
            <a:pPr indent="-76200" lvl="0" marL="76200" marR="0" rtl="0" algn="l">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-Now we do more, are faster, are creating exciting jobs and </a:t>
            </a:r>
            <a:r>
              <a:rPr b="1" i="0" lang="en-US" sz="1200" u="none" cap="none" strike="noStrike">
                <a:solidFill>
                  <a:schemeClr val="dk1"/>
                </a:solidFill>
                <a:latin typeface="Calibri"/>
                <a:ea typeface="Calibri"/>
                <a:cs typeface="Calibri"/>
                <a:sym typeface="Calibri"/>
              </a:rPr>
              <a:t>attracting top talent</a:t>
            </a:r>
            <a:endParaRPr b="0" i="0" sz="1200" u="none" cap="none" strike="noStrike">
              <a:solidFill>
                <a:schemeClr val="dk1"/>
              </a:solidFill>
              <a:latin typeface="Calibri"/>
              <a:ea typeface="Calibri"/>
              <a:cs typeface="Calibri"/>
              <a:sym typeface="Calibri"/>
            </a:endParaRPr>
          </a:p>
          <a:p>
            <a:pPr indent="-76200" lvl="0" marL="76200" marR="0" rtl="0" algn="l">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 today labour shortages, full employment, increased demand means we're thriving and winning on world stage</a:t>
            </a:r>
            <a:endParaRPr b="0" i="0" sz="1200" u="none" cap="none" strike="noStrike">
              <a:solidFill>
                <a:schemeClr val="dk1"/>
              </a:solidFill>
              <a:latin typeface="Calibri"/>
              <a:ea typeface="Calibri"/>
              <a:cs typeface="Calibri"/>
              <a:sym typeface="Calibri"/>
            </a:endParaRPr>
          </a:p>
          <a:p>
            <a:pPr indent="-76200" lvl="0" marL="76200" marR="0" rtl="0" algn="l">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our machines, intelligent operations, combined with our people have transformed teh way we operate and propelled our business to the</a:t>
            </a:r>
            <a:r>
              <a:rPr b="1" i="0" lang="en-US" sz="1200" u="none" cap="none" strike="noStrike">
                <a:solidFill>
                  <a:schemeClr val="dk1"/>
                </a:solidFill>
                <a:latin typeface="Calibri"/>
                <a:ea typeface="Calibri"/>
                <a:cs typeface="Calibri"/>
                <a:sym typeface="Calibri"/>
              </a:rPr>
              <a:t> world stage</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200"/>
              <a:buFont typeface="Calibri"/>
              <a:buNone/>
            </a:pPr>
            <a:br>
              <a:rPr b="0" i="0" lang="en-US" sz="1200" u="none" cap="none" strike="noStrike">
                <a:solidFill>
                  <a:schemeClr val="dk1"/>
                </a:solidFill>
                <a:latin typeface="Calibri"/>
                <a:ea typeface="Calibri"/>
                <a:cs typeface="Calibri"/>
                <a:sym typeface="Calibri"/>
              </a:rPr>
            </a:br>
            <a:r>
              <a:rPr b="0" i="0" lang="en-US" sz="1200" u="none" cap="none" strike="noStrike">
                <a:solidFill>
                  <a:schemeClr val="dk1"/>
                </a:solidFill>
                <a:latin typeface="Calibri"/>
                <a:ea typeface="Calibri"/>
                <a:cs typeface="Calibri"/>
                <a:sym typeface="Calibri"/>
              </a:rPr>
              <a:t>before and after, triving of the client of story, advantage compared to competitors</a:t>
            </a:r>
            <a:endParaRPr/>
          </a:p>
          <a:p>
            <a:pPr indent="0" lvl="0" marL="0" marR="0" rtl="0" algn="l">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thriving</a:t>
            </a:r>
            <a:endParaRPr b="0" i="0" sz="1200" u="none" cap="none" strike="noStrike">
              <a:solidFill>
                <a:schemeClr val="dk1"/>
              </a:solidFill>
              <a:latin typeface="Calibri"/>
              <a:ea typeface="Calibri"/>
              <a:cs typeface="Calibri"/>
              <a:sym typeface="Calibri"/>
            </a:endParaRPr>
          </a:p>
        </p:txBody>
      </p:sp>
      <p:sp>
        <p:nvSpPr>
          <p:cNvPr id="443" name="Shape 443"/>
          <p:cNvSpPr txBox="1"/>
          <p:nvPr>
            <p:ph idx="12" type="sldNum"/>
          </p:nvPr>
        </p:nvSpPr>
        <p:spPr>
          <a:xfrm>
            <a:off x="3978132" y="8842029"/>
            <a:ext cx="3043200" cy="465600"/>
          </a:xfrm>
          <a:prstGeom prst="rect">
            <a:avLst/>
          </a:prstGeom>
          <a:noFill/>
          <a:ln>
            <a:noFill/>
          </a:ln>
        </p:spPr>
        <p:txBody>
          <a:bodyPr anchorCtr="0" anchor="b" bIns="46650" lIns="93300" rIns="93300" wrap="square" tIns="46650">
            <a:noAutofit/>
          </a:bodyPr>
          <a:lstStyle/>
          <a:p>
            <a:pPr indent="0" lvl="0" marL="0" marR="0" rtl="0" algn="r">
              <a:lnSpc>
                <a:spcPct val="100000"/>
              </a:lnSpc>
              <a:spcBef>
                <a:spcPts val="0"/>
              </a:spcBef>
              <a:spcAft>
                <a:spcPts val="0"/>
              </a:spcAft>
              <a:buClr>
                <a:srgbClr val="000000"/>
              </a:buClr>
              <a:buSzPts val="3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E: Main">
    <p:spTree>
      <p:nvGrpSpPr>
        <p:cNvPr id="13" name="Shape 13"/>
        <p:cNvGrpSpPr/>
        <p:nvPr/>
      </p:nvGrpSpPr>
      <p:grpSpPr>
        <a:xfrm>
          <a:off x="0" y="0"/>
          <a:ext cx="0" cy="0"/>
          <a:chOff x="0" y="0"/>
          <a:chExt cx="0" cy="0"/>
        </a:xfrm>
      </p:grpSpPr>
      <p:pic>
        <p:nvPicPr>
          <p:cNvPr id="14" name="Shape 14"/>
          <p:cNvPicPr preferRelativeResize="0"/>
          <p:nvPr/>
        </p:nvPicPr>
        <p:blipFill/>
        <p:spPr>
          <a:xfrm>
            <a:off x="2096" y="1590"/>
            <a:ext cx="2094" cy="1587"/>
          </a:xfrm>
          <a:prstGeom prst="rect">
            <a:avLst/>
          </a:prstGeom>
          <a:solidFill>
            <a:srgbClr val="FFFFFF"/>
          </a:solidFill>
          <a:ln>
            <a:noFill/>
          </a:ln>
        </p:spPr>
      </p:pic>
      <p:sp>
        <p:nvSpPr>
          <p:cNvPr id="15" name="Shape 15"/>
          <p:cNvSpPr/>
          <p:nvPr/>
        </p:nvSpPr>
        <p:spPr>
          <a:xfrm>
            <a:off x="2033" y="1524"/>
            <a:ext cx="3175" cy="1440"/>
          </a:xfrm>
          <a:prstGeom prst="rect">
            <a:avLst/>
          </a:prstGeom>
          <a:solidFill>
            <a:srgbClr val="FFFFFF"/>
          </a:solid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ts val="1352"/>
              <a:buFont typeface="Arial"/>
              <a:buNone/>
            </a:pPr>
            <a:r>
              <a:t/>
            </a:r>
            <a:endParaRPr b="0" i="0" sz="1352"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2_Section Divider">
    <p:spTree>
      <p:nvGrpSpPr>
        <p:cNvPr id="87" name="Shape 87"/>
        <p:cNvGrpSpPr/>
        <p:nvPr/>
      </p:nvGrpSpPr>
      <p:grpSpPr>
        <a:xfrm>
          <a:off x="0" y="0"/>
          <a:ext cx="0" cy="0"/>
          <a:chOff x="0" y="0"/>
          <a:chExt cx="0" cy="0"/>
        </a:xfrm>
      </p:grpSpPr>
      <p:sp>
        <p:nvSpPr>
          <p:cNvPr id="88" name="Shape 88"/>
          <p:cNvSpPr/>
          <p:nvPr/>
        </p:nvSpPr>
        <p:spPr>
          <a:xfrm>
            <a:off x="0" y="3385362"/>
            <a:ext cx="11703050" cy="3198086"/>
          </a:xfrm>
          <a:prstGeom prst="rect">
            <a:avLst/>
          </a:prstGeom>
          <a:solidFill>
            <a:schemeClr val="accent2"/>
          </a:solidFill>
          <a:ln>
            <a:noFill/>
          </a:ln>
        </p:spPr>
        <p:txBody>
          <a:bodyPr anchorCtr="0" anchor="ctr" bIns="42050" lIns="84150" rIns="84150" wrap="square" tIns="42050">
            <a:noAutofit/>
          </a:bodyPr>
          <a:lstStyle/>
          <a:p>
            <a:pPr indent="0" lvl="0" marL="0" marR="0" rtl="0" algn="ctr">
              <a:lnSpc>
                <a:spcPct val="100000"/>
              </a:lnSpc>
              <a:spcBef>
                <a:spcPts val="0"/>
              </a:spcBef>
              <a:spcAft>
                <a:spcPts val="0"/>
              </a:spcAft>
              <a:buClr>
                <a:srgbClr val="000000"/>
              </a:buClr>
              <a:buSzPts val="1657"/>
              <a:buFont typeface="Arial"/>
              <a:buNone/>
            </a:pPr>
            <a:r>
              <a:t/>
            </a:r>
            <a:endParaRPr b="0" i="0" sz="1657" u="none" cap="none" strike="noStrike">
              <a:solidFill>
                <a:schemeClr val="lt1"/>
              </a:solidFill>
              <a:latin typeface="Georgia"/>
              <a:ea typeface="Georgia"/>
              <a:cs typeface="Georgia"/>
              <a:sym typeface="Georgia"/>
            </a:endParaRPr>
          </a:p>
        </p:txBody>
      </p:sp>
      <p:sp>
        <p:nvSpPr>
          <p:cNvPr id="89" name="Shape 89"/>
          <p:cNvSpPr txBox="1"/>
          <p:nvPr>
            <p:ph type="ctrTitle"/>
          </p:nvPr>
        </p:nvSpPr>
        <p:spPr>
          <a:xfrm>
            <a:off x="682679" y="3796489"/>
            <a:ext cx="10337694" cy="1024079"/>
          </a:xfrm>
          <a:prstGeom prst="rect">
            <a:avLst/>
          </a:prstGeom>
          <a:noFill/>
          <a:ln>
            <a:noFill/>
          </a:ln>
        </p:spPr>
        <p:txBody>
          <a:bodyPr anchorCtr="0" anchor="t" bIns="91425" lIns="91425" rIns="91425" wrap="square" tIns="91425"/>
          <a:lstStyle>
            <a:lvl1pPr indent="0" lvl="0" marL="0" marR="0" rtl="0" algn="l">
              <a:lnSpc>
                <a:spcPct val="90000"/>
              </a:lnSpc>
              <a:spcBef>
                <a:spcPts val="0"/>
              </a:spcBef>
              <a:spcAft>
                <a:spcPts val="0"/>
              </a:spcAft>
              <a:buClr>
                <a:schemeClr val="lt1"/>
              </a:buClr>
              <a:buSzPts val="2945"/>
              <a:buFont typeface="Georgia"/>
              <a:buNone/>
              <a:defRPr b="1" i="1" sz="2945" u="none" cap="none" strike="noStrike">
                <a:solidFill>
                  <a:schemeClr val="lt1"/>
                </a:solidFill>
                <a:latin typeface="Georgia"/>
                <a:ea typeface="Georgia"/>
                <a:cs typeface="Georgia"/>
                <a:sym typeface="Georgia"/>
              </a:defRPr>
            </a:lvl1pPr>
            <a:lvl2pPr indent="0" lvl="1" rtl="0">
              <a:spcBef>
                <a:spcPts val="0"/>
              </a:spcBef>
              <a:spcAft>
                <a:spcPts val="0"/>
              </a:spcAft>
              <a:buSzPts val="1657"/>
              <a:buFont typeface="Arial"/>
              <a:buNone/>
              <a:defRPr sz="1657"/>
            </a:lvl2pPr>
            <a:lvl3pPr indent="0" lvl="2" rtl="0">
              <a:spcBef>
                <a:spcPts val="0"/>
              </a:spcBef>
              <a:spcAft>
                <a:spcPts val="0"/>
              </a:spcAft>
              <a:buSzPts val="1657"/>
              <a:buFont typeface="Arial"/>
              <a:buNone/>
              <a:defRPr sz="1657"/>
            </a:lvl3pPr>
            <a:lvl4pPr indent="0" lvl="3" rtl="0">
              <a:spcBef>
                <a:spcPts val="0"/>
              </a:spcBef>
              <a:spcAft>
                <a:spcPts val="0"/>
              </a:spcAft>
              <a:buSzPts val="1657"/>
              <a:buFont typeface="Arial"/>
              <a:buNone/>
              <a:defRPr sz="1657"/>
            </a:lvl4pPr>
            <a:lvl5pPr indent="0" lvl="4" rtl="0">
              <a:spcBef>
                <a:spcPts val="0"/>
              </a:spcBef>
              <a:spcAft>
                <a:spcPts val="0"/>
              </a:spcAft>
              <a:buSzPts val="1657"/>
              <a:buFont typeface="Arial"/>
              <a:buNone/>
              <a:defRPr sz="1657"/>
            </a:lvl5pPr>
            <a:lvl6pPr indent="0" lvl="5" rtl="0">
              <a:spcBef>
                <a:spcPts val="0"/>
              </a:spcBef>
              <a:spcAft>
                <a:spcPts val="0"/>
              </a:spcAft>
              <a:buSzPts val="1657"/>
              <a:buFont typeface="Arial"/>
              <a:buNone/>
              <a:defRPr sz="1657"/>
            </a:lvl6pPr>
            <a:lvl7pPr indent="0" lvl="6" rtl="0">
              <a:spcBef>
                <a:spcPts val="0"/>
              </a:spcBef>
              <a:spcAft>
                <a:spcPts val="0"/>
              </a:spcAft>
              <a:buSzPts val="1657"/>
              <a:buFont typeface="Arial"/>
              <a:buNone/>
              <a:defRPr sz="1657"/>
            </a:lvl7pPr>
            <a:lvl8pPr indent="0" lvl="7" rtl="0">
              <a:spcBef>
                <a:spcPts val="0"/>
              </a:spcBef>
              <a:spcAft>
                <a:spcPts val="0"/>
              </a:spcAft>
              <a:buSzPts val="1657"/>
              <a:buFont typeface="Arial"/>
              <a:buNone/>
              <a:defRPr sz="1657"/>
            </a:lvl8pPr>
            <a:lvl9pPr indent="0" lvl="8" rtl="0">
              <a:spcBef>
                <a:spcPts val="0"/>
              </a:spcBef>
              <a:spcAft>
                <a:spcPts val="0"/>
              </a:spcAft>
              <a:buSzPts val="1657"/>
              <a:buFont typeface="Arial"/>
              <a:buNone/>
              <a:defRPr sz="1657"/>
            </a:lvl9pPr>
          </a:lstStyle>
          <a:p/>
        </p:txBody>
      </p:sp>
      <p:sp>
        <p:nvSpPr>
          <p:cNvPr id="90" name="Shape 90"/>
          <p:cNvSpPr txBox="1"/>
          <p:nvPr>
            <p:ph idx="1" type="subTitle"/>
          </p:nvPr>
        </p:nvSpPr>
        <p:spPr>
          <a:xfrm>
            <a:off x="682679" y="4955250"/>
            <a:ext cx="10337694" cy="946898"/>
          </a:xfrm>
          <a:prstGeom prst="rect">
            <a:avLst/>
          </a:prstGeom>
          <a:noFill/>
          <a:ln>
            <a:noFill/>
          </a:ln>
        </p:spPr>
        <p:txBody>
          <a:bodyPr anchorCtr="0" anchor="t" bIns="91425" lIns="91425" rIns="91425" wrap="square" tIns="91425"/>
          <a:lstStyle>
            <a:lvl1pPr indent="0" lvl="0" marL="0" marR="0" rtl="0" algn="l">
              <a:lnSpc>
                <a:spcPct val="90000"/>
              </a:lnSpc>
              <a:spcBef>
                <a:spcPts val="0"/>
              </a:spcBef>
              <a:spcAft>
                <a:spcPts val="0"/>
              </a:spcAft>
              <a:buClr>
                <a:schemeClr val="dk1"/>
              </a:buClr>
              <a:buSzPts val="2577"/>
              <a:buFont typeface="Georgia"/>
              <a:buNone/>
              <a:defRPr b="0" i="0" sz="2577" u="none" cap="none" strike="noStrike">
                <a:solidFill>
                  <a:schemeClr val="lt1"/>
                </a:solidFill>
                <a:latin typeface="Georgia"/>
                <a:ea typeface="Georgia"/>
                <a:cs typeface="Georgia"/>
                <a:sym typeface="Georgia"/>
              </a:defRPr>
            </a:lvl1pPr>
            <a:lvl2pPr indent="0" lvl="1" marL="420829" marR="0" rtl="0" algn="ctr">
              <a:lnSpc>
                <a:spcPct val="100000"/>
              </a:lnSpc>
              <a:spcBef>
                <a:spcPts val="828"/>
              </a:spcBef>
              <a:spcAft>
                <a:spcPts val="0"/>
              </a:spcAft>
              <a:buClr>
                <a:schemeClr val="dk1"/>
              </a:buClr>
              <a:buSzPts val="1841"/>
              <a:buFont typeface="Georgia"/>
              <a:buNone/>
              <a:defRPr b="0" i="0" sz="1841" u="none" cap="none" strike="noStrike">
                <a:solidFill>
                  <a:srgbClr val="888888"/>
                </a:solidFill>
                <a:latin typeface="Georgia"/>
                <a:ea typeface="Georgia"/>
                <a:cs typeface="Georgia"/>
                <a:sym typeface="Georgia"/>
              </a:defRPr>
            </a:lvl2pPr>
            <a:lvl3pPr indent="0" lvl="2" marL="841658" marR="0" rtl="0" algn="ctr">
              <a:lnSpc>
                <a:spcPct val="100000"/>
              </a:lnSpc>
              <a:spcBef>
                <a:spcPts val="828"/>
              </a:spcBef>
              <a:spcAft>
                <a:spcPts val="0"/>
              </a:spcAft>
              <a:buClr>
                <a:schemeClr val="dk1"/>
              </a:buClr>
              <a:buSzPts val="1841"/>
              <a:buFont typeface="Georgia"/>
              <a:buNone/>
              <a:defRPr b="0" i="0" sz="1841" u="none" cap="none" strike="noStrike">
                <a:solidFill>
                  <a:srgbClr val="888888"/>
                </a:solidFill>
                <a:latin typeface="Georgia"/>
                <a:ea typeface="Georgia"/>
                <a:cs typeface="Georgia"/>
                <a:sym typeface="Georgia"/>
              </a:defRPr>
            </a:lvl3pPr>
            <a:lvl4pPr indent="0" lvl="3" marL="1262486" marR="0" rtl="0" algn="ctr">
              <a:lnSpc>
                <a:spcPct val="100000"/>
              </a:lnSpc>
              <a:spcBef>
                <a:spcPts val="828"/>
              </a:spcBef>
              <a:spcAft>
                <a:spcPts val="0"/>
              </a:spcAft>
              <a:buClr>
                <a:schemeClr val="dk1"/>
              </a:buClr>
              <a:buSzPts val="1841"/>
              <a:buFont typeface="Georgia"/>
              <a:buNone/>
              <a:defRPr b="0" i="0" sz="1841" u="none" cap="none" strike="noStrike">
                <a:solidFill>
                  <a:srgbClr val="888888"/>
                </a:solidFill>
                <a:latin typeface="Georgia"/>
                <a:ea typeface="Georgia"/>
                <a:cs typeface="Georgia"/>
                <a:sym typeface="Georgia"/>
              </a:defRPr>
            </a:lvl4pPr>
            <a:lvl5pPr indent="0" lvl="4" marL="1683315" marR="0" rtl="0" algn="ctr">
              <a:lnSpc>
                <a:spcPct val="100000"/>
              </a:lnSpc>
              <a:spcBef>
                <a:spcPts val="828"/>
              </a:spcBef>
              <a:spcAft>
                <a:spcPts val="0"/>
              </a:spcAft>
              <a:buClr>
                <a:schemeClr val="dk1"/>
              </a:buClr>
              <a:buSzPts val="1841"/>
              <a:buFont typeface="Georgia"/>
              <a:buNone/>
              <a:defRPr b="0" i="0" sz="1841" u="none" cap="none" strike="noStrike">
                <a:solidFill>
                  <a:srgbClr val="888888"/>
                </a:solidFill>
                <a:latin typeface="Georgia"/>
                <a:ea typeface="Georgia"/>
                <a:cs typeface="Georgia"/>
                <a:sym typeface="Georgia"/>
              </a:defRPr>
            </a:lvl5pPr>
            <a:lvl6pPr indent="0" lvl="5" marL="2104144" marR="0" rtl="0" algn="ctr">
              <a:lnSpc>
                <a:spcPct val="100000"/>
              </a:lnSpc>
              <a:spcBef>
                <a:spcPts val="828"/>
              </a:spcBef>
              <a:spcAft>
                <a:spcPts val="0"/>
              </a:spcAft>
              <a:buClr>
                <a:schemeClr val="dk1"/>
              </a:buClr>
              <a:buSzPts val="1841"/>
              <a:buFont typeface="Georgia"/>
              <a:buNone/>
              <a:defRPr b="0" i="0" sz="1841" u="none" cap="none" strike="noStrike">
                <a:solidFill>
                  <a:srgbClr val="888888"/>
                </a:solidFill>
                <a:latin typeface="Georgia"/>
                <a:ea typeface="Georgia"/>
                <a:cs typeface="Georgia"/>
                <a:sym typeface="Georgia"/>
              </a:defRPr>
            </a:lvl6pPr>
            <a:lvl7pPr indent="0" lvl="6" marL="2524973" marR="0" rtl="0" algn="ctr">
              <a:lnSpc>
                <a:spcPct val="100000"/>
              </a:lnSpc>
              <a:spcBef>
                <a:spcPts val="828"/>
              </a:spcBef>
              <a:spcAft>
                <a:spcPts val="0"/>
              </a:spcAft>
              <a:buClr>
                <a:srgbClr val="888888"/>
              </a:buClr>
              <a:buSzPts val="1841"/>
              <a:buFont typeface="Georgia"/>
              <a:buNone/>
              <a:defRPr b="0" i="0" sz="1841" u="none" cap="none" strike="noStrike">
                <a:solidFill>
                  <a:srgbClr val="888888"/>
                </a:solidFill>
                <a:latin typeface="Georgia"/>
                <a:ea typeface="Georgia"/>
                <a:cs typeface="Georgia"/>
                <a:sym typeface="Georgia"/>
              </a:defRPr>
            </a:lvl7pPr>
            <a:lvl8pPr indent="0" lvl="7" marL="2945802" marR="0" rtl="0" algn="ctr">
              <a:lnSpc>
                <a:spcPct val="100000"/>
              </a:lnSpc>
              <a:spcBef>
                <a:spcPts val="828"/>
              </a:spcBef>
              <a:spcAft>
                <a:spcPts val="0"/>
              </a:spcAft>
              <a:buClr>
                <a:srgbClr val="888888"/>
              </a:buClr>
              <a:buSzPts val="1841"/>
              <a:buFont typeface="Georgia"/>
              <a:buNone/>
              <a:defRPr b="0" i="0" sz="1841" u="none" cap="none" strike="noStrike">
                <a:solidFill>
                  <a:srgbClr val="888888"/>
                </a:solidFill>
                <a:latin typeface="Georgia"/>
                <a:ea typeface="Georgia"/>
                <a:cs typeface="Georgia"/>
                <a:sym typeface="Georgia"/>
              </a:defRPr>
            </a:lvl8pPr>
            <a:lvl9pPr indent="0" lvl="8" marL="3366631" marR="0" rtl="0" algn="ctr">
              <a:lnSpc>
                <a:spcPct val="100000"/>
              </a:lnSpc>
              <a:spcBef>
                <a:spcPts val="828"/>
              </a:spcBef>
              <a:spcAft>
                <a:spcPts val="828"/>
              </a:spcAft>
              <a:buClr>
                <a:srgbClr val="888888"/>
              </a:buClr>
              <a:buSzPts val="1841"/>
              <a:buFont typeface="Arial"/>
              <a:buNone/>
              <a:defRPr b="1" i="0" sz="1841" u="none" cap="none" strike="noStrike">
                <a:solidFill>
                  <a:srgbClr val="888888"/>
                </a:solidFill>
                <a:latin typeface="Georgia"/>
                <a:ea typeface="Georgia"/>
                <a:cs typeface="Georgia"/>
                <a:sym typeface="Georgia"/>
              </a:defRPr>
            </a:lvl9pPr>
          </a:lstStyle>
          <a:p/>
        </p:txBody>
      </p:sp>
      <p:cxnSp>
        <p:nvCxnSpPr>
          <p:cNvPr id="91" name="Shape 91"/>
          <p:cNvCxnSpPr/>
          <p:nvPr/>
        </p:nvCxnSpPr>
        <p:spPr>
          <a:xfrm flipH="1" rot="10800000">
            <a:off x="487628" y="3711625"/>
            <a:ext cx="10532700" cy="146400"/>
          </a:xfrm>
          <a:prstGeom prst="bentConnector2">
            <a:avLst/>
          </a:prstGeom>
          <a:noFill/>
          <a:ln cap="flat" cmpd="sng" w="12700">
            <a:solidFill>
              <a:schemeClr val="lt1"/>
            </a:solidFill>
            <a:prstDash val="solid"/>
            <a:round/>
            <a:headEnd len="med" w="med" type="none"/>
            <a:tailEnd len="med" w="med" type="none"/>
          </a:ln>
        </p:spPr>
      </p:cxnSp>
      <p:sp>
        <p:nvSpPr>
          <p:cNvPr id="92" name="Shape 92"/>
          <p:cNvSpPr txBox="1"/>
          <p:nvPr>
            <p:ph idx="12" type="sldNum"/>
          </p:nvPr>
        </p:nvSpPr>
        <p:spPr>
          <a:xfrm>
            <a:off x="9069865" y="6217625"/>
            <a:ext cx="1954348" cy="146297"/>
          </a:xfrm>
          <a:prstGeom prst="rect">
            <a:avLst/>
          </a:prstGeom>
          <a:noFill/>
          <a:ln>
            <a:noFill/>
          </a:ln>
        </p:spPr>
        <p:txBody>
          <a:bodyPr anchorCtr="0" anchor="t" bIns="0" lIns="0" rIns="0" wrap="square" tIns="0">
            <a:noAutofit/>
          </a:bodyPr>
          <a:lstStyle/>
          <a:p>
            <a:pPr indent="0" lvl="0" marL="0" marR="0" rtl="0" algn="r">
              <a:lnSpc>
                <a:spcPct val="100000"/>
              </a:lnSpc>
              <a:spcBef>
                <a:spcPts val="0"/>
              </a:spcBef>
              <a:spcAft>
                <a:spcPts val="0"/>
              </a:spcAft>
              <a:buClr>
                <a:schemeClr val="lt1"/>
              </a:buClr>
              <a:buSzPts val="230"/>
              <a:buFont typeface="Georgia"/>
              <a:buNone/>
            </a:pPr>
            <a:r>
              <a:rPr b="0" i="1" lang="en-US" sz="920" u="none" cap="none" strike="noStrike">
                <a:solidFill>
                  <a:schemeClr val="lt1"/>
                </a:solidFill>
                <a:latin typeface="Georgia"/>
                <a:ea typeface="Georgia"/>
                <a:cs typeface="Georgia"/>
                <a:sym typeface="Georgia"/>
              </a:rPr>
              <a:t>PwC</a:t>
            </a:r>
            <a:r>
              <a:rPr b="0" i="0" lang="en-US" sz="920" u="none" cap="none" strike="noStrike">
                <a:solidFill>
                  <a:schemeClr val="lt1"/>
                </a:solidFill>
                <a:latin typeface="Georgia"/>
                <a:ea typeface="Georgia"/>
                <a:cs typeface="Georgia"/>
                <a:sym typeface="Georgia"/>
              </a:rPr>
              <a:t> | </a:t>
            </a:r>
            <a:fld id="{00000000-1234-1234-1234-123412341234}" type="slidenum">
              <a:rPr b="0" i="0" lang="en-US" sz="920" u="none" cap="none" strike="noStrike">
                <a:solidFill>
                  <a:schemeClr val="lt1"/>
                </a:solidFill>
                <a:latin typeface="Georgia"/>
                <a:ea typeface="Georgia"/>
                <a:cs typeface="Georgia"/>
                <a:sym typeface="Georgia"/>
              </a:rPr>
              <a:t>‹#›</a:t>
            </a:fld>
            <a:endParaRPr b="0" i="0" sz="920" u="none" cap="none" strike="noStrike">
              <a:solidFill>
                <a:schemeClr val="lt1"/>
              </a:solidFill>
              <a:latin typeface="Georgia"/>
              <a:ea typeface="Georgia"/>
              <a:cs typeface="Georgia"/>
              <a:sym typeface="Georgia"/>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3_Section Divider">
    <p:spTree>
      <p:nvGrpSpPr>
        <p:cNvPr id="93" name="Shape 93"/>
        <p:cNvGrpSpPr/>
        <p:nvPr/>
      </p:nvGrpSpPr>
      <p:grpSpPr>
        <a:xfrm>
          <a:off x="0" y="0"/>
          <a:ext cx="0" cy="0"/>
          <a:chOff x="0" y="0"/>
          <a:chExt cx="0" cy="0"/>
        </a:xfrm>
      </p:grpSpPr>
      <p:sp>
        <p:nvSpPr>
          <p:cNvPr id="94" name="Shape 94"/>
          <p:cNvSpPr/>
          <p:nvPr/>
        </p:nvSpPr>
        <p:spPr>
          <a:xfrm>
            <a:off x="0" y="3385362"/>
            <a:ext cx="11703050" cy="3198086"/>
          </a:xfrm>
          <a:prstGeom prst="rect">
            <a:avLst/>
          </a:prstGeom>
          <a:solidFill>
            <a:schemeClr val="accent3"/>
          </a:solidFill>
          <a:ln>
            <a:noFill/>
          </a:ln>
        </p:spPr>
        <p:txBody>
          <a:bodyPr anchorCtr="0" anchor="ctr" bIns="42050" lIns="84150" rIns="84150" wrap="square" tIns="42050">
            <a:noAutofit/>
          </a:bodyPr>
          <a:lstStyle/>
          <a:p>
            <a:pPr indent="0" lvl="0" marL="0" marR="0" rtl="0" algn="ctr">
              <a:lnSpc>
                <a:spcPct val="100000"/>
              </a:lnSpc>
              <a:spcBef>
                <a:spcPts val="0"/>
              </a:spcBef>
              <a:spcAft>
                <a:spcPts val="0"/>
              </a:spcAft>
              <a:buClr>
                <a:srgbClr val="000000"/>
              </a:buClr>
              <a:buSzPts val="1657"/>
              <a:buFont typeface="Arial"/>
              <a:buNone/>
            </a:pPr>
            <a:r>
              <a:t/>
            </a:r>
            <a:endParaRPr b="0" i="0" sz="1657" u="none" cap="none" strike="noStrike">
              <a:solidFill>
                <a:schemeClr val="lt1"/>
              </a:solidFill>
              <a:latin typeface="Georgia"/>
              <a:ea typeface="Georgia"/>
              <a:cs typeface="Georgia"/>
              <a:sym typeface="Georgia"/>
            </a:endParaRPr>
          </a:p>
        </p:txBody>
      </p:sp>
      <p:sp>
        <p:nvSpPr>
          <p:cNvPr id="95" name="Shape 95"/>
          <p:cNvSpPr txBox="1"/>
          <p:nvPr>
            <p:ph type="ctrTitle"/>
          </p:nvPr>
        </p:nvSpPr>
        <p:spPr>
          <a:xfrm>
            <a:off x="682679" y="3796489"/>
            <a:ext cx="10337694" cy="1024079"/>
          </a:xfrm>
          <a:prstGeom prst="rect">
            <a:avLst/>
          </a:prstGeom>
          <a:noFill/>
          <a:ln>
            <a:noFill/>
          </a:ln>
        </p:spPr>
        <p:txBody>
          <a:bodyPr anchorCtr="0" anchor="t" bIns="91425" lIns="91425" rIns="91425" wrap="square" tIns="91425"/>
          <a:lstStyle>
            <a:lvl1pPr indent="0" lvl="0" marL="0" marR="0" rtl="0" algn="l">
              <a:lnSpc>
                <a:spcPct val="90000"/>
              </a:lnSpc>
              <a:spcBef>
                <a:spcPts val="0"/>
              </a:spcBef>
              <a:spcAft>
                <a:spcPts val="0"/>
              </a:spcAft>
              <a:buClr>
                <a:schemeClr val="lt1"/>
              </a:buClr>
              <a:buSzPts val="2945"/>
              <a:buFont typeface="Georgia"/>
              <a:buNone/>
              <a:defRPr b="1" i="1" sz="2945" u="none" cap="none" strike="noStrike">
                <a:solidFill>
                  <a:schemeClr val="lt1"/>
                </a:solidFill>
                <a:latin typeface="Georgia"/>
                <a:ea typeface="Georgia"/>
                <a:cs typeface="Georgia"/>
                <a:sym typeface="Georgia"/>
              </a:defRPr>
            </a:lvl1pPr>
            <a:lvl2pPr indent="0" lvl="1" rtl="0">
              <a:spcBef>
                <a:spcPts val="0"/>
              </a:spcBef>
              <a:spcAft>
                <a:spcPts val="0"/>
              </a:spcAft>
              <a:buSzPts val="1657"/>
              <a:buFont typeface="Arial"/>
              <a:buNone/>
              <a:defRPr sz="1657"/>
            </a:lvl2pPr>
            <a:lvl3pPr indent="0" lvl="2" rtl="0">
              <a:spcBef>
                <a:spcPts val="0"/>
              </a:spcBef>
              <a:spcAft>
                <a:spcPts val="0"/>
              </a:spcAft>
              <a:buSzPts val="1657"/>
              <a:buFont typeface="Arial"/>
              <a:buNone/>
              <a:defRPr sz="1657"/>
            </a:lvl3pPr>
            <a:lvl4pPr indent="0" lvl="3" rtl="0">
              <a:spcBef>
                <a:spcPts val="0"/>
              </a:spcBef>
              <a:spcAft>
                <a:spcPts val="0"/>
              </a:spcAft>
              <a:buSzPts val="1657"/>
              <a:buFont typeface="Arial"/>
              <a:buNone/>
              <a:defRPr sz="1657"/>
            </a:lvl4pPr>
            <a:lvl5pPr indent="0" lvl="4" rtl="0">
              <a:spcBef>
                <a:spcPts val="0"/>
              </a:spcBef>
              <a:spcAft>
                <a:spcPts val="0"/>
              </a:spcAft>
              <a:buSzPts val="1657"/>
              <a:buFont typeface="Arial"/>
              <a:buNone/>
              <a:defRPr sz="1657"/>
            </a:lvl5pPr>
            <a:lvl6pPr indent="0" lvl="5" rtl="0">
              <a:spcBef>
                <a:spcPts val="0"/>
              </a:spcBef>
              <a:spcAft>
                <a:spcPts val="0"/>
              </a:spcAft>
              <a:buSzPts val="1657"/>
              <a:buFont typeface="Arial"/>
              <a:buNone/>
              <a:defRPr sz="1657"/>
            </a:lvl6pPr>
            <a:lvl7pPr indent="0" lvl="6" rtl="0">
              <a:spcBef>
                <a:spcPts val="0"/>
              </a:spcBef>
              <a:spcAft>
                <a:spcPts val="0"/>
              </a:spcAft>
              <a:buSzPts val="1657"/>
              <a:buFont typeface="Arial"/>
              <a:buNone/>
              <a:defRPr sz="1657"/>
            </a:lvl7pPr>
            <a:lvl8pPr indent="0" lvl="7" rtl="0">
              <a:spcBef>
                <a:spcPts val="0"/>
              </a:spcBef>
              <a:spcAft>
                <a:spcPts val="0"/>
              </a:spcAft>
              <a:buSzPts val="1657"/>
              <a:buFont typeface="Arial"/>
              <a:buNone/>
              <a:defRPr sz="1657"/>
            </a:lvl8pPr>
            <a:lvl9pPr indent="0" lvl="8" rtl="0">
              <a:spcBef>
                <a:spcPts val="0"/>
              </a:spcBef>
              <a:spcAft>
                <a:spcPts val="0"/>
              </a:spcAft>
              <a:buSzPts val="1657"/>
              <a:buFont typeface="Arial"/>
              <a:buNone/>
              <a:defRPr sz="1657"/>
            </a:lvl9pPr>
          </a:lstStyle>
          <a:p/>
        </p:txBody>
      </p:sp>
      <p:sp>
        <p:nvSpPr>
          <p:cNvPr id="96" name="Shape 96"/>
          <p:cNvSpPr txBox="1"/>
          <p:nvPr>
            <p:ph idx="1" type="subTitle"/>
          </p:nvPr>
        </p:nvSpPr>
        <p:spPr>
          <a:xfrm>
            <a:off x="682679" y="4955250"/>
            <a:ext cx="10337694" cy="946898"/>
          </a:xfrm>
          <a:prstGeom prst="rect">
            <a:avLst/>
          </a:prstGeom>
          <a:noFill/>
          <a:ln>
            <a:noFill/>
          </a:ln>
        </p:spPr>
        <p:txBody>
          <a:bodyPr anchorCtr="0" anchor="t" bIns="91425" lIns="91425" rIns="91425" wrap="square" tIns="91425"/>
          <a:lstStyle>
            <a:lvl1pPr indent="0" lvl="0" marL="0" marR="0" rtl="0" algn="l">
              <a:lnSpc>
                <a:spcPct val="90000"/>
              </a:lnSpc>
              <a:spcBef>
                <a:spcPts val="0"/>
              </a:spcBef>
              <a:spcAft>
                <a:spcPts val="0"/>
              </a:spcAft>
              <a:buClr>
                <a:schemeClr val="dk1"/>
              </a:buClr>
              <a:buSzPts val="2577"/>
              <a:buFont typeface="Georgia"/>
              <a:buNone/>
              <a:defRPr b="0" i="0" sz="2577" u="none" cap="none" strike="noStrike">
                <a:solidFill>
                  <a:schemeClr val="lt1"/>
                </a:solidFill>
                <a:latin typeface="Georgia"/>
                <a:ea typeface="Georgia"/>
                <a:cs typeface="Georgia"/>
                <a:sym typeface="Georgia"/>
              </a:defRPr>
            </a:lvl1pPr>
            <a:lvl2pPr indent="0" lvl="1" marL="420829" marR="0" rtl="0" algn="ctr">
              <a:lnSpc>
                <a:spcPct val="100000"/>
              </a:lnSpc>
              <a:spcBef>
                <a:spcPts val="828"/>
              </a:spcBef>
              <a:spcAft>
                <a:spcPts val="0"/>
              </a:spcAft>
              <a:buClr>
                <a:schemeClr val="dk1"/>
              </a:buClr>
              <a:buSzPts val="1841"/>
              <a:buFont typeface="Georgia"/>
              <a:buNone/>
              <a:defRPr b="0" i="0" sz="1841" u="none" cap="none" strike="noStrike">
                <a:solidFill>
                  <a:srgbClr val="888888"/>
                </a:solidFill>
                <a:latin typeface="Georgia"/>
                <a:ea typeface="Georgia"/>
                <a:cs typeface="Georgia"/>
                <a:sym typeface="Georgia"/>
              </a:defRPr>
            </a:lvl2pPr>
            <a:lvl3pPr indent="0" lvl="2" marL="841658" marR="0" rtl="0" algn="ctr">
              <a:lnSpc>
                <a:spcPct val="100000"/>
              </a:lnSpc>
              <a:spcBef>
                <a:spcPts val="828"/>
              </a:spcBef>
              <a:spcAft>
                <a:spcPts val="0"/>
              </a:spcAft>
              <a:buClr>
                <a:schemeClr val="dk1"/>
              </a:buClr>
              <a:buSzPts val="1841"/>
              <a:buFont typeface="Georgia"/>
              <a:buNone/>
              <a:defRPr b="0" i="0" sz="1841" u="none" cap="none" strike="noStrike">
                <a:solidFill>
                  <a:srgbClr val="888888"/>
                </a:solidFill>
                <a:latin typeface="Georgia"/>
                <a:ea typeface="Georgia"/>
                <a:cs typeface="Georgia"/>
                <a:sym typeface="Georgia"/>
              </a:defRPr>
            </a:lvl3pPr>
            <a:lvl4pPr indent="0" lvl="3" marL="1262486" marR="0" rtl="0" algn="ctr">
              <a:lnSpc>
                <a:spcPct val="100000"/>
              </a:lnSpc>
              <a:spcBef>
                <a:spcPts val="828"/>
              </a:spcBef>
              <a:spcAft>
                <a:spcPts val="0"/>
              </a:spcAft>
              <a:buClr>
                <a:schemeClr val="dk1"/>
              </a:buClr>
              <a:buSzPts val="1841"/>
              <a:buFont typeface="Georgia"/>
              <a:buNone/>
              <a:defRPr b="0" i="0" sz="1841" u="none" cap="none" strike="noStrike">
                <a:solidFill>
                  <a:srgbClr val="888888"/>
                </a:solidFill>
                <a:latin typeface="Georgia"/>
                <a:ea typeface="Georgia"/>
                <a:cs typeface="Georgia"/>
                <a:sym typeface="Georgia"/>
              </a:defRPr>
            </a:lvl4pPr>
            <a:lvl5pPr indent="0" lvl="4" marL="1683315" marR="0" rtl="0" algn="ctr">
              <a:lnSpc>
                <a:spcPct val="100000"/>
              </a:lnSpc>
              <a:spcBef>
                <a:spcPts val="828"/>
              </a:spcBef>
              <a:spcAft>
                <a:spcPts val="0"/>
              </a:spcAft>
              <a:buClr>
                <a:schemeClr val="dk1"/>
              </a:buClr>
              <a:buSzPts val="1841"/>
              <a:buFont typeface="Georgia"/>
              <a:buNone/>
              <a:defRPr b="0" i="0" sz="1841" u="none" cap="none" strike="noStrike">
                <a:solidFill>
                  <a:srgbClr val="888888"/>
                </a:solidFill>
                <a:latin typeface="Georgia"/>
                <a:ea typeface="Georgia"/>
                <a:cs typeface="Georgia"/>
                <a:sym typeface="Georgia"/>
              </a:defRPr>
            </a:lvl5pPr>
            <a:lvl6pPr indent="0" lvl="5" marL="2104144" marR="0" rtl="0" algn="ctr">
              <a:lnSpc>
                <a:spcPct val="100000"/>
              </a:lnSpc>
              <a:spcBef>
                <a:spcPts val="828"/>
              </a:spcBef>
              <a:spcAft>
                <a:spcPts val="0"/>
              </a:spcAft>
              <a:buClr>
                <a:schemeClr val="dk1"/>
              </a:buClr>
              <a:buSzPts val="1841"/>
              <a:buFont typeface="Georgia"/>
              <a:buNone/>
              <a:defRPr b="0" i="0" sz="1841" u="none" cap="none" strike="noStrike">
                <a:solidFill>
                  <a:srgbClr val="888888"/>
                </a:solidFill>
                <a:latin typeface="Georgia"/>
                <a:ea typeface="Georgia"/>
                <a:cs typeface="Georgia"/>
                <a:sym typeface="Georgia"/>
              </a:defRPr>
            </a:lvl6pPr>
            <a:lvl7pPr indent="0" lvl="6" marL="2524973" marR="0" rtl="0" algn="ctr">
              <a:lnSpc>
                <a:spcPct val="100000"/>
              </a:lnSpc>
              <a:spcBef>
                <a:spcPts val="828"/>
              </a:spcBef>
              <a:spcAft>
                <a:spcPts val="0"/>
              </a:spcAft>
              <a:buClr>
                <a:srgbClr val="888888"/>
              </a:buClr>
              <a:buSzPts val="1841"/>
              <a:buFont typeface="Georgia"/>
              <a:buNone/>
              <a:defRPr b="0" i="0" sz="1841" u="none" cap="none" strike="noStrike">
                <a:solidFill>
                  <a:srgbClr val="888888"/>
                </a:solidFill>
                <a:latin typeface="Georgia"/>
                <a:ea typeface="Georgia"/>
                <a:cs typeface="Georgia"/>
                <a:sym typeface="Georgia"/>
              </a:defRPr>
            </a:lvl7pPr>
            <a:lvl8pPr indent="0" lvl="7" marL="2945802" marR="0" rtl="0" algn="ctr">
              <a:lnSpc>
                <a:spcPct val="100000"/>
              </a:lnSpc>
              <a:spcBef>
                <a:spcPts val="828"/>
              </a:spcBef>
              <a:spcAft>
                <a:spcPts val="0"/>
              </a:spcAft>
              <a:buClr>
                <a:srgbClr val="888888"/>
              </a:buClr>
              <a:buSzPts val="1841"/>
              <a:buFont typeface="Georgia"/>
              <a:buNone/>
              <a:defRPr b="0" i="0" sz="1841" u="none" cap="none" strike="noStrike">
                <a:solidFill>
                  <a:srgbClr val="888888"/>
                </a:solidFill>
                <a:latin typeface="Georgia"/>
                <a:ea typeface="Georgia"/>
                <a:cs typeface="Georgia"/>
                <a:sym typeface="Georgia"/>
              </a:defRPr>
            </a:lvl8pPr>
            <a:lvl9pPr indent="0" lvl="8" marL="3366631" marR="0" rtl="0" algn="ctr">
              <a:lnSpc>
                <a:spcPct val="100000"/>
              </a:lnSpc>
              <a:spcBef>
                <a:spcPts val="828"/>
              </a:spcBef>
              <a:spcAft>
                <a:spcPts val="828"/>
              </a:spcAft>
              <a:buClr>
                <a:srgbClr val="888888"/>
              </a:buClr>
              <a:buSzPts val="1841"/>
              <a:buFont typeface="Arial"/>
              <a:buNone/>
              <a:defRPr b="1" i="0" sz="1841" u="none" cap="none" strike="noStrike">
                <a:solidFill>
                  <a:srgbClr val="888888"/>
                </a:solidFill>
                <a:latin typeface="Georgia"/>
                <a:ea typeface="Georgia"/>
                <a:cs typeface="Georgia"/>
                <a:sym typeface="Georgia"/>
              </a:defRPr>
            </a:lvl9pPr>
          </a:lstStyle>
          <a:p/>
        </p:txBody>
      </p:sp>
      <p:cxnSp>
        <p:nvCxnSpPr>
          <p:cNvPr id="97" name="Shape 97"/>
          <p:cNvCxnSpPr/>
          <p:nvPr/>
        </p:nvCxnSpPr>
        <p:spPr>
          <a:xfrm flipH="1" rot="10800000">
            <a:off x="487628" y="3711625"/>
            <a:ext cx="10532700" cy="146400"/>
          </a:xfrm>
          <a:prstGeom prst="bentConnector2">
            <a:avLst/>
          </a:prstGeom>
          <a:noFill/>
          <a:ln cap="flat" cmpd="sng" w="12700">
            <a:solidFill>
              <a:schemeClr val="lt1"/>
            </a:solidFill>
            <a:prstDash val="solid"/>
            <a:round/>
            <a:headEnd len="med" w="med" type="none"/>
            <a:tailEnd len="med" w="med" type="none"/>
          </a:ln>
        </p:spPr>
      </p:cxnSp>
      <p:sp>
        <p:nvSpPr>
          <p:cNvPr id="98" name="Shape 98"/>
          <p:cNvSpPr txBox="1"/>
          <p:nvPr>
            <p:ph idx="12" type="sldNum"/>
          </p:nvPr>
        </p:nvSpPr>
        <p:spPr>
          <a:xfrm>
            <a:off x="9069865" y="6217625"/>
            <a:ext cx="1954348" cy="146297"/>
          </a:xfrm>
          <a:prstGeom prst="rect">
            <a:avLst/>
          </a:prstGeom>
          <a:noFill/>
          <a:ln>
            <a:noFill/>
          </a:ln>
        </p:spPr>
        <p:txBody>
          <a:bodyPr anchorCtr="0" anchor="t" bIns="0" lIns="0" rIns="0" wrap="square" tIns="0">
            <a:noAutofit/>
          </a:bodyPr>
          <a:lstStyle/>
          <a:p>
            <a:pPr indent="0" lvl="0" marL="0" marR="0" rtl="0" algn="r">
              <a:lnSpc>
                <a:spcPct val="100000"/>
              </a:lnSpc>
              <a:spcBef>
                <a:spcPts val="0"/>
              </a:spcBef>
              <a:spcAft>
                <a:spcPts val="0"/>
              </a:spcAft>
              <a:buClr>
                <a:schemeClr val="lt1"/>
              </a:buClr>
              <a:buSzPts val="230"/>
              <a:buFont typeface="Georgia"/>
              <a:buNone/>
            </a:pPr>
            <a:r>
              <a:rPr b="0" i="1" lang="en-US" sz="920" u="none" cap="none" strike="noStrike">
                <a:solidFill>
                  <a:schemeClr val="lt1"/>
                </a:solidFill>
                <a:latin typeface="Georgia"/>
                <a:ea typeface="Georgia"/>
                <a:cs typeface="Georgia"/>
                <a:sym typeface="Georgia"/>
              </a:rPr>
              <a:t>PwC</a:t>
            </a:r>
            <a:r>
              <a:rPr b="0" i="0" lang="en-US" sz="920" u="none" cap="none" strike="noStrike">
                <a:solidFill>
                  <a:schemeClr val="lt1"/>
                </a:solidFill>
                <a:latin typeface="Georgia"/>
                <a:ea typeface="Georgia"/>
                <a:cs typeface="Georgia"/>
                <a:sym typeface="Georgia"/>
              </a:rPr>
              <a:t> | </a:t>
            </a:r>
            <a:fld id="{00000000-1234-1234-1234-123412341234}" type="slidenum">
              <a:rPr b="0" i="0" lang="en-US" sz="920" u="none" cap="none" strike="noStrike">
                <a:solidFill>
                  <a:schemeClr val="lt1"/>
                </a:solidFill>
                <a:latin typeface="Georgia"/>
                <a:ea typeface="Georgia"/>
                <a:cs typeface="Georgia"/>
                <a:sym typeface="Georgia"/>
              </a:rPr>
              <a:t>‹#›</a:t>
            </a:fld>
            <a:endParaRPr b="0" i="0" sz="920" u="none" cap="none" strike="noStrike">
              <a:solidFill>
                <a:schemeClr val="lt1"/>
              </a:solidFill>
              <a:latin typeface="Georgia"/>
              <a:ea typeface="Georgia"/>
              <a:cs typeface="Georgia"/>
              <a:sym typeface="Georgia"/>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4_Section Divider">
    <p:spTree>
      <p:nvGrpSpPr>
        <p:cNvPr id="99" name="Shape 99"/>
        <p:cNvGrpSpPr/>
        <p:nvPr/>
      </p:nvGrpSpPr>
      <p:grpSpPr>
        <a:xfrm>
          <a:off x="0" y="0"/>
          <a:ext cx="0" cy="0"/>
          <a:chOff x="0" y="0"/>
          <a:chExt cx="0" cy="0"/>
        </a:xfrm>
      </p:grpSpPr>
      <p:sp>
        <p:nvSpPr>
          <p:cNvPr id="100" name="Shape 100"/>
          <p:cNvSpPr txBox="1"/>
          <p:nvPr>
            <p:ph type="ctrTitle"/>
          </p:nvPr>
        </p:nvSpPr>
        <p:spPr>
          <a:xfrm>
            <a:off x="682679" y="3796489"/>
            <a:ext cx="10337694" cy="1024079"/>
          </a:xfrm>
          <a:prstGeom prst="rect">
            <a:avLst/>
          </a:prstGeom>
          <a:noFill/>
          <a:ln>
            <a:noFill/>
          </a:ln>
        </p:spPr>
        <p:txBody>
          <a:bodyPr anchorCtr="0" anchor="t" bIns="91425" lIns="91425" rIns="91425" wrap="square" tIns="91425"/>
          <a:lstStyle>
            <a:lvl1pPr indent="0" lvl="0" marL="0" marR="0" rtl="0" algn="l">
              <a:lnSpc>
                <a:spcPct val="90000"/>
              </a:lnSpc>
              <a:spcBef>
                <a:spcPts val="0"/>
              </a:spcBef>
              <a:spcAft>
                <a:spcPts val="0"/>
              </a:spcAft>
              <a:buClr>
                <a:schemeClr val="dk1"/>
              </a:buClr>
              <a:buSzPts val="2945"/>
              <a:buFont typeface="Georgia"/>
              <a:buNone/>
              <a:defRPr b="1" i="1" sz="2945" u="none" cap="none" strike="noStrike">
                <a:solidFill>
                  <a:schemeClr val="dk1"/>
                </a:solidFill>
                <a:latin typeface="Georgia"/>
                <a:ea typeface="Georgia"/>
                <a:cs typeface="Georgia"/>
                <a:sym typeface="Georgia"/>
              </a:defRPr>
            </a:lvl1pPr>
            <a:lvl2pPr indent="0" lvl="1" rtl="0">
              <a:spcBef>
                <a:spcPts val="0"/>
              </a:spcBef>
              <a:spcAft>
                <a:spcPts val="0"/>
              </a:spcAft>
              <a:buSzPts val="1657"/>
              <a:buFont typeface="Arial"/>
              <a:buNone/>
              <a:defRPr sz="1657"/>
            </a:lvl2pPr>
            <a:lvl3pPr indent="0" lvl="2" rtl="0">
              <a:spcBef>
                <a:spcPts val="0"/>
              </a:spcBef>
              <a:spcAft>
                <a:spcPts val="0"/>
              </a:spcAft>
              <a:buSzPts val="1657"/>
              <a:buFont typeface="Arial"/>
              <a:buNone/>
              <a:defRPr sz="1657"/>
            </a:lvl3pPr>
            <a:lvl4pPr indent="0" lvl="3" rtl="0">
              <a:spcBef>
                <a:spcPts val="0"/>
              </a:spcBef>
              <a:spcAft>
                <a:spcPts val="0"/>
              </a:spcAft>
              <a:buSzPts val="1657"/>
              <a:buFont typeface="Arial"/>
              <a:buNone/>
              <a:defRPr sz="1657"/>
            </a:lvl4pPr>
            <a:lvl5pPr indent="0" lvl="4" rtl="0">
              <a:spcBef>
                <a:spcPts val="0"/>
              </a:spcBef>
              <a:spcAft>
                <a:spcPts val="0"/>
              </a:spcAft>
              <a:buSzPts val="1657"/>
              <a:buFont typeface="Arial"/>
              <a:buNone/>
              <a:defRPr sz="1657"/>
            </a:lvl5pPr>
            <a:lvl6pPr indent="0" lvl="5" rtl="0">
              <a:spcBef>
                <a:spcPts val="0"/>
              </a:spcBef>
              <a:spcAft>
                <a:spcPts val="0"/>
              </a:spcAft>
              <a:buSzPts val="1657"/>
              <a:buFont typeface="Arial"/>
              <a:buNone/>
              <a:defRPr sz="1657"/>
            </a:lvl6pPr>
            <a:lvl7pPr indent="0" lvl="6" rtl="0">
              <a:spcBef>
                <a:spcPts val="0"/>
              </a:spcBef>
              <a:spcAft>
                <a:spcPts val="0"/>
              </a:spcAft>
              <a:buSzPts val="1657"/>
              <a:buFont typeface="Arial"/>
              <a:buNone/>
              <a:defRPr sz="1657"/>
            </a:lvl7pPr>
            <a:lvl8pPr indent="0" lvl="7" rtl="0">
              <a:spcBef>
                <a:spcPts val="0"/>
              </a:spcBef>
              <a:spcAft>
                <a:spcPts val="0"/>
              </a:spcAft>
              <a:buSzPts val="1657"/>
              <a:buFont typeface="Arial"/>
              <a:buNone/>
              <a:defRPr sz="1657"/>
            </a:lvl8pPr>
            <a:lvl9pPr indent="0" lvl="8" rtl="0">
              <a:spcBef>
                <a:spcPts val="0"/>
              </a:spcBef>
              <a:spcAft>
                <a:spcPts val="0"/>
              </a:spcAft>
              <a:buSzPts val="1657"/>
              <a:buFont typeface="Arial"/>
              <a:buNone/>
              <a:defRPr sz="1657"/>
            </a:lvl9pPr>
          </a:lstStyle>
          <a:p/>
        </p:txBody>
      </p:sp>
      <p:sp>
        <p:nvSpPr>
          <p:cNvPr id="101" name="Shape 101"/>
          <p:cNvSpPr txBox="1"/>
          <p:nvPr>
            <p:ph idx="1" type="subTitle"/>
          </p:nvPr>
        </p:nvSpPr>
        <p:spPr>
          <a:xfrm>
            <a:off x="682679" y="4955250"/>
            <a:ext cx="10337694" cy="946898"/>
          </a:xfrm>
          <a:prstGeom prst="rect">
            <a:avLst/>
          </a:prstGeom>
          <a:noFill/>
          <a:ln>
            <a:noFill/>
          </a:ln>
        </p:spPr>
        <p:txBody>
          <a:bodyPr anchorCtr="0" anchor="t" bIns="91425" lIns="91425" rIns="91425" wrap="square" tIns="91425"/>
          <a:lstStyle>
            <a:lvl1pPr indent="0" lvl="0" marL="0" marR="0" rtl="0" algn="l">
              <a:lnSpc>
                <a:spcPct val="90000"/>
              </a:lnSpc>
              <a:spcBef>
                <a:spcPts val="0"/>
              </a:spcBef>
              <a:spcAft>
                <a:spcPts val="0"/>
              </a:spcAft>
              <a:buClr>
                <a:schemeClr val="dk1"/>
              </a:buClr>
              <a:buSzPts val="2577"/>
              <a:buFont typeface="Georgia"/>
              <a:buNone/>
              <a:defRPr b="0" i="0" sz="2577" u="none" cap="none" strike="noStrike">
                <a:solidFill>
                  <a:schemeClr val="dk1"/>
                </a:solidFill>
                <a:latin typeface="Georgia"/>
                <a:ea typeface="Georgia"/>
                <a:cs typeface="Georgia"/>
                <a:sym typeface="Georgia"/>
              </a:defRPr>
            </a:lvl1pPr>
            <a:lvl2pPr indent="0" lvl="1" marL="420829" marR="0" rtl="0" algn="ctr">
              <a:lnSpc>
                <a:spcPct val="100000"/>
              </a:lnSpc>
              <a:spcBef>
                <a:spcPts val="828"/>
              </a:spcBef>
              <a:spcAft>
                <a:spcPts val="0"/>
              </a:spcAft>
              <a:buClr>
                <a:schemeClr val="dk1"/>
              </a:buClr>
              <a:buSzPts val="1841"/>
              <a:buFont typeface="Georgia"/>
              <a:buNone/>
              <a:defRPr b="0" i="0" sz="1841" u="none" cap="none" strike="noStrike">
                <a:solidFill>
                  <a:srgbClr val="888888"/>
                </a:solidFill>
                <a:latin typeface="Georgia"/>
                <a:ea typeface="Georgia"/>
                <a:cs typeface="Georgia"/>
                <a:sym typeface="Georgia"/>
              </a:defRPr>
            </a:lvl2pPr>
            <a:lvl3pPr indent="0" lvl="2" marL="841658" marR="0" rtl="0" algn="ctr">
              <a:lnSpc>
                <a:spcPct val="100000"/>
              </a:lnSpc>
              <a:spcBef>
                <a:spcPts val="828"/>
              </a:spcBef>
              <a:spcAft>
                <a:spcPts val="0"/>
              </a:spcAft>
              <a:buClr>
                <a:schemeClr val="dk1"/>
              </a:buClr>
              <a:buSzPts val="1841"/>
              <a:buFont typeface="Georgia"/>
              <a:buNone/>
              <a:defRPr b="0" i="0" sz="1841" u="none" cap="none" strike="noStrike">
                <a:solidFill>
                  <a:srgbClr val="888888"/>
                </a:solidFill>
                <a:latin typeface="Georgia"/>
                <a:ea typeface="Georgia"/>
                <a:cs typeface="Georgia"/>
                <a:sym typeface="Georgia"/>
              </a:defRPr>
            </a:lvl3pPr>
            <a:lvl4pPr indent="0" lvl="3" marL="1262486" marR="0" rtl="0" algn="ctr">
              <a:lnSpc>
                <a:spcPct val="100000"/>
              </a:lnSpc>
              <a:spcBef>
                <a:spcPts val="828"/>
              </a:spcBef>
              <a:spcAft>
                <a:spcPts val="0"/>
              </a:spcAft>
              <a:buClr>
                <a:schemeClr val="dk1"/>
              </a:buClr>
              <a:buSzPts val="1841"/>
              <a:buFont typeface="Georgia"/>
              <a:buNone/>
              <a:defRPr b="0" i="0" sz="1841" u="none" cap="none" strike="noStrike">
                <a:solidFill>
                  <a:srgbClr val="888888"/>
                </a:solidFill>
                <a:latin typeface="Georgia"/>
                <a:ea typeface="Georgia"/>
                <a:cs typeface="Georgia"/>
                <a:sym typeface="Georgia"/>
              </a:defRPr>
            </a:lvl4pPr>
            <a:lvl5pPr indent="0" lvl="4" marL="1683315" marR="0" rtl="0" algn="ctr">
              <a:lnSpc>
                <a:spcPct val="100000"/>
              </a:lnSpc>
              <a:spcBef>
                <a:spcPts val="828"/>
              </a:spcBef>
              <a:spcAft>
                <a:spcPts val="0"/>
              </a:spcAft>
              <a:buClr>
                <a:schemeClr val="dk1"/>
              </a:buClr>
              <a:buSzPts val="1841"/>
              <a:buFont typeface="Georgia"/>
              <a:buNone/>
              <a:defRPr b="0" i="0" sz="1841" u="none" cap="none" strike="noStrike">
                <a:solidFill>
                  <a:srgbClr val="888888"/>
                </a:solidFill>
                <a:latin typeface="Georgia"/>
                <a:ea typeface="Georgia"/>
                <a:cs typeface="Georgia"/>
                <a:sym typeface="Georgia"/>
              </a:defRPr>
            </a:lvl5pPr>
            <a:lvl6pPr indent="0" lvl="5" marL="2104144" marR="0" rtl="0" algn="ctr">
              <a:lnSpc>
                <a:spcPct val="100000"/>
              </a:lnSpc>
              <a:spcBef>
                <a:spcPts val="828"/>
              </a:spcBef>
              <a:spcAft>
                <a:spcPts val="0"/>
              </a:spcAft>
              <a:buClr>
                <a:schemeClr val="dk1"/>
              </a:buClr>
              <a:buSzPts val="1841"/>
              <a:buFont typeface="Georgia"/>
              <a:buNone/>
              <a:defRPr b="0" i="0" sz="1841" u="none" cap="none" strike="noStrike">
                <a:solidFill>
                  <a:srgbClr val="888888"/>
                </a:solidFill>
                <a:latin typeface="Georgia"/>
                <a:ea typeface="Georgia"/>
                <a:cs typeface="Georgia"/>
                <a:sym typeface="Georgia"/>
              </a:defRPr>
            </a:lvl6pPr>
            <a:lvl7pPr indent="0" lvl="6" marL="2524973" marR="0" rtl="0" algn="ctr">
              <a:lnSpc>
                <a:spcPct val="100000"/>
              </a:lnSpc>
              <a:spcBef>
                <a:spcPts val="828"/>
              </a:spcBef>
              <a:spcAft>
                <a:spcPts val="0"/>
              </a:spcAft>
              <a:buClr>
                <a:srgbClr val="888888"/>
              </a:buClr>
              <a:buSzPts val="1841"/>
              <a:buFont typeface="Georgia"/>
              <a:buNone/>
              <a:defRPr b="0" i="0" sz="1841" u="none" cap="none" strike="noStrike">
                <a:solidFill>
                  <a:srgbClr val="888888"/>
                </a:solidFill>
                <a:latin typeface="Georgia"/>
                <a:ea typeface="Georgia"/>
                <a:cs typeface="Georgia"/>
                <a:sym typeface="Georgia"/>
              </a:defRPr>
            </a:lvl7pPr>
            <a:lvl8pPr indent="0" lvl="7" marL="2945802" marR="0" rtl="0" algn="ctr">
              <a:lnSpc>
                <a:spcPct val="100000"/>
              </a:lnSpc>
              <a:spcBef>
                <a:spcPts val="828"/>
              </a:spcBef>
              <a:spcAft>
                <a:spcPts val="0"/>
              </a:spcAft>
              <a:buClr>
                <a:srgbClr val="888888"/>
              </a:buClr>
              <a:buSzPts val="1841"/>
              <a:buFont typeface="Georgia"/>
              <a:buNone/>
              <a:defRPr b="0" i="0" sz="1841" u="none" cap="none" strike="noStrike">
                <a:solidFill>
                  <a:srgbClr val="888888"/>
                </a:solidFill>
                <a:latin typeface="Georgia"/>
                <a:ea typeface="Georgia"/>
                <a:cs typeface="Georgia"/>
                <a:sym typeface="Georgia"/>
              </a:defRPr>
            </a:lvl8pPr>
            <a:lvl9pPr indent="0" lvl="8" marL="3366631" marR="0" rtl="0" algn="ctr">
              <a:lnSpc>
                <a:spcPct val="100000"/>
              </a:lnSpc>
              <a:spcBef>
                <a:spcPts val="828"/>
              </a:spcBef>
              <a:spcAft>
                <a:spcPts val="828"/>
              </a:spcAft>
              <a:buClr>
                <a:srgbClr val="888888"/>
              </a:buClr>
              <a:buSzPts val="1841"/>
              <a:buFont typeface="Arial"/>
              <a:buNone/>
              <a:defRPr b="1" i="0" sz="1841" u="none" cap="none" strike="noStrike">
                <a:solidFill>
                  <a:srgbClr val="888888"/>
                </a:solidFill>
                <a:latin typeface="Georgia"/>
                <a:ea typeface="Georgia"/>
                <a:cs typeface="Georgia"/>
                <a:sym typeface="Georgia"/>
              </a:defRPr>
            </a:lvl9pPr>
          </a:lstStyle>
          <a:p/>
        </p:txBody>
      </p:sp>
      <p:cxnSp>
        <p:nvCxnSpPr>
          <p:cNvPr id="102" name="Shape 102"/>
          <p:cNvCxnSpPr/>
          <p:nvPr/>
        </p:nvCxnSpPr>
        <p:spPr>
          <a:xfrm flipH="1" rot="10800000">
            <a:off x="487628" y="3711625"/>
            <a:ext cx="10532700" cy="146400"/>
          </a:xfrm>
          <a:prstGeom prst="bentConnector2">
            <a:avLst/>
          </a:prstGeom>
          <a:noFill/>
          <a:ln cap="flat" cmpd="sng" w="12700">
            <a:solidFill>
              <a:schemeClr val="dk2"/>
            </a:solidFill>
            <a:prstDash val="solid"/>
            <a:round/>
            <a:headEnd len="med" w="med" type="none"/>
            <a:tailEnd len="med" w="med" type="none"/>
          </a:ln>
        </p:spPr>
      </p:cxnSp>
      <p:sp>
        <p:nvSpPr>
          <p:cNvPr id="103" name="Shape 103"/>
          <p:cNvSpPr txBox="1"/>
          <p:nvPr>
            <p:ph idx="12" type="sldNum"/>
          </p:nvPr>
        </p:nvSpPr>
        <p:spPr>
          <a:xfrm>
            <a:off x="9069865" y="6226491"/>
            <a:ext cx="1954348" cy="146297"/>
          </a:xfrm>
          <a:prstGeom prst="rect">
            <a:avLst/>
          </a:prstGeom>
          <a:noFill/>
          <a:ln>
            <a:noFill/>
          </a:ln>
        </p:spPr>
        <p:txBody>
          <a:bodyPr anchorCtr="0" anchor="t" bIns="0" lIns="0" rIns="0" wrap="square" tIns="0">
            <a:noAutofit/>
          </a:bodyPr>
          <a:lstStyle/>
          <a:p>
            <a:pPr indent="0" lvl="0" marL="0" marR="0" rtl="0" algn="r">
              <a:lnSpc>
                <a:spcPct val="100000"/>
              </a:lnSpc>
              <a:spcBef>
                <a:spcPts val="0"/>
              </a:spcBef>
              <a:spcAft>
                <a:spcPts val="0"/>
              </a:spcAft>
              <a:buClr>
                <a:schemeClr val="dk1"/>
              </a:buClr>
              <a:buSzPts val="230"/>
              <a:buFont typeface="Georgia"/>
              <a:buNone/>
            </a:pPr>
            <a:r>
              <a:rPr b="0" i="1" lang="en-US" sz="920" u="none" cap="none" strike="noStrike">
                <a:solidFill>
                  <a:schemeClr val="dk1"/>
                </a:solidFill>
                <a:latin typeface="Georgia"/>
                <a:ea typeface="Georgia"/>
                <a:cs typeface="Georgia"/>
                <a:sym typeface="Georgia"/>
              </a:rPr>
              <a:t>PwC</a:t>
            </a:r>
            <a:r>
              <a:rPr b="0" i="0" lang="en-US" sz="920" u="none" cap="none" strike="noStrike">
                <a:solidFill>
                  <a:schemeClr val="dk1"/>
                </a:solidFill>
                <a:latin typeface="Georgia"/>
                <a:ea typeface="Georgia"/>
                <a:cs typeface="Georgia"/>
                <a:sym typeface="Georgia"/>
              </a:rPr>
              <a:t> | </a:t>
            </a:r>
            <a:fld id="{00000000-1234-1234-1234-123412341234}" type="slidenum">
              <a:rPr b="0" i="0" lang="en-US" sz="920" u="none" cap="none" strike="noStrike">
                <a:solidFill>
                  <a:schemeClr val="dk1"/>
                </a:solidFill>
                <a:latin typeface="Georgia"/>
                <a:ea typeface="Georgia"/>
                <a:cs typeface="Georgia"/>
                <a:sym typeface="Georgia"/>
              </a:rPr>
              <a:t>‹#›</a:t>
            </a:fld>
            <a:endParaRPr b="0" i="0" sz="920" u="none" cap="none" strike="noStrike">
              <a:solidFill>
                <a:schemeClr val="dk1"/>
              </a:solidFill>
              <a:latin typeface="Georgia"/>
              <a:ea typeface="Georgia"/>
              <a:cs typeface="Georgia"/>
              <a:sym typeface="Georgia"/>
            </a:endParaRPr>
          </a:p>
        </p:txBody>
      </p:sp>
      <p:pic>
        <p:nvPicPr>
          <p:cNvPr descr="Image result for banque nationale du canada" id="104" name="Shape 104"/>
          <p:cNvPicPr preferRelativeResize="0"/>
          <p:nvPr/>
        </p:nvPicPr>
        <p:blipFill rotWithShape="1">
          <a:blip r:embed="rId2">
            <a:alphaModFix/>
          </a:blip>
          <a:srcRect b="0" l="0" r="0" t="0"/>
          <a:stretch/>
        </p:blipFill>
        <p:spPr>
          <a:xfrm>
            <a:off x="487628" y="6134377"/>
            <a:ext cx="1238460" cy="31260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ontent: Three">
    <p:spTree>
      <p:nvGrpSpPr>
        <p:cNvPr id="105" name="Shape 105"/>
        <p:cNvGrpSpPr/>
        <p:nvPr/>
      </p:nvGrpSpPr>
      <p:grpSpPr>
        <a:xfrm>
          <a:off x="0" y="0"/>
          <a:ext cx="0" cy="0"/>
          <a:chOff x="0" y="0"/>
          <a:chExt cx="0" cy="0"/>
        </a:xfrm>
      </p:grpSpPr>
      <p:sp>
        <p:nvSpPr>
          <p:cNvPr id="106" name="Shape 106"/>
          <p:cNvSpPr txBox="1"/>
          <p:nvPr>
            <p:ph idx="1" type="body"/>
          </p:nvPr>
        </p:nvSpPr>
        <p:spPr>
          <a:xfrm>
            <a:off x="682679" y="1682416"/>
            <a:ext cx="3315864" cy="4242612"/>
          </a:xfrm>
          <a:prstGeom prst="rect">
            <a:avLst/>
          </a:prstGeom>
          <a:noFill/>
          <a:ln>
            <a:noFill/>
          </a:ln>
        </p:spPr>
        <p:txBody>
          <a:bodyPr anchorCtr="0" anchor="t" bIns="91425" lIns="91425" rIns="91425" wrap="square" tIns="91425"/>
          <a:lstStyle>
            <a:lvl1pPr indent="-228600" lvl="0" marL="457200" marR="0" rtl="0" algn="l">
              <a:lnSpc>
                <a:spcPct val="100000"/>
              </a:lnSpc>
              <a:spcBef>
                <a:spcPts val="0"/>
              </a:spcBef>
              <a:spcAft>
                <a:spcPts val="0"/>
              </a:spcAft>
              <a:buClr>
                <a:schemeClr val="dk1"/>
              </a:buClr>
              <a:buSzPts val="1841"/>
              <a:buFont typeface="Georgia"/>
              <a:buNone/>
              <a:defRPr b="0" i="0" sz="1841" u="none" cap="none" strike="noStrike">
                <a:solidFill>
                  <a:schemeClr val="dk1"/>
                </a:solidFill>
                <a:latin typeface="Georgia"/>
                <a:ea typeface="Georgia"/>
                <a:cs typeface="Georgia"/>
                <a:sym typeface="Georgia"/>
              </a:defRPr>
            </a:lvl1pPr>
            <a:lvl2pPr indent="-345503" lvl="1" marL="9144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2pPr>
            <a:lvl3pPr indent="-345503" lvl="2" marL="13716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3pPr>
            <a:lvl4pPr indent="-345503" lvl="3" marL="18288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4pPr>
            <a:lvl5pPr indent="-345503" lvl="4" marL="22860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5pPr>
            <a:lvl6pPr indent="-345503" lvl="5" marL="2743200" marR="0" rtl="0" algn="l">
              <a:lnSpc>
                <a:spcPct val="100000"/>
              </a:lnSpc>
              <a:spcBef>
                <a:spcPts val="828"/>
              </a:spcBef>
              <a:spcAft>
                <a:spcPts val="0"/>
              </a:spcAft>
              <a:buClr>
                <a:schemeClr val="dk1"/>
              </a:buClr>
              <a:buSzPts val="1841"/>
              <a:buFont typeface="Georgia"/>
              <a:buAutoNum type="arabicPeriod"/>
              <a:defRPr b="0" i="0" sz="1841" u="none" cap="none" strike="noStrike">
                <a:solidFill>
                  <a:schemeClr val="dk1"/>
                </a:solidFill>
                <a:latin typeface="Georgia"/>
                <a:ea typeface="Georgia"/>
                <a:cs typeface="Georgia"/>
                <a:sym typeface="Georgia"/>
              </a:defRPr>
            </a:lvl6pPr>
            <a:lvl7pPr indent="-345503" lvl="6" marL="3200400" marR="0" rtl="0" algn="l">
              <a:lnSpc>
                <a:spcPct val="100000"/>
              </a:lnSpc>
              <a:spcBef>
                <a:spcPts val="828"/>
              </a:spcBef>
              <a:spcAft>
                <a:spcPts val="0"/>
              </a:spcAft>
              <a:buClr>
                <a:schemeClr val="dk1"/>
              </a:buClr>
              <a:buSzPts val="1841"/>
              <a:buFont typeface="Georgia"/>
              <a:buAutoNum type="alphaLcPeriod"/>
              <a:defRPr b="0" i="0" sz="1841" u="none" cap="none" strike="noStrike">
                <a:solidFill>
                  <a:schemeClr val="dk1"/>
                </a:solidFill>
                <a:latin typeface="Georgia"/>
                <a:ea typeface="Georgia"/>
                <a:cs typeface="Georgia"/>
                <a:sym typeface="Georgia"/>
              </a:defRPr>
            </a:lvl7pPr>
            <a:lvl8pPr indent="-345503" lvl="7" marL="3657600" marR="0" rtl="0" algn="l">
              <a:lnSpc>
                <a:spcPct val="100000"/>
              </a:lnSpc>
              <a:spcBef>
                <a:spcPts val="828"/>
              </a:spcBef>
              <a:spcAft>
                <a:spcPts val="0"/>
              </a:spcAft>
              <a:buClr>
                <a:schemeClr val="dk1"/>
              </a:buClr>
              <a:buSzPts val="1841"/>
              <a:buFont typeface="Georgia"/>
              <a:buAutoNum type="romanLcPeriod"/>
              <a:defRPr b="0" i="0" sz="1841" u="none" cap="none" strike="noStrike">
                <a:solidFill>
                  <a:schemeClr val="dk1"/>
                </a:solidFill>
                <a:latin typeface="Georgia"/>
                <a:ea typeface="Georgia"/>
                <a:cs typeface="Georgia"/>
                <a:sym typeface="Georgia"/>
              </a:defRPr>
            </a:lvl8pPr>
            <a:lvl9pPr indent="-228600" lvl="8" marL="4114800" marR="0" rtl="0" algn="l">
              <a:lnSpc>
                <a:spcPct val="100000"/>
              </a:lnSpc>
              <a:spcBef>
                <a:spcPts val="828"/>
              </a:spcBef>
              <a:spcAft>
                <a:spcPts val="828"/>
              </a:spcAft>
              <a:buClr>
                <a:schemeClr val="dk2"/>
              </a:buClr>
              <a:buSzPts val="1841"/>
              <a:buFont typeface="Arial"/>
              <a:buNone/>
              <a:defRPr b="1" i="0" sz="1841" u="none" cap="none" strike="noStrike">
                <a:solidFill>
                  <a:schemeClr val="dk2"/>
                </a:solidFill>
                <a:latin typeface="Georgia"/>
                <a:ea typeface="Georgia"/>
                <a:cs typeface="Georgia"/>
                <a:sym typeface="Georgia"/>
              </a:defRPr>
            </a:lvl9pPr>
          </a:lstStyle>
          <a:p/>
        </p:txBody>
      </p:sp>
      <p:sp>
        <p:nvSpPr>
          <p:cNvPr id="107" name="Shape 107"/>
          <p:cNvSpPr txBox="1"/>
          <p:nvPr>
            <p:ph idx="2" type="body"/>
          </p:nvPr>
        </p:nvSpPr>
        <p:spPr>
          <a:xfrm>
            <a:off x="4193593" y="1682416"/>
            <a:ext cx="3315864" cy="4242612"/>
          </a:xfrm>
          <a:prstGeom prst="rect">
            <a:avLst/>
          </a:prstGeom>
          <a:noFill/>
          <a:ln>
            <a:noFill/>
          </a:ln>
        </p:spPr>
        <p:txBody>
          <a:bodyPr anchorCtr="0" anchor="t" bIns="91425" lIns="91425" rIns="91425" wrap="square" tIns="91425"/>
          <a:lstStyle>
            <a:lvl1pPr indent="-228600" lvl="0" marL="457200" marR="0" rtl="0" algn="l">
              <a:lnSpc>
                <a:spcPct val="100000"/>
              </a:lnSpc>
              <a:spcBef>
                <a:spcPts val="0"/>
              </a:spcBef>
              <a:spcAft>
                <a:spcPts val="0"/>
              </a:spcAft>
              <a:buClr>
                <a:schemeClr val="dk1"/>
              </a:buClr>
              <a:buSzPts val="1841"/>
              <a:buFont typeface="Georgia"/>
              <a:buNone/>
              <a:defRPr b="0" i="0" sz="1841" u="none" cap="none" strike="noStrike">
                <a:solidFill>
                  <a:schemeClr val="dk1"/>
                </a:solidFill>
                <a:latin typeface="Georgia"/>
                <a:ea typeface="Georgia"/>
                <a:cs typeface="Georgia"/>
                <a:sym typeface="Georgia"/>
              </a:defRPr>
            </a:lvl1pPr>
            <a:lvl2pPr indent="-345503" lvl="1" marL="9144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2pPr>
            <a:lvl3pPr indent="-345503" lvl="2" marL="13716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3pPr>
            <a:lvl4pPr indent="-345503" lvl="3" marL="18288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4pPr>
            <a:lvl5pPr indent="-345503" lvl="4" marL="22860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5pPr>
            <a:lvl6pPr indent="-345503" lvl="5" marL="2743200" marR="0" rtl="0" algn="l">
              <a:lnSpc>
                <a:spcPct val="100000"/>
              </a:lnSpc>
              <a:spcBef>
                <a:spcPts val="828"/>
              </a:spcBef>
              <a:spcAft>
                <a:spcPts val="0"/>
              </a:spcAft>
              <a:buClr>
                <a:schemeClr val="dk1"/>
              </a:buClr>
              <a:buSzPts val="1841"/>
              <a:buFont typeface="Georgia"/>
              <a:buAutoNum type="arabicPeriod"/>
              <a:defRPr b="0" i="0" sz="1841" u="none" cap="none" strike="noStrike">
                <a:solidFill>
                  <a:schemeClr val="dk1"/>
                </a:solidFill>
                <a:latin typeface="Georgia"/>
                <a:ea typeface="Georgia"/>
                <a:cs typeface="Georgia"/>
                <a:sym typeface="Georgia"/>
              </a:defRPr>
            </a:lvl6pPr>
            <a:lvl7pPr indent="-345503" lvl="6" marL="3200400" marR="0" rtl="0" algn="l">
              <a:lnSpc>
                <a:spcPct val="100000"/>
              </a:lnSpc>
              <a:spcBef>
                <a:spcPts val="828"/>
              </a:spcBef>
              <a:spcAft>
                <a:spcPts val="0"/>
              </a:spcAft>
              <a:buClr>
                <a:schemeClr val="dk1"/>
              </a:buClr>
              <a:buSzPts val="1841"/>
              <a:buFont typeface="Georgia"/>
              <a:buAutoNum type="alphaLcPeriod"/>
              <a:defRPr b="0" i="0" sz="1841" u="none" cap="none" strike="noStrike">
                <a:solidFill>
                  <a:schemeClr val="dk1"/>
                </a:solidFill>
                <a:latin typeface="Georgia"/>
                <a:ea typeface="Georgia"/>
                <a:cs typeface="Georgia"/>
                <a:sym typeface="Georgia"/>
              </a:defRPr>
            </a:lvl7pPr>
            <a:lvl8pPr indent="-345503" lvl="7" marL="3657600" marR="0" rtl="0" algn="l">
              <a:lnSpc>
                <a:spcPct val="100000"/>
              </a:lnSpc>
              <a:spcBef>
                <a:spcPts val="828"/>
              </a:spcBef>
              <a:spcAft>
                <a:spcPts val="0"/>
              </a:spcAft>
              <a:buClr>
                <a:schemeClr val="dk1"/>
              </a:buClr>
              <a:buSzPts val="1841"/>
              <a:buFont typeface="Georgia"/>
              <a:buAutoNum type="romanLcPeriod"/>
              <a:defRPr b="0" i="0" sz="1841" u="none" cap="none" strike="noStrike">
                <a:solidFill>
                  <a:schemeClr val="dk1"/>
                </a:solidFill>
                <a:latin typeface="Georgia"/>
                <a:ea typeface="Georgia"/>
                <a:cs typeface="Georgia"/>
                <a:sym typeface="Georgia"/>
              </a:defRPr>
            </a:lvl8pPr>
            <a:lvl9pPr indent="-228600" lvl="8" marL="4114800" marR="0" rtl="0" algn="l">
              <a:lnSpc>
                <a:spcPct val="100000"/>
              </a:lnSpc>
              <a:spcBef>
                <a:spcPts val="828"/>
              </a:spcBef>
              <a:spcAft>
                <a:spcPts val="828"/>
              </a:spcAft>
              <a:buClr>
                <a:schemeClr val="dk2"/>
              </a:buClr>
              <a:buSzPts val="1841"/>
              <a:buFont typeface="Arial"/>
              <a:buNone/>
              <a:defRPr b="1" i="0" sz="1841" u="none" cap="none" strike="noStrike">
                <a:solidFill>
                  <a:schemeClr val="dk2"/>
                </a:solidFill>
                <a:latin typeface="Georgia"/>
                <a:ea typeface="Georgia"/>
                <a:cs typeface="Georgia"/>
                <a:sym typeface="Georgia"/>
              </a:defRPr>
            </a:lvl9pPr>
          </a:lstStyle>
          <a:p/>
        </p:txBody>
      </p:sp>
      <p:sp>
        <p:nvSpPr>
          <p:cNvPr id="108" name="Shape 108"/>
          <p:cNvSpPr txBox="1"/>
          <p:nvPr>
            <p:ph idx="3" type="body"/>
          </p:nvPr>
        </p:nvSpPr>
        <p:spPr>
          <a:xfrm>
            <a:off x="7704507" y="1682416"/>
            <a:ext cx="3315864" cy="4242612"/>
          </a:xfrm>
          <a:prstGeom prst="rect">
            <a:avLst/>
          </a:prstGeom>
          <a:noFill/>
          <a:ln>
            <a:noFill/>
          </a:ln>
        </p:spPr>
        <p:txBody>
          <a:bodyPr anchorCtr="0" anchor="t" bIns="91425" lIns="91425" rIns="91425" wrap="square" tIns="91425"/>
          <a:lstStyle>
            <a:lvl1pPr indent="-228600" lvl="0" marL="457200" marR="0" rtl="0" algn="l">
              <a:lnSpc>
                <a:spcPct val="100000"/>
              </a:lnSpc>
              <a:spcBef>
                <a:spcPts val="0"/>
              </a:spcBef>
              <a:spcAft>
                <a:spcPts val="0"/>
              </a:spcAft>
              <a:buClr>
                <a:schemeClr val="dk1"/>
              </a:buClr>
              <a:buSzPts val="1841"/>
              <a:buFont typeface="Georgia"/>
              <a:buNone/>
              <a:defRPr b="0" i="0" sz="1841" u="none" cap="none" strike="noStrike">
                <a:solidFill>
                  <a:schemeClr val="dk1"/>
                </a:solidFill>
                <a:latin typeface="Georgia"/>
                <a:ea typeface="Georgia"/>
                <a:cs typeface="Georgia"/>
                <a:sym typeface="Georgia"/>
              </a:defRPr>
            </a:lvl1pPr>
            <a:lvl2pPr indent="-345503" lvl="1" marL="9144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2pPr>
            <a:lvl3pPr indent="-345503" lvl="2" marL="13716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3pPr>
            <a:lvl4pPr indent="-345503" lvl="3" marL="18288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4pPr>
            <a:lvl5pPr indent="-345503" lvl="4" marL="22860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5pPr>
            <a:lvl6pPr indent="-345503" lvl="5" marL="2743200" marR="0" rtl="0" algn="l">
              <a:lnSpc>
                <a:spcPct val="100000"/>
              </a:lnSpc>
              <a:spcBef>
                <a:spcPts val="828"/>
              </a:spcBef>
              <a:spcAft>
                <a:spcPts val="0"/>
              </a:spcAft>
              <a:buClr>
                <a:schemeClr val="dk1"/>
              </a:buClr>
              <a:buSzPts val="1841"/>
              <a:buFont typeface="Georgia"/>
              <a:buAutoNum type="arabicPeriod"/>
              <a:defRPr b="0" i="0" sz="1841" u="none" cap="none" strike="noStrike">
                <a:solidFill>
                  <a:schemeClr val="dk1"/>
                </a:solidFill>
                <a:latin typeface="Georgia"/>
                <a:ea typeface="Georgia"/>
                <a:cs typeface="Georgia"/>
                <a:sym typeface="Georgia"/>
              </a:defRPr>
            </a:lvl6pPr>
            <a:lvl7pPr indent="-345503" lvl="6" marL="3200400" marR="0" rtl="0" algn="l">
              <a:lnSpc>
                <a:spcPct val="100000"/>
              </a:lnSpc>
              <a:spcBef>
                <a:spcPts val="828"/>
              </a:spcBef>
              <a:spcAft>
                <a:spcPts val="0"/>
              </a:spcAft>
              <a:buClr>
                <a:schemeClr val="dk1"/>
              </a:buClr>
              <a:buSzPts val="1841"/>
              <a:buFont typeface="Georgia"/>
              <a:buAutoNum type="alphaLcPeriod"/>
              <a:defRPr b="0" i="0" sz="1841" u="none" cap="none" strike="noStrike">
                <a:solidFill>
                  <a:schemeClr val="dk1"/>
                </a:solidFill>
                <a:latin typeface="Georgia"/>
                <a:ea typeface="Georgia"/>
                <a:cs typeface="Georgia"/>
                <a:sym typeface="Georgia"/>
              </a:defRPr>
            </a:lvl7pPr>
            <a:lvl8pPr indent="-345503" lvl="7" marL="3657600" marR="0" rtl="0" algn="l">
              <a:lnSpc>
                <a:spcPct val="100000"/>
              </a:lnSpc>
              <a:spcBef>
                <a:spcPts val="828"/>
              </a:spcBef>
              <a:spcAft>
                <a:spcPts val="0"/>
              </a:spcAft>
              <a:buClr>
                <a:schemeClr val="dk1"/>
              </a:buClr>
              <a:buSzPts val="1841"/>
              <a:buFont typeface="Georgia"/>
              <a:buAutoNum type="romanLcPeriod"/>
              <a:defRPr b="0" i="0" sz="1841" u="none" cap="none" strike="noStrike">
                <a:solidFill>
                  <a:schemeClr val="dk1"/>
                </a:solidFill>
                <a:latin typeface="Georgia"/>
                <a:ea typeface="Georgia"/>
                <a:cs typeface="Georgia"/>
                <a:sym typeface="Georgia"/>
              </a:defRPr>
            </a:lvl8pPr>
            <a:lvl9pPr indent="-228600" lvl="8" marL="4114800" marR="0" rtl="0" algn="l">
              <a:lnSpc>
                <a:spcPct val="100000"/>
              </a:lnSpc>
              <a:spcBef>
                <a:spcPts val="828"/>
              </a:spcBef>
              <a:spcAft>
                <a:spcPts val="828"/>
              </a:spcAft>
              <a:buClr>
                <a:schemeClr val="dk2"/>
              </a:buClr>
              <a:buSzPts val="1841"/>
              <a:buFont typeface="Arial"/>
              <a:buNone/>
              <a:defRPr b="1" i="0" sz="1841" u="none" cap="none" strike="noStrike">
                <a:solidFill>
                  <a:schemeClr val="dk2"/>
                </a:solidFill>
                <a:latin typeface="Georgia"/>
                <a:ea typeface="Georgia"/>
                <a:cs typeface="Georgia"/>
                <a:sym typeface="Georgia"/>
              </a:defRPr>
            </a:lvl9pPr>
          </a:lstStyle>
          <a:p/>
        </p:txBody>
      </p:sp>
      <p:cxnSp>
        <p:nvCxnSpPr>
          <p:cNvPr id="109" name="Shape 109"/>
          <p:cNvCxnSpPr/>
          <p:nvPr/>
        </p:nvCxnSpPr>
        <p:spPr>
          <a:xfrm flipH="1" rot="10800000">
            <a:off x="487628" y="585089"/>
            <a:ext cx="10532700" cy="146400"/>
          </a:xfrm>
          <a:prstGeom prst="bentConnector2">
            <a:avLst/>
          </a:prstGeom>
          <a:noFill/>
          <a:ln cap="flat" cmpd="sng" w="12700">
            <a:solidFill>
              <a:schemeClr val="dk2"/>
            </a:solidFill>
            <a:prstDash val="solid"/>
            <a:round/>
            <a:headEnd len="med" w="med" type="none"/>
            <a:tailEnd len="med" w="med" type="none"/>
          </a:ln>
        </p:spPr>
      </p:cxnSp>
      <p:sp>
        <p:nvSpPr>
          <p:cNvPr id="110" name="Shape 110"/>
          <p:cNvSpPr txBox="1"/>
          <p:nvPr>
            <p:ph type="title"/>
          </p:nvPr>
        </p:nvSpPr>
        <p:spPr>
          <a:xfrm>
            <a:off x="682679" y="647254"/>
            <a:ext cx="10337694" cy="877782"/>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SzPts val="2209"/>
              <a:buFont typeface="Georgia"/>
              <a:buNone/>
              <a:defRPr b="1" i="1" sz="2209" u="none" cap="none" strike="noStrike">
                <a:solidFill>
                  <a:schemeClr val="dk1"/>
                </a:solidFill>
                <a:latin typeface="Georgia"/>
                <a:ea typeface="Georgia"/>
                <a:cs typeface="Georgia"/>
                <a:sym typeface="Georgia"/>
              </a:defRPr>
            </a:lvl1pPr>
            <a:lvl2pPr indent="0" lvl="1" rtl="0">
              <a:spcBef>
                <a:spcPts val="0"/>
              </a:spcBef>
              <a:spcAft>
                <a:spcPts val="0"/>
              </a:spcAft>
              <a:buSzPts val="1657"/>
              <a:buFont typeface="Arial"/>
              <a:buNone/>
              <a:defRPr sz="1657"/>
            </a:lvl2pPr>
            <a:lvl3pPr indent="0" lvl="2" rtl="0">
              <a:spcBef>
                <a:spcPts val="0"/>
              </a:spcBef>
              <a:spcAft>
                <a:spcPts val="0"/>
              </a:spcAft>
              <a:buSzPts val="1657"/>
              <a:buFont typeface="Arial"/>
              <a:buNone/>
              <a:defRPr sz="1657"/>
            </a:lvl3pPr>
            <a:lvl4pPr indent="0" lvl="3" rtl="0">
              <a:spcBef>
                <a:spcPts val="0"/>
              </a:spcBef>
              <a:spcAft>
                <a:spcPts val="0"/>
              </a:spcAft>
              <a:buSzPts val="1657"/>
              <a:buFont typeface="Arial"/>
              <a:buNone/>
              <a:defRPr sz="1657"/>
            </a:lvl4pPr>
            <a:lvl5pPr indent="0" lvl="4" rtl="0">
              <a:spcBef>
                <a:spcPts val="0"/>
              </a:spcBef>
              <a:spcAft>
                <a:spcPts val="0"/>
              </a:spcAft>
              <a:buSzPts val="1657"/>
              <a:buFont typeface="Arial"/>
              <a:buNone/>
              <a:defRPr sz="1657"/>
            </a:lvl5pPr>
            <a:lvl6pPr indent="0" lvl="5" rtl="0">
              <a:spcBef>
                <a:spcPts val="0"/>
              </a:spcBef>
              <a:spcAft>
                <a:spcPts val="0"/>
              </a:spcAft>
              <a:buSzPts val="1657"/>
              <a:buFont typeface="Arial"/>
              <a:buNone/>
              <a:defRPr sz="1657"/>
            </a:lvl6pPr>
            <a:lvl7pPr indent="0" lvl="6" rtl="0">
              <a:spcBef>
                <a:spcPts val="0"/>
              </a:spcBef>
              <a:spcAft>
                <a:spcPts val="0"/>
              </a:spcAft>
              <a:buSzPts val="1657"/>
              <a:buFont typeface="Arial"/>
              <a:buNone/>
              <a:defRPr sz="1657"/>
            </a:lvl7pPr>
            <a:lvl8pPr indent="0" lvl="7" rtl="0">
              <a:spcBef>
                <a:spcPts val="0"/>
              </a:spcBef>
              <a:spcAft>
                <a:spcPts val="0"/>
              </a:spcAft>
              <a:buSzPts val="1657"/>
              <a:buFont typeface="Arial"/>
              <a:buNone/>
              <a:defRPr sz="1657"/>
            </a:lvl8pPr>
            <a:lvl9pPr indent="0" lvl="8" rtl="0">
              <a:spcBef>
                <a:spcPts val="0"/>
              </a:spcBef>
              <a:spcAft>
                <a:spcPts val="0"/>
              </a:spcAft>
              <a:buSzPts val="1657"/>
              <a:buFont typeface="Arial"/>
              <a:buNone/>
              <a:defRPr sz="1657"/>
            </a:lvl9pPr>
          </a:lstStyle>
          <a:p/>
        </p:txBody>
      </p:sp>
      <p:sp>
        <p:nvSpPr>
          <p:cNvPr id="111" name="Shape 111"/>
          <p:cNvSpPr txBox="1"/>
          <p:nvPr>
            <p:ph idx="12" type="sldNum"/>
          </p:nvPr>
        </p:nvSpPr>
        <p:spPr>
          <a:xfrm>
            <a:off x="9069865" y="6217625"/>
            <a:ext cx="1954348" cy="146297"/>
          </a:xfrm>
          <a:prstGeom prst="rect">
            <a:avLst/>
          </a:prstGeom>
          <a:noFill/>
          <a:ln>
            <a:noFill/>
          </a:ln>
        </p:spPr>
        <p:txBody>
          <a:bodyPr anchorCtr="0" anchor="t" bIns="0" lIns="0" rIns="0" wrap="square" tIns="0">
            <a:noAutofit/>
          </a:bodyPr>
          <a:lstStyle/>
          <a:p>
            <a:pPr indent="0" lvl="0" marL="0" marR="0" rtl="0" algn="r">
              <a:lnSpc>
                <a:spcPct val="100000"/>
              </a:lnSpc>
              <a:spcBef>
                <a:spcPts val="0"/>
              </a:spcBef>
              <a:spcAft>
                <a:spcPts val="0"/>
              </a:spcAft>
              <a:buClr>
                <a:schemeClr val="dk1"/>
              </a:buClr>
              <a:buSzPts val="230"/>
              <a:buFont typeface="Georgia"/>
              <a:buNone/>
            </a:pPr>
            <a:r>
              <a:rPr b="0" i="1" lang="en-US" sz="920" u="none" cap="none" strike="noStrike">
                <a:solidFill>
                  <a:schemeClr val="dk1"/>
                </a:solidFill>
                <a:latin typeface="Georgia"/>
                <a:ea typeface="Georgia"/>
                <a:cs typeface="Georgia"/>
                <a:sym typeface="Georgia"/>
              </a:rPr>
              <a:t>PwC</a:t>
            </a:r>
            <a:r>
              <a:rPr b="0" i="0" lang="en-US" sz="920" u="none" cap="none" strike="noStrike">
                <a:solidFill>
                  <a:schemeClr val="dk1"/>
                </a:solidFill>
                <a:latin typeface="Georgia"/>
                <a:ea typeface="Georgia"/>
                <a:cs typeface="Georgia"/>
                <a:sym typeface="Georgia"/>
              </a:rPr>
              <a:t> | </a:t>
            </a:r>
            <a:fld id="{00000000-1234-1234-1234-123412341234}" type="slidenum">
              <a:rPr b="0" i="0" lang="en-US" sz="920" u="none" cap="none" strike="noStrike">
                <a:solidFill>
                  <a:schemeClr val="dk1"/>
                </a:solidFill>
                <a:latin typeface="Georgia"/>
                <a:ea typeface="Georgia"/>
                <a:cs typeface="Georgia"/>
                <a:sym typeface="Georgia"/>
              </a:rPr>
              <a:t>‹#›</a:t>
            </a:fld>
            <a:endParaRPr b="0" i="0" sz="920" u="none" cap="none" strike="noStrike">
              <a:solidFill>
                <a:schemeClr val="dk1"/>
              </a:solidFill>
              <a:latin typeface="Georgia"/>
              <a:ea typeface="Georgia"/>
              <a:cs typeface="Georgia"/>
              <a:sym typeface="Georgia"/>
            </a:endParaRPr>
          </a:p>
        </p:txBody>
      </p:sp>
      <p:pic>
        <p:nvPicPr>
          <p:cNvPr descr="Image result for banque nationale du canada" id="112" name="Shape 112"/>
          <p:cNvPicPr preferRelativeResize="0"/>
          <p:nvPr/>
        </p:nvPicPr>
        <p:blipFill rotWithShape="1">
          <a:blip r:embed="rId2">
            <a:alphaModFix/>
          </a:blip>
          <a:srcRect b="0" l="0" r="0" t="0"/>
          <a:stretch/>
        </p:blipFill>
        <p:spPr>
          <a:xfrm>
            <a:off x="487628" y="6134377"/>
            <a:ext cx="1238460" cy="31260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ontent: Two under Text">
    <p:spTree>
      <p:nvGrpSpPr>
        <p:cNvPr id="113" name="Shape 113"/>
        <p:cNvGrpSpPr/>
        <p:nvPr/>
      </p:nvGrpSpPr>
      <p:grpSpPr>
        <a:xfrm>
          <a:off x="0" y="0"/>
          <a:ext cx="0" cy="0"/>
          <a:chOff x="0" y="0"/>
          <a:chExt cx="0" cy="0"/>
        </a:xfrm>
      </p:grpSpPr>
      <p:sp>
        <p:nvSpPr>
          <p:cNvPr id="114" name="Shape 114"/>
          <p:cNvSpPr txBox="1"/>
          <p:nvPr>
            <p:ph type="title"/>
          </p:nvPr>
        </p:nvSpPr>
        <p:spPr>
          <a:xfrm>
            <a:off x="682679" y="647254"/>
            <a:ext cx="10337694" cy="877782"/>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SzPts val="2209"/>
              <a:buFont typeface="Georgia"/>
              <a:buNone/>
              <a:defRPr b="1" i="1" sz="2209" u="none" cap="none" strike="noStrike">
                <a:solidFill>
                  <a:schemeClr val="dk1"/>
                </a:solidFill>
                <a:latin typeface="Georgia"/>
                <a:ea typeface="Georgia"/>
                <a:cs typeface="Georgia"/>
                <a:sym typeface="Georgia"/>
              </a:defRPr>
            </a:lvl1pPr>
            <a:lvl2pPr indent="0" lvl="1" rtl="0">
              <a:spcBef>
                <a:spcPts val="0"/>
              </a:spcBef>
              <a:spcAft>
                <a:spcPts val="0"/>
              </a:spcAft>
              <a:buSzPts val="1657"/>
              <a:buFont typeface="Arial"/>
              <a:buNone/>
              <a:defRPr sz="1657"/>
            </a:lvl2pPr>
            <a:lvl3pPr indent="0" lvl="2" rtl="0">
              <a:spcBef>
                <a:spcPts val="0"/>
              </a:spcBef>
              <a:spcAft>
                <a:spcPts val="0"/>
              </a:spcAft>
              <a:buSzPts val="1657"/>
              <a:buFont typeface="Arial"/>
              <a:buNone/>
              <a:defRPr sz="1657"/>
            </a:lvl3pPr>
            <a:lvl4pPr indent="0" lvl="3" rtl="0">
              <a:spcBef>
                <a:spcPts val="0"/>
              </a:spcBef>
              <a:spcAft>
                <a:spcPts val="0"/>
              </a:spcAft>
              <a:buSzPts val="1657"/>
              <a:buFont typeface="Arial"/>
              <a:buNone/>
              <a:defRPr sz="1657"/>
            </a:lvl4pPr>
            <a:lvl5pPr indent="0" lvl="4" rtl="0">
              <a:spcBef>
                <a:spcPts val="0"/>
              </a:spcBef>
              <a:spcAft>
                <a:spcPts val="0"/>
              </a:spcAft>
              <a:buSzPts val="1657"/>
              <a:buFont typeface="Arial"/>
              <a:buNone/>
              <a:defRPr sz="1657"/>
            </a:lvl5pPr>
            <a:lvl6pPr indent="0" lvl="5" rtl="0">
              <a:spcBef>
                <a:spcPts val="0"/>
              </a:spcBef>
              <a:spcAft>
                <a:spcPts val="0"/>
              </a:spcAft>
              <a:buSzPts val="1657"/>
              <a:buFont typeface="Arial"/>
              <a:buNone/>
              <a:defRPr sz="1657"/>
            </a:lvl6pPr>
            <a:lvl7pPr indent="0" lvl="6" rtl="0">
              <a:spcBef>
                <a:spcPts val="0"/>
              </a:spcBef>
              <a:spcAft>
                <a:spcPts val="0"/>
              </a:spcAft>
              <a:buSzPts val="1657"/>
              <a:buFont typeface="Arial"/>
              <a:buNone/>
              <a:defRPr sz="1657"/>
            </a:lvl7pPr>
            <a:lvl8pPr indent="0" lvl="7" rtl="0">
              <a:spcBef>
                <a:spcPts val="0"/>
              </a:spcBef>
              <a:spcAft>
                <a:spcPts val="0"/>
              </a:spcAft>
              <a:buSzPts val="1657"/>
              <a:buFont typeface="Arial"/>
              <a:buNone/>
              <a:defRPr sz="1657"/>
            </a:lvl8pPr>
            <a:lvl9pPr indent="0" lvl="8" rtl="0">
              <a:spcBef>
                <a:spcPts val="0"/>
              </a:spcBef>
              <a:spcAft>
                <a:spcPts val="0"/>
              </a:spcAft>
              <a:buSzPts val="1657"/>
              <a:buFont typeface="Arial"/>
              <a:buNone/>
              <a:defRPr sz="1657"/>
            </a:lvl9pPr>
          </a:lstStyle>
          <a:p/>
        </p:txBody>
      </p:sp>
      <p:sp>
        <p:nvSpPr>
          <p:cNvPr id="115" name="Shape 115"/>
          <p:cNvSpPr txBox="1"/>
          <p:nvPr>
            <p:ph idx="1" type="body"/>
          </p:nvPr>
        </p:nvSpPr>
        <p:spPr>
          <a:xfrm>
            <a:off x="682679" y="3218533"/>
            <a:ext cx="5071322" cy="2706494"/>
          </a:xfrm>
          <a:prstGeom prst="rect">
            <a:avLst/>
          </a:prstGeom>
          <a:noFill/>
          <a:ln>
            <a:noFill/>
          </a:ln>
        </p:spPr>
        <p:txBody>
          <a:bodyPr anchorCtr="0" anchor="t" bIns="91425" lIns="91425" rIns="91425" wrap="square" tIns="91425"/>
          <a:lstStyle>
            <a:lvl1pPr indent="-228600" lvl="0" marL="457200" marR="0" rtl="0" algn="l">
              <a:lnSpc>
                <a:spcPct val="100000"/>
              </a:lnSpc>
              <a:spcBef>
                <a:spcPts val="0"/>
              </a:spcBef>
              <a:spcAft>
                <a:spcPts val="0"/>
              </a:spcAft>
              <a:buClr>
                <a:schemeClr val="dk1"/>
              </a:buClr>
              <a:buSzPts val="1841"/>
              <a:buFont typeface="Georgia"/>
              <a:buNone/>
              <a:defRPr b="0" i="0" sz="1841" u="none" cap="none" strike="noStrike">
                <a:solidFill>
                  <a:schemeClr val="dk1"/>
                </a:solidFill>
                <a:latin typeface="Georgia"/>
                <a:ea typeface="Georgia"/>
                <a:cs typeface="Georgia"/>
                <a:sym typeface="Georgia"/>
              </a:defRPr>
            </a:lvl1pPr>
            <a:lvl2pPr indent="-345503" lvl="1" marL="9144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2pPr>
            <a:lvl3pPr indent="-345503" lvl="2" marL="13716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3pPr>
            <a:lvl4pPr indent="-345503" lvl="3" marL="18288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4pPr>
            <a:lvl5pPr indent="-345503" lvl="4" marL="22860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5pPr>
            <a:lvl6pPr indent="-345503" lvl="5" marL="2743200" marR="0" rtl="0" algn="l">
              <a:lnSpc>
                <a:spcPct val="100000"/>
              </a:lnSpc>
              <a:spcBef>
                <a:spcPts val="828"/>
              </a:spcBef>
              <a:spcAft>
                <a:spcPts val="0"/>
              </a:spcAft>
              <a:buClr>
                <a:schemeClr val="dk1"/>
              </a:buClr>
              <a:buSzPts val="1841"/>
              <a:buFont typeface="Georgia"/>
              <a:buAutoNum type="arabicPeriod"/>
              <a:defRPr b="0" i="0" sz="1841" u="none" cap="none" strike="noStrike">
                <a:solidFill>
                  <a:schemeClr val="dk1"/>
                </a:solidFill>
                <a:latin typeface="Georgia"/>
                <a:ea typeface="Georgia"/>
                <a:cs typeface="Georgia"/>
                <a:sym typeface="Georgia"/>
              </a:defRPr>
            </a:lvl6pPr>
            <a:lvl7pPr indent="-345503" lvl="6" marL="3200400" marR="0" rtl="0" algn="l">
              <a:lnSpc>
                <a:spcPct val="100000"/>
              </a:lnSpc>
              <a:spcBef>
                <a:spcPts val="828"/>
              </a:spcBef>
              <a:spcAft>
                <a:spcPts val="0"/>
              </a:spcAft>
              <a:buClr>
                <a:schemeClr val="dk1"/>
              </a:buClr>
              <a:buSzPts val="1841"/>
              <a:buFont typeface="Georgia"/>
              <a:buAutoNum type="alphaLcPeriod"/>
              <a:defRPr b="0" i="0" sz="1841" u="none" cap="none" strike="noStrike">
                <a:solidFill>
                  <a:schemeClr val="dk1"/>
                </a:solidFill>
                <a:latin typeface="Georgia"/>
                <a:ea typeface="Georgia"/>
                <a:cs typeface="Georgia"/>
                <a:sym typeface="Georgia"/>
              </a:defRPr>
            </a:lvl7pPr>
            <a:lvl8pPr indent="-345503" lvl="7" marL="3657600" marR="0" rtl="0" algn="l">
              <a:lnSpc>
                <a:spcPct val="100000"/>
              </a:lnSpc>
              <a:spcBef>
                <a:spcPts val="828"/>
              </a:spcBef>
              <a:spcAft>
                <a:spcPts val="0"/>
              </a:spcAft>
              <a:buClr>
                <a:schemeClr val="dk1"/>
              </a:buClr>
              <a:buSzPts val="1841"/>
              <a:buFont typeface="Georgia"/>
              <a:buAutoNum type="romanLcPeriod"/>
              <a:defRPr b="0" i="0" sz="1841" u="none" cap="none" strike="noStrike">
                <a:solidFill>
                  <a:schemeClr val="dk1"/>
                </a:solidFill>
                <a:latin typeface="Georgia"/>
                <a:ea typeface="Georgia"/>
                <a:cs typeface="Georgia"/>
                <a:sym typeface="Georgia"/>
              </a:defRPr>
            </a:lvl8pPr>
            <a:lvl9pPr indent="-228600" lvl="8" marL="4114800" marR="0" rtl="0" algn="l">
              <a:lnSpc>
                <a:spcPct val="100000"/>
              </a:lnSpc>
              <a:spcBef>
                <a:spcPts val="828"/>
              </a:spcBef>
              <a:spcAft>
                <a:spcPts val="828"/>
              </a:spcAft>
              <a:buClr>
                <a:schemeClr val="dk2"/>
              </a:buClr>
              <a:buSzPts val="1841"/>
              <a:buFont typeface="Arial"/>
              <a:buNone/>
              <a:defRPr b="1" i="0" sz="1841" u="none" cap="none" strike="noStrike">
                <a:solidFill>
                  <a:schemeClr val="dk2"/>
                </a:solidFill>
                <a:latin typeface="Georgia"/>
                <a:ea typeface="Georgia"/>
                <a:cs typeface="Georgia"/>
                <a:sym typeface="Georgia"/>
              </a:defRPr>
            </a:lvl9pPr>
          </a:lstStyle>
          <a:p/>
        </p:txBody>
      </p:sp>
      <p:sp>
        <p:nvSpPr>
          <p:cNvPr id="116" name="Shape 116"/>
          <p:cNvSpPr txBox="1"/>
          <p:nvPr>
            <p:ph idx="2" type="body"/>
          </p:nvPr>
        </p:nvSpPr>
        <p:spPr>
          <a:xfrm>
            <a:off x="5949049" y="3218533"/>
            <a:ext cx="5071322" cy="2706494"/>
          </a:xfrm>
          <a:prstGeom prst="rect">
            <a:avLst/>
          </a:prstGeom>
          <a:noFill/>
          <a:ln>
            <a:noFill/>
          </a:ln>
        </p:spPr>
        <p:txBody>
          <a:bodyPr anchorCtr="0" anchor="t" bIns="91425" lIns="91425" rIns="91425" wrap="square" tIns="91425"/>
          <a:lstStyle>
            <a:lvl1pPr indent="-228600" lvl="0" marL="457200" marR="0" rtl="0" algn="l">
              <a:lnSpc>
                <a:spcPct val="100000"/>
              </a:lnSpc>
              <a:spcBef>
                <a:spcPts val="0"/>
              </a:spcBef>
              <a:spcAft>
                <a:spcPts val="0"/>
              </a:spcAft>
              <a:buClr>
                <a:schemeClr val="dk1"/>
              </a:buClr>
              <a:buSzPts val="1841"/>
              <a:buFont typeface="Georgia"/>
              <a:buNone/>
              <a:defRPr b="0" i="0" sz="1841" u="none" cap="none" strike="noStrike">
                <a:solidFill>
                  <a:schemeClr val="dk1"/>
                </a:solidFill>
                <a:latin typeface="Georgia"/>
                <a:ea typeface="Georgia"/>
                <a:cs typeface="Georgia"/>
                <a:sym typeface="Georgia"/>
              </a:defRPr>
            </a:lvl1pPr>
            <a:lvl2pPr indent="-345503" lvl="1" marL="9144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2pPr>
            <a:lvl3pPr indent="-345503" lvl="2" marL="13716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3pPr>
            <a:lvl4pPr indent="-345503" lvl="3" marL="18288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4pPr>
            <a:lvl5pPr indent="-345503" lvl="4" marL="22860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5pPr>
            <a:lvl6pPr indent="-345503" lvl="5" marL="2743200" marR="0" rtl="0" algn="l">
              <a:lnSpc>
                <a:spcPct val="100000"/>
              </a:lnSpc>
              <a:spcBef>
                <a:spcPts val="828"/>
              </a:spcBef>
              <a:spcAft>
                <a:spcPts val="0"/>
              </a:spcAft>
              <a:buClr>
                <a:schemeClr val="dk1"/>
              </a:buClr>
              <a:buSzPts val="1841"/>
              <a:buFont typeface="Georgia"/>
              <a:buAutoNum type="arabicPeriod"/>
              <a:defRPr b="0" i="0" sz="1841" u="none" cap="none" strike="noStrike">
                <a:solidFill>
                  <a:schemeClr val="dk1"/>
                </a:solidFill>
                <a:latin typeface="Georgia"/>
                <a:ea typeface="Georgia"/>
                <a:cs typeface="Georgia"/>
                <a:sym typeface="Georgia"/>
              </a:defRPr>
            </a:lvl6pPr>
            <a:lvl7pPr indent="-345503" lvl="6" marL="3200400" marR="0" rtl="0" algn="l">
              <a:lnSpc>
                <a:spcPct val="100000"/>
              </a:lnSpc>
              <a:spcBef>
                <a:spcPts val="828"/>
              </a:spcBef>
              <a:spcAft>
                <a:spcPts val="0"/>
              </a:spcAft>
              <a:buClr>
                <a:schemeClr val="dk1"/>
              </a:buClr>
              <a:buSzPts val="1841"/>
              <a:buFont typeface="Georgia"/>
              <a:buAutoNum type="alphaLcPeriod"/>
              <a:defRPr b="0" i="0" sz="1841" u="none" cap="none" strike="noStrike">
                <a:solidFill>
                  <a:schemeClr val="dk1"/>
                </a:solidFill>
                <a:latin typeface="Georgia"/>
                <a:ea typeface="Georgia"/>
                <a:cs typeface="Georgia"/>
                <a:sym typeface="Georgia"/>
              </a:defRPr>
            </a:lvl7pPr>
            <a:lvl8pPr indent="-345503" lvl="7" marL="3657600" marR="0" rtl="0" algn="l">
              <a:lnSpc>
                <a:spcPct val="100000"/>
              </a:lnSpc>
              <a:spcBef>
                <a:spcPts val="828"/>
              </a:spcBef>
              <a:spcAft>
                <a:spcPts val="0"/>
              </a:spcAft>
              <a:buClr>
                <a:schemeClr val="dk1"/>
              </a:buClr>
              <a:buSzPts val="1841"/>
              <a:buFont typeface="Georgia"/>
              <a:buAutoNum type="romanLcPeriod"/>
              <a:defRPr b="0" i="0" sz="1841" u="none" cap="none" strike="noStrike">
                <a:solidFill>
                  <a:schemeClr val="dk1"/>
                </a:solidFill>
                <a:latin typeface="Georgia"/>
                <a:ea typeface="Georgia"/>
                <a:cs typeface="Georgia"/>
                <a:sym typeface="Georgia"/>
              </a:defRPr>
            </a:lvl8pPr>
            <a:lvl9pPr indent="-228600" lvl="8" marL="4114800" marR="0" rtl="0" algn="l">
              <a:lnSpc>
                <a:spcPct val="100000"/>
              </a:lnSpc>
              <a:spcBef>
                <a:spcPts val="828"/>
              </a:spcBef>
              <a:spcAft>
                <a:spcPts val="828"/>
              </a:spcAft>
              <a:buClr>
                <a:schemeClr val="dk2"/>
              </a:buClr>
              <a:buSzPts val="1841"/>
              <a:buFont typeface="Arial"/>
              <a:buNone/>
              <a:defRPr b="1" i="0" sz="1841" u="none" cap="none" strike="noStrike">
                <a:solidFill>
                  <a:schemeClr val="dk2"/>
                </a:solidFill>
                <a:latin typeface="Georgia"/>
                <a:ea typeface="Georgia"/>
                <a:cs typeface="Georgia"/>
                <a:sym typeface="Georgia"/>
              </a:defRPr>
            </a:lvl9pPr>
          </a:lstStyle>
          <a:p/>
        </p:txBody>
      </p:sp>
      <p:sp>
        <p:nvSpPr>
          <p:cNvPr id="117" name="Shape 117"/>
          <p:cNvSpPr txBox="1"/>
          <p:nvPr>
            <p:ph idx="3" type="body"/>
          </p:nvPr>
        </p:nvSpPr>
        <p:spPr>
          <a:xfrm>
            <a:off x="682679" y="1682419"/>
            <a:ext cx="10337694" cy="1389821"/>
          </a:xfrm>
          <a:prstGeom prst="rect">
            <a:avLst/>
          </a:prstGeom>
          <a:noFill/>
          <a:ln>
            <a:noFill/>
          </a:ln>
        </p:spPr>
        <p:txBody>
          <a:bodyPr anchorCtr="0" anchor="t" bIns="91425" lIns="91425" rIns="91425" wrap="square" tIns="91425"/>
          <a:lstStyle>
            <a:lvl1pPr indent="-228600" lvl="0" marL="457200" marR="0" rtl="0" algn="l">
              <a:lnSpc>
                <a:spcPct val="100000"/>
              </a:lnSpc>
              <a:spcBef>
                <a:spcPts val="0"/>
              </a:spcBef>
              <a:spcAft>
                <a:spcPts val="0"/>
              </a:spcAft>
              <a:buClr>
                <a:schemeClr val="dk1"/>
              </a:buClr>
              <a:buSzPts val="1841"/>
              <a:buFont typeface="Georgia"/>
              <a:buNone/>
              <a:defRPr b="0" i="0" sz="1841" u="none" cap="none" strike="noStrike">
                <a:solidFill>
                  <a:schemeClr val="dk1"/>
                </a:solidFill>
                <a:latin typeface="Georgia"/>
                <a:ea typeface="Georgia"/>
                <a:cs typeface="Georgia"/>
                <a:sym typeface="Georgia"/>
              </a:defRPr>
            </a:lvl1pPr>
            <a:lvl2pPr indent="-345503" lvl="1" marL="9144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2pPr>
            <a:lvl3pPr indent="-345503" lvl="2" marL="13716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3pPr>
            <a:lvl4pPr indent="-345503" lvl="3" marL="18288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4pPr>
            <a:lvl5pPr indent="-345503" lvl="4" marL="22860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5pPr>
            <a:lvl6pPr indent="-345503" lvl="5" marL="2743200" marR="0" rtl="0" algn="l">
              <a:lnSpc>
                <a:spcPct val="100000"/>
              </a:lnSpc>
              <a:spcBef>
                <a:spcPts val="828"/>
              </a:spcBef>
              <a:spcAft>
                <a:spcPts val="0"/>
              </a:spcAft>
              <a:buClr>
                <a:schemeClr val="dk1"/>
              </a:buClr>
              <a:buSzPts val="1841"/>
              <a:buFont typeface="Georgia"/>
              <a:buAutoNum type="arabicPeriod"/>
              <a:defRPr b="0" i="0" sz="1841" u="none" cap="none" strike="noStrike">
                <a:solidFill>
                  <a:schemeClr val="dk1"/>
                </a:solidFill>
                <a:latin typeface="Georgia"/>
                <a:ea typeface="Georgia"/>
                <a:cs typeface="Georgia"/>
                <a:sym typeface="Georgia"/>
              </a:defRPr>
            </a:lvl6pPr>
            <a:lvl7pPr indent="-345503" lvl="6" marL="3200400" marR="0" rtl="0" algn="l">
              <a:lnSpc>
                <a:spcPct val="100000"/>
              </a:lnSpc>
              <a:spcBef>
                <a:spcPts val="828"/>
              </a:spcBef>
              <a:spcAft>
                <a:spcPts val="0"/>
              </a:spcAft>
              <a:buClr>
                <a:schemeClr val="dk1"/>
              </a:buClr>
              <a:buSzPts val="1841"/>
              <a:buFont typeface="Georgia"/>
              <a:buAutoNum type="alphaLcPeriod"/>
              <a:defRPr b="0" i="0" sz="1841" u="none" cap="none" strike="noStrike">
                <a:solidFill>
                  <a:schemeClr val="dk1"/>
                </a:solidFill>
                <a:latin typeface="Georgia"/>
                <a:ea typeface="Georgia"/>
                <a:cs typeface="Georgia"/>
                <a:sym typeface="Georgia"/>
              </a:defRPr>
            </a:lvl7pPr>
            <a:lvl8pPr indent="-345503" lvl="7" marL="3657600" marR="0" rtl="0" algn="l">
              <a:lnSpc>
                <a:spcPct val="100000"/>
              </a:lnSpc>
              <a:spcBef>
                <a:spcPts val="828"/>
              </a:spcBef>
              <a:spcAft>
                <a:spcPts val="0"/>
              </a:spcAft>
              <a:buClr>
                <a:schemeClr val="dk1"/>
              </a:buClr>
              <a:buSzPts val="1841"/>
              <a:buFont typeface="Georgia"/>
              <a:buAutoNum type="romanLcPeriod"/>
              <a:defRPr b="0" i="0" sz="1841" u="none" cap="none" strike="noStrike">
                <a:solidFill>
                  <a:schemeClr val="dk1"/>
                </a:solidFill>
                <a:latin typeface="Georgia"/>
                <a:ea typeface="Georgia"/>
                <a:cs typeface="Georgia"/>
                <a:sym typeface="Georgia"/>
              </a:defRPr>
            </a:lvl8pPr>
            <a:lvl9pPr indent="-228600" lvl="8" marL="4114800" marR="0" rtl="0" algn="l">
              <a:lnSpc>
                <a:spcPct val="100000"/>
              </a:lnSpc>
              <a:spcBef>
                <a:spcPts val="828"/>
              </a:spcBef>
              <a:spcAft>
                <a:spcPts val="828"/>
              </a:spcAft>
              <a:buClr>
                <a:schemeClr val="dk2"/>
              </a:buClr>
              <a:buSzPts val="1841"/>
              <a:buFont typeface="Arial"/>
              <a:buNone/>
              <a:defRPr b="1" i="0" sz="1841" u="none" cap="none" strike="noStrike">
                <a:solidFill>
                  <a:schemeClr val="dk2"/>
                </a:solidFill>
                <a:latin typeface="Georgia"/>
                <a:ea typeface="Georgia"/>
                <a:cs typeface="Georgia"/>
                <a:sym typeface="Georgia"/>
              </a:defRPr>
            </a:lvl9pPr>
          </a:lstStyle>
          <a:p/>
        </p:txBody>
      </p:sp>
      <p:cxnSp>
        <p:nvCxnSpPr>
          <p:cNvPr id="118" name="Shape 118"/>
          <p:cNvCxnSpPr/>
          <p:nvPr/>
        </p:nvCxnSpPr>
        <p:spPr>
          <a:xfrm flipH="1" rot="10800000">
            <a:off x="487628" y="585089"/>
            <a:ext cx="10532700" cy="146400"/>
          </a:xfrm>
          <a:prstGeom prst="bentConnector2">
            <a:avLst/>
          </a:prstGeom>
          <a:noFill/>
          <a:ln cap="flat" cmpd="sng" w="12700">
            <a:solidFill>
              <a:schemeClr val="dk2"/>
            </a:solidFill>
            <a:prstDash val="solid"/>
            <a:round/>
            <a:headEnd len="med" w="med" type="none"/>
            <a:tailEnd len="med" w="med" type="none"/>
          </a:ln>
        </p:spPr>
      </p:cxnSp>
      <p:sp>
        <p:nvSpPr>
          <p:cNvPr id="119" name="Shape 119"/>
          <p:cNvSpPr txBox="1"/>
          <p:nvPr>
            <p:ph idx="12" type="sldNum"/>
          </p:nvPr>
        </p:nvSpPr>
        <p:spPr>
          <a:xfrm>
            <a:off x="9069865" y="6217625"/>
            <a:ext cx="1954348" cy="146297"/>
          </a:xfrm>
          <a:prstGeom prst="rect">
            <a:avLst/>
          </a:prstGeom>
          <a:noFill/>
          <a:ln>
            <a:noFill/>
          </a:ln>
        </p:spPr>
        <p:txBody>
          <a:bodyPr anchorCtr="0" anchor="t" bIns="0" lIns="0" rIns="0" wrap="square" tIns="0">
            <a:noAutofit/>
          </a:bodyPr>
          <a:lstStyle/>
          <a:p>
            <a:pPr indent="0" lvl="0" marL="0" marR="0" rtl="0" algn="r">
              <a:lnSpc>
                <a:spcPct val="100000"/>
              </a:lnSpc>
              <a:spcBef>
                <a:spcPts val="0"/>
              </a:spcBef>
              <a:spcAft>
                <a:spcPts val="0"/>
              </a:spcAft>
              <a:buClr>
                <a:schemeClr val="dk1"/>
              </a:buClr>
              <a:buSzPts val="230"/>
              <a:buFont typeface="Georgia"/>
              <a:buNone/>
            </a:pPr>
            <a:r>
              <a:rPr b="0" i="1" lang="en-US" sz="920" u="none" cap="none" strike="noStrike">
                <a:solidFill>
                  <a:schemeClr val="dk1"/>
                </a:solidFill>
                <a:latin typeface="Georgia"/>
                <a:ea typeface="Georgia"/>
                <a:cs typeface="Georgia"/>
                <a:sym typeface="Georgia"/>
              </a:rPr>
              <a:t>PwC</a:t>
            </a:r>
            <a:r>
              <a:rPr b="0" i="0" lang="en-US" sz="920" u="none" cap="none" strike="noStrike">
                <a:solidFill>
                  <a:schemeClr val="dk1"/>
                </a:solidFill>
                <a:latin typeface="Georgia"/>
                <a:ea typeface="Georgia"/>
                <a:cs typeface="Georgia"/>
                <a:sym typeface="Georgia"/>
              </a:rPr>
              <a:t> | </a:t>
            </a:r>
            <a:fld id="{00000000-1234-1234-1234-123412341234}" type="slidenum">
              <a:rPr b="0" i="0" lang="en-US" sz="920" u="none" cap="none" strike="noStrike">
                <a:solidFill>
                  <a:schemeClr val="dk1"/>
                </a:solidFill>
                <a:latin typeface="Georgia"/>
                <a:ea typeface="Georgia"/>
                <a:cs typeface="Georgia"/>
                <a:sym typeface="Georgia"/>
              </a:rPr>
              <a:t>‹#›</a:t>
            </a:fld>
            <a:endParaRPr b="0" i="0" sz="920" u="none" cap="none" strike="noStrike">
              <a:solidFill>
                <a:schemeClr val="dk1"/>
              </a:solidFill>
              <a:latin typeface="Georgia"/>
              <a:ea typeface="Georgia"/>
              <a:cs typeface="Georgia"/>
              <a:sym typeface="Georgia"/>
            </a:endParaRPr>
          </a:p>
        </p:txBody>
      </p:sp>
      <p:pic>
        <p:nvPicPr>
          <p:cNvPr descr="Image result for banque nationale du canada" id="120" name="Shape 120"/>
          <p:cNvPicPr preferRelativeResize="0"/>
          <p:nvPr/>
        </p:nvPicPr>
        <p:blipFill rotWithShape="1">
          <a:blip r:embed="rId2">
            <a:alphaModFix/>
          </a:blip>
          <a:srcRect b="0" l="0" r="0" t="0"/>
          <a:stretch/>
        </p:blipFill>
        <p:spPr>
          <a:xfrm>
            <a:off x="487628" y="6134377"/>
            <a:ext cx="1238460" cy="31260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ontent: Two and Left Text">
    <p:spTree>
      <p:nvGrpSpPr>
        <p:cNvPr id="121" name="Shape 121"/>
        <p:cNvGrpSpPr/>
        <p:nvPr/>
      </p:nvGrpSpPr>
      <p:grpSpPr>
        <a:xfrm>
          <a:off x="0" y="0"/>
          <a:ext cx="0" cy="0"/>
          <a:chOff x="0" y="0"/>
          <a:chExt cx="0" cy="0"/>
        </a:xfrm>
      </p:grpSpPr>
      <p:sp>
        <p:nvSpPr>
          <p:cNvPr id="122" name="Shape 122"/>
          <p:cNvSpPr txBox="1"/>
          <p:nvPr>
            <p:ph type="title"/>
          </p:nvPr>
        </p:nvSpPr>
        <p:spPr>
          <a:xfrm>
            <a:off x="682679" y="647254"/>
            <a:ext cx="10337694" cy="877782"/>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SzPts val="2209"/>
              <a:buFont typeface="Georgia"/>
              <a:buNone/>
              <a:defRPr b="1" i="1" sz="2209" u="none" cap="none" strike="noStrike">
                <a:solidFill>
                  <a:schemeClr val="dk1"/>
                </a:solidFill>
                <a:latin typeface="Georgia"/>
                <a:ea typeface="Georgia"/>
                <a:cs typeface="Georgia"/>
                <a:sym typeface="Georgia"/>
              </a:defRPr>
            </a:lvl1pPr>
            <a:lvl2pPr indent="0" lvl="1" rtl="0">
              <a:spcBef>
                <a:spcPts val="0"/>
              </a:spcBef>
              <a:spcAft>
                <a:spcPts val="0"/>
              </a:spcAft>
              <a:buSzPts val="1657"/>
              <a:buFont typeface="Arial"/>
              <a:buNone/>
              <a:defRPr sz="1657"/>
            </a:lvl2pPr>
            <a:lvl3pPr indent="0" lvl="2" rtl="0">
              <a:spcBef>
                <a:spcPts val="0"/>
              </a:spcBef>
              <a:spcAft>
                <a:spcPts val="0"/>
              </a:spcAft>
              <a:buSzPts val="1657"/>
              <a:buFont typeface="Arial"/>
              <a:buNone/>
              <a:defRPr sz="1657"/>
            </a:lvl3pPr>
            <a:lvl4pPr indent="0" lvl="3" rtl="0">
              <a:spcBef>
                <a:spcPts val="0"/>
              </a:spcBef>
              <a:spcAft>
                <a:spcPts val="0"/>
              </a:spcAft>
              <a:buSzPts val="1657"/>
              <a:buFont typeface="Arial"/>
              <a:buNone/>
              <a:defRPr sz="1657"/>
            </a:lvl4pPr>
            <a:lvl5pPr indent="0" lvl="4" rtl="0">
              <a:spcBef>
                <a:spcPts val="0"/>
              </a:spcBef>
              <a:spcAft>
                <a:spcPts val="0"/>
              </a:spcAft>
              <a:buSzPts val="1657"/>
              <a:buFont typeface="Arial"/>
              <a:buNone/>
              <a:defRPr sz="1657"/>
            </a:lvl5pPr>
            <a:lvl6pPr indent="0" lvl="5" rtl="0">
              <a:spcBef>
                <a:spcPts val="0"/>
              </a:spcBef>
              <a:spcAft>
                <a:spcPts val="0"/>
              </a:spcAft>
              <a:buSzPts val="1657"/>
              <a:buFont typeface="Arial"/>
              <a:buNone/>
              <a:defRPr sz="1657"/>
            </a:lvl6pPr>
            <a:lvl7pPr indent="0" lvl="6" rtl="0">
              <a:spcBef>
                <a:spcPts val="0"/>
              </a:spcBef>
              <a:spcAft>
                <a:spcPts val="0"/>
              </a:spcAft>
              <a:buSzPts val="1657"/>
              <a:buFont typeface="Arial"/>
              <a:buNone/>
              <a:defRPr sz="1657"/>
            </a:lvl7pPr>
            <a:lvl8pPr indent="0" lvl="7" rtl="0">
              <a:spcBef>
                <a:spcPts val="0"/>
              </a:spcBef>
              <a:spcAft>
                <a:spcPts val="0"/>
              </a:spcAft>
              <a:buSzPts val="1657"/>
              <a:buFont typeface="Arial"/>
              <a:buNone/>
              <a:defRPr sz="1657"/>
            </a:lvl8pPr>
            <a:lvl9pPr indent="0" lvl="8" rtl="0">
              <a:spcBef>
                <a:spcPts val="0"/>
              </a:spcBef>
              <a:spcAft>
                <a:spcPts val="0"/>
              </a:spcAft>
              <a:buSzPts val="1657"/>
              <a:buFont typeface="Arial"/>
              <a:buNone/>
              <a:defRPr sz="1657"/>
            </a:lvl9pPr>
          </a:lstStyle>
          <a:p/>
        </p:txBody>
      </p:sp>
      <p:sp>
        <p:nvSpPr>
          <p:cNvPr id="123" name="Shape 123"/>
          <p:cNvSpPr txBox="1"/>
          <p:nvPr>
            <p:ph idx="1" type="body"/>
          </p:nvPr>
        </p:nvSpPr>
        <p:spPr>
          <a:xfrm>
            <a:off x="7704507" y="1682419"/>
            <a:ext cx="3315864" cy="2048157"/>
          </a:xfrm>
          <a:prstGeom prst="rect">
            <a:avLst/>
          </a:prstGeom>
          <a:noFill/>
          <a:ln>
            <a:noFill/>
          </a:ln>
        </p:spPr>
        <p:txBody>
          <a:bodyPr anchorCtr="0" anchor="t" bIns="91425" lIns="91425" rIns="91425" wrap="square" tIns="91425"/>
          <a:lstStyle>
            <a:lvl1pPr indent="-228600" lvl="0" marL="457200" marR="0" rtl="0" algn="l">
              <a:lnSpc>
                <a:spcPct val="100000"/>
              </a:lnSpc>
              <a:spcBef>
                <a:spcPts val="0"/>
              </a:spcBef>
              <a:spcAft>
                <a:spcPts val="0"/>
              </a:spcAft>
              <a:buClr>
                <a:schemeClr val="dk1"/>
              </a:buClr>
              <a:buSzPts val="1841"/>
              <a:buFont typeface="Georgia"/>
              <a:buNone/>
              <a:defRPr b="0" i="0" sz="1841" u="none" cap="none" strike="noStrike">
                <a:solidFill>
                  <a:schemeClr val="dk1"/>
                </a:solidFill>
                <a:latin typeface="Georgia"/>
                <a:ea typeface="Georgia"/>
                <a:cs typeface="Georgia"/>
                <a:sym typeface="Georgia"/>
              </a:defRPr>
            </a:lvl1pPr>
            <a:lvl2pPr indent="-345503" lvl="1" marL="9144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2pPr>
            <a:lvl3pPr indent="-345503" lvl="2" marL="13716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3pPr>
            <a:lvl4pPr indent="-345503" lvl="3" marL="18288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4pPr>
            <a:lvl5pPr indent="-345503" lvl="4" marL="22860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5pPr>
            <a:lvl6pPr indent="-345503" lvl="5" marL="2743200" marR="0" rtl="0" algn="l">
              <a:lnSpc>
                <a:spcPct val="100000"/>
              </a:lnSpc>
              <a:spcBef>
                <a:spcPts val="828"/>
              </a:spcBef>
              <a:spcAft>
                <a:spcPts val="0"/>
              </a:spcAft>
              <a:buClr>
                <a:schemeClr val="dk1"/>
              </a:buClr>
              <a:buSzPts val="1841"/>
              <a:buFont typeface="Georgia"/>
              <a:buAutoNum type="arabicPeriod"/>
              <a:defRPr b="0" i="0" sz="1841" u="none" cap="none" strike="noStrike">
                <a:solidFill>
                  <a:schemeClr val="dk1"/>
                </a:solidFill>
                <a:latin typeface="Georgia"/>
                <a:ea typeface="Georgia"/>
                <a:cs typeface="Georgia"/>
                <a:sym typeface="Georgia"/>
              </a:defRPr>
            </a:lvl6pPr>
            <a:lvl7pPr indent="-345503" lvl="6" marL="3200400" marR="0" rtl="0" algn="l">
              <a:lnSpc>
                <a:spcPct val="100000"/>
              </a:lnSpc>
              <a:spcBef>
                <a:spcPts val="828"/>
              </a:spcBef>
              <a:spcAft>
                <a:spcPts val="0"/>
              </a:spcAft>
              <a:buClr>
                <a:schemeClr val="dk1"/>
              </a:buClr>
              <a:buSzPts val="1841"/>
              <a:buFont typeface="Georgia"/>
              <a:buAutoNum type="alphaLcPeriod"/>
              <a:defRPr b="0" i="0" sz="1841" u="none" cap="none" strike="noStrike">
                <a:solidFill>
                  <a:schemeClr val="dk1"/>
                </a:solidFill>
                <a:latin typeface="Georgia"/>
                <a:ea typeface="Georgia"/>
                <a:cs typeface="Georgia"/>
                <a:sym typeface="Georgia"/>
              </a:defRPr>
            </a:lvl7pPr>
            <a:lvl8pPr indent="-345503" lvl="7" marL="3657600" marR="0" rtl="0" algn="l">
              <a:lnSpc>
                <a:spcPct val="100000"/>
              </a:lnSpc>
              <a:spcBef>
                <a:spcPts val="828"/>
              </a:spcBef>
              <a:spcAft>
                <a:spcPts val="0"/>
              </a:spcAft>
              <a:buClr>
                <a:schemeClr val="dk1"/>
              </a:buClr>
              <a:buSzPts val="1841"/>
              <a:buFont typeface="Georgia"/>
              <a:buAutoNum type="romanLcPeriod"/>
              <a:defRPr b="0" i="0" sz="1841" u="none" cap="none" strike="noStrike">
                <a:solidFill>
                  <a:schemeClr val="dk1"/>
                </a:solidFill>
                <a:latin typeface="Georgia"/>
                <a:ea typeface="Georgia"/>
                <a:cs typeface="Georgia"/>
                <a:sym typeface="Georgia"/>
              </a:defRPr>
            </a:lvl8pPr>
            <a:lvl9pPr indent="-228600" lvl="8" marL="4114800" marR="0" rtl="0" algn="l">
              <a:lnSpc>
                <a:spcPct val="100000"/>
              </a:lnSpc>
              <a:spcBef>
                <a:spcPts val="828"/>
              </a:spcBef>
              <a:spcAft>
                <a:spcPts val="828"/>
              </a:spcAft>
              <a:buClr>
                <a:schemeClr val="dk2"/>
              </a:buClr>
              <a:buSzPts val="1841"/>
              <a:buFont typeface="Arial"/>
              <a:buNone/>
              <a:defRPr b="1" i="0" sz="1841" u="none" cap="none" strike="noStrike">
                <a:solidFill>
                  <a:schemeClr val="dk2"/>
                </a:solidFill>
                <a:latin typeface="Georgia"/>
                <a:ea typeface="Georgia"/>
                <a:cs typeface="Georgia"/>
                <a:sym typeface="Georgia"/>
              </a:defRPr>
            </a:lvl9pPr>
          </a:lstStyle>
          <a:p/>
        </p:txBody>
      </p:sp>
      <p:sp>
        <p:nvSpPr>
          <p:cNvPr id="124" name="Shape 124"/>
          <p:cNvSpPr txBox="1"/>
          <p:nvPr>
            <p:ph idx="2" type="body"/>
          </p:nvPr>
        </p:nvSpPr>
        <p:spPr>
          <a:xfrm>
            <a:off x="7704507" y="3876874"/>
            <a:ext cx="3315864" cy="2048157"/>
          </a:xfrm>
          <a:prstGeom prst="rect">
            <a:avLst/>
          </a:prstGeom>
          <a:noFill/>
          <a:ln>
            <a:noFill/>
          </a:ln>
        </p:spPr>
        <p:txBody>
          <a:bodyPr anchorCtr="0" anchor="t" bIns="91425" lIns="91425" rIns="91425" wrap="square" tIns="91425"/>
          <a:lstStyle>
            <a:lvl1pPr indent="-228600" lvl="0" marL="457200" marR="0" rtl="0" algn="l">
              <a:lnSpc>
                <a:spcPct val="100000"/>
              </a:lnSpc>
              <a:spcBef>
                <a:spcPts val="0"/>
              </a:spcBef>
              <a:spcAft>
                <a:spcPts val="0"/>
              </a:spcAft>
              <a:buClr>
                <a:schemeClr val="dk1"/>
              </a:buClr>
              <a:buSzPts val="1841"/>
              <a:buFont typeface="Georgia"/>
              <a:buNone/>
              <a:defRPr b="0" i="0" sz="1841" u="none" cap="none" strike="noStrike">
                <a:solidFill>
                  <a:schemeClr val="dk1"/>
                </a:solidFill>
                <a:latin typeface="Georgia"/>
                <a:ea typeface="Georgia"/>
                <a:cs typeface="Georgia"/>
                <a:sym typeface="Georgia"/>
              </a:defRPr>
            </a:lvl1pPr>
            <a:lvl2pPr indent="-345503" lvl="1" marL="9144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2pPr>
            <a:lvl3pPr indent="-345503" lvl="2" marL="13716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3pPr>
            <a:lvl4pPr indent="-345503" lvl="3" marL="18288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4pPr>
            <a:lvl5pPr indent="-345503" lvl="4" marL="22860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5pPr>
            <a:lvl6pPr indent="-345503" lvl="5" marL="2743200" marR="0" rtl="0" algn="l">
              <a:lnSpc>
                <a:spcPct val="100000"/>
              </a:lnSpc>
              <a:spcBef>
                <a:spcPts val="828"/>
              </a:spcBef>
              <a:spcAft>
                <a:spcPts val="0"/>
              </a:spcAft>
              <a:buClr>
                <a:schemeClr val="dk1"/>
              </a:buClr>
              <a:buSzPts val="1841"/>
              <a:buFont typeface="Georgia"/>
              <a:buAutoNum type="arabicPeriod"/>
              <a:defRPr b="0" i="0" sz="1841" u="none" cap="none" strike="noStrike">
                <a:solidFill>
                  <a:schemeClr val="dk1"/>
                </a:solidFill>
                <a:latin typeface="Georgia"/>
                <a:ea typeface="Georgia"/>
                <a:cs typeface="Georgia"/>
                <a:sym typeface="Georgia"/>
              </a:defRPr>
            </a:lvl6pPr>
            <a:lvl7pPr indent="-345503" lvl="6" marL="3200400" marR="0" rtl="0" algn="l">
              <a:lnSpc>
                <a:spcPct val="100000"/>
              </a:lnSpc>
              <a:spcBef>
                <a:spcPts val="828"/>
              </a:spcBef>
              <a:spcAft>
                <a:spcPts val="0"/>
              </a:spcAft>
              <a:buClr>
                <a:schemeClr val="dk1"/>
              </a:buClr>
              <a:buSzPts val="1841"/>
              <a:buFont typeface="Georgia"/>
              <a:buAutoNum type="alphaLcPeriod"/>
              <a:defRPr b="0" i="0" sz="1841" u="none" cap="none" strike="noStrike">
                <a:solidFill>
                  <a:schemeClr val="dk1"/>
                </a:solidFill>
                <a:latin typeface="Georgia"/>
                <a:ea typeface="Georgia"/>
                <a:cs typeface="Georgia"/>
                <a:sym typeface="Georgia"/>
              </a:defRPr>
            </a:lvl7pPr>
            <a:lvl8pPr indent="-345503" lvl="7" marL="3657600" marR="0" rtl="0" algn="l">
              <a:lnSpc>
                <a:spcPct val="100000"/>
              </a:lnSpc>
              <a:spcBef>
                <a:spcPts val="828"/>
              </a:spcBef>
              <a:spcAft>
                <a:spcPts val="0"/>
              </a:spcAft>
              <a:buClr>
                <a:schemeClr val="dk1"/>
              </a:buClr>
              <a:buSzPts val="1841"/>
              <a:buFont typeface="Georgia"/>
              <a:buAutoNum type="romanLcPeriod"/>
              <a:defRPr b="0" i="0" sz="1841" u="none" cap="none" strike="noStrike">
                <a:solidFill>
                  <a:schemeClr val="dk1"/>
                </a:solidFill>
                <a:latin typeface="Georgia"/>
                <a:ea typeface="Georgia"/>
                <a:cs typeface="Georgia"/>
                <a:sym typeface="Georgia"/>
              </a:defRPr>
            </a:lvl8pPr>
            <a:lvl9pPr indent="-228600" lvl="8" marL="4114800" marR="0" rtl="0" algn="l">
              <a:lnSpc>
                <a:spcPct val="100000"/>
              </a:lnSpc>
              <a:spcBef>
                <a:spcPts val="828"/>
              </a:spcBef>
              <a:spcAft>
                <a:spcPts val="828"/>
              </a:spcAft>
              <a:buClr>
                <a:schemeClr val="dk2"/>
              </a:buClr>
              <a:buSzPts val="1841"/>
              <a:buFont typeface="Arial"/>
              <a:buNone/>
              <a:defRPr b="1" i="0" sz="1841" u="none" cap="none" strike="noStrike">
                <a:solidFill>
                  <a:schemeClr val="dk2"/>
                </a:solidFill>
                <a:latin typeface="Georgia"/>
                <a:ea typeface="Georgia"/>
                <a:cs typeface="Georgia"/>
                <a:sym typeface="Georgia"/>
              </a:defRPr>
            </a:lvl9pPr>
          </a:lstStyle>
          <a:p/>
        </p:txBody>
      </p:sp>
      <p:sp>
        <p:nvSpPr>
          <p:cNvPr id="125" name="Shape 125"/>
          <p:cNvSpPr txBox="1"/>
          <p:nvPr>
            <p:ph idx="3" type="body"/>
          </p:nvPr>
        </p:nvSpPr>
        <p:spPr>
          <a:xfrm>
            <a:off x="682682" y="1682415"/>
            <a:ext cx="6826778" cy="4242612"/>
          </a:xfrm>
          <a:prstGeom prst="rect">
            <a:avLst/>
          </a:prstGeom>
          <a:noFill/>
          <a:ln>
            <a:noFill/>
          </a:ln>
        </p:spPr>
        <p:txBody>
          <a:bodyPr anchorCtr="0" anchor="t" bIns="91425" lIns="91425" rIns="91425" wrap="square" tIns="91425"/>
          <a:lstStyle>
            <a:lvl1pPr indent="-228600" lvl="0" marL="457200" marR="0" rtl="0" algn="l">
              <a:lnSpc>
                <a:spcPct val="100000"/>
              </a:lnSpc>
              <a:spcBef>
                <a:spcPts val="0"/>
              </a:spcBef>
              <a:spcAft>
                <a:spcPts val="0"/>
              </a:spcAft>
              <a:buClr>
                <a:schemeClr val="dk1"/>
              </a:buClr>
              <a:buSzPts val="1841"/>
              <a:buFont typeface="Georgia"/>
              <a:buNone/>
              <a:defRPr b="0" i="0" sz="1841" u="none" cap="none" strike="noStrike">
                <a:solidFill>
                  <a:schemeClr val="dk1"/>
                </a:solidFill>
                <a:latin typeface="Georgia"/>
                <a:ea typeface="Georgia"/>
                <a:cs typeface="Georgia"/>
                <a:sym typeface="Georgia"/>
              </a:defRPr>
            </a:lvl1pPr>
            <a:lvl2pPr indent="-345503" lvl="1" marL="9144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2pPr>
            <a:lvl3pPr indent="-345503" lvl="2" marL="13716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3pPr>
            <a:lvl4pPr indent="-345503" lvl="3" marL="18288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4pPr>
            <a:lvl5pPr indent="-345503" lvl="4" marL="22860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5pPr>
            <a:lvl6pPr indent="-345503" lvl="5" marL="2743200" marR="0" rtl="0" algn="l">
              <a:lnSpc>
                <a:spcPct val="100000"/>
              </a:lnSpc>
              <a:spcBef>
                <a:spcPts val="828"/>
              </a:spcBef>
              <a:spcAft>
                <a:spcPts val="0"/>
              </a:spcAft>
              <a:buClr>
                <a:schemeClr val="dk1"/>
              </a:buClr>
              <a:buSzPts val="1841"/>
              <a:buFont typeface="Georgia"/>
              <a:buAutoNum type="arabicPeriod"/>
              <a:defRPr b="0" i="0" sz="1841" u="none" cap="none" strike="noStrike">
                <a:solidFill>
                  <a:schemeClr val="dk1"/>
                </a:solidFill>
                <a:latin typeface="Georgia"/>
                <a:ea typeface="Georgia"/>
                <a:cs typeface="Georgia"/>
                <a:sym typeface="Georgia"/>
              </a:defRPr>
            </a:lvl6pPr>
            <a:lvl7pPr indent="-345503" lvl="6" marL="3200400" marR="0" rtl="0" algn="l">
              <a:lnSpc>
                <a:spcPct val="100000"/>
              </a:lnSpc>
              <a:spcBef>
                <a:spcPts val="828"/>
              </a:spcBef>
              <a:spcAft>
                <a:spcPts val="0"/>
              </a:spcAft>
              <a:buClr>
                <a:schemeClr val="dk1"/>
              </a:buClr>
              <a:buSzPts val="1841"/>
              <a:buFont typeface="Georgia"/>
              <a:buAutoNum type="alphaLcPeriod"/>
              <a:defRPr b="0" i="0" sz="1841" u="none" cap="none" strike="noStrike">
                <a:solidFill>
                  <a:schemeClr val="dk1"/>
                </a:solidFill>
                <a:latin typeface="Georgia"/>
                <a:ea typeface="Georgia"/>
                <a:cs typeface="Georgia"/>
                <a:sym typeface="Georgia"/>
              </a:defRPr>
            </a:lvl7pPr>
            <a:lvl8pPr indent="-345503" lvl="7" marL="3657600" marR="0" rtl="0" algn="l">
              <a:lnSpc>
                <a:spcPct val="100000"/>
              </a:lnSpc>
              <a:spcBef>
                <a:spcPts val="828"/>
              </a:spcBef>
              <a:spcAft>
                <a:spcPts val="0"/>
              </a:spcAft>
              <a:buClr>
                <a:schemeClr val="dk1"/>
              </a:buClr>
              <a:buSzPts val="1841"/>
              <a:buFont typeface="Georgia"/>
              <a:buAutoNum type="romanLcPeriod"/>
              <a:defRPr b="0" i="0" sz="1841" u="none" cap="none" strike="noStrike">
                <a:solidFill>
                  <a:schemeClr val="dk1"/>
                </a:solidFill>
                <a:latin typeface="Georgia"/>
                <a:ea typeface="Georgia"/>
                <a:cs typeface="Georgia"/>
                <a:sym typeface="Georgia"/>
              </a:defRPr>
            </a:lvl8pPr>
            <a:lvl9pPr indent="-228600" lvl="8" marL="4114800" marR="0" rtl="0" algn="l">
              <a:lnSpc>
                <a:spcPct val="100000"/>
              </a:lnSpc>
              <a:spcBef>
                <a:spcPts val="828"/>
              </a:spcBef>
              <a:spcAft>
                <a:spcPts val="828"/>
              </a:spcAft>
              <a:buClr>
                <a:schemeClr val="dk2"/>
              </a:buClr>
              <a:buSzPts val="1841"/>
              <a:buFont typeface="Arial"/>
              <a:buNone/>
              <a:defRPr b="1" i="0" sz="1841" u="none" cap="none" strike="noStrike">
                <a:solidFill>
                  <a:schemeClr val="dk2"/>
                </a:solidFill>
                <a:latin typeface="Georgia"/>
                <a:ea typeface="Georgia"/>
                <a:cs typeface="Georgia"/>
                <a:sym typeface="Georgia"/>
              </a:defRPr>
            </a:lvl9pPr>
          </a:lstStyle>
          <a:p/>
        </p:txBody>
      </p:sp>
      <p:cxnSp>
        <p:nvCxnSpPr>
          <p:cNvPr id="126" name="Shape 126"/>
          <p:cNvCxnSpPr/>
          <p:nvPr/>
        </p:nvCxnSpPr>
        <p:spPr>
          <a:xfrm flipH="1" rot="10800000">
            <a:off x="487628" y="585089"/>
            <a:ext cx="10532700" cy="146400"/>
          </a:xfrm>
          <a:prstGeom prst="bentConnector2">
            <a:avLst/>
          </a:prstGeom>
          <a:noFill/>
          <a:ln cap="flat" cmpd="sng" w="12700">
            <a:solidFill>
              <a:schemeClr val="dk2"/>
            </a:solidFill>
            <a:prstDash val="solid"/>
            <a:round/>
            <a:headEnd len="med" w="med" type="none"/>
            <a:tailEnd len="med" w="med" type="none"/>
          </a:ln>
        </p:spPr>
      </p:cxnSp>
      <p:sp>
        <p:nvSpPr>
          <p:cNvPr id="127" name="Shape 127"/>
          <p:cNvSpPr txBox="1"/>
          <p:nvPr>
            <p:ph idx="12" type="sldNum"/>
          </p:nvPr>
        </p:nvSpPr>
        <p:spPr>
          <a:xfrm>
            <a:off x="9069865" y="6217625"/>
            <a:ext cx="1954348" cy="146297"/>
          </a:xfrm>
          <a:prstGeom prst="rect">
            <a:avLst/>
          </a:prstGeom>
          <a:noFill/>
          <a:ln>
            <a:noFill/>
          </a:ln>
        </p:spPr>
        <p:txBody>
          <a:bodyPr anchorCtr="0" anchor="t" bIns="0" lIns="0" rIns="0" wrap="square" tIns="0">
            <a:noAutofit/>
          </a:bodyPr>
          <a:lstStyle/>
          <a:p>
            <a:pPr indent="0" lvl="0" marL="0" marR="0" rtl="0" algn="r">
              <a:lnSpc>
                <a:spcPct val="100000"/>
              </a:lnSpc>
              <a:spcBef>
                <a:spcPts val="0"/>
              </a:spcBef>
              <a:spcAft>
                <a:spcPts val="0"/>
              </a:spcAft>
              <a:buClr>
                <a:schemeClr val="dk1"/>
              </a:buClr>
              <a:buSzPts val="230"/>
              <a:buFont typeface="Georgia"/>
              <a:buNone/>
            </a:pPr>
            <a:r>
              <a:rPr b="0" i="1" lang="en-US" sz="920" u="none" cap="none" strike="noStrike">
                <a:solidFill>
                  <a:schemeClr val="dk1"/>
                </a:solidFill>
                <a:latin typeface="Georgia"/>
                <a:ea typeface="Georgia"/>
                <a:cs typeface="Georgia"/>
                <a:sym typeface="Georgia"/>
              </a:rPr>
              <a:t>PwC</a:t>
            </a:r>
            <a:r>
              <a:rPr b="0" i="0" lang="en-US" sz="920" u="none" cap="none" strike="noStrike">
                <a:solidFill>
                  <a:schemeClr val="dk1"/>
                </a:solidFill>
                <a:latin typeface="Georgia"/>
                <a:ea typeface="Georgia"/>
                <a:cs typeface="Georgia"/>
                <a:sym typeface="Georgia"/>
              </a:rPr>
              <a:t> | </a:t>
            </a:r>
            <a:fld id="{00000000-1234-1234-1234-123412341234}" type="slidenum">
              <a:rPr b="0" i="0" lang="en-US" sz="920" u="none" cap="none" strike="noStrike">
                <a:solidFill>
                  <a:schemeClr val="dk1"/>
                </a:solidFill>
                <a:latin typeface="Georgia"/>
                <a:ea typeface="Georgia"/>
                <a:cs typeface="Georgia"/>
                <a:sym typeface="Georgia"/>
              </a:rPr>
              <a:t>‹#›</a:t>
            </a:fld>
            <a:endParaRPr b="0" i="0" sz="920" u="none" cap="none" strike="noStrike">
              <a:solidFill>
                <a:schemeClr val="dk1"/>
              </a:solidFill>
              <a:latin typeface="Georgia"/>
              <a:ea typeface="Georgia"/>
              <a:cs typeface="Georgia"/>
              <a:sym typeface="Georgia"/>
            </a:endParaRPr>
          </a:p>
        </p:txBody>
      </p:sp>
      <p:pic>
        <p:nvPicPr>
          <p:cNvPr descr="Image result for banque nationale du canada" id="128" name="Shape 128"/>
          <p:cNvPicPr preferRelativeResize="0"/>
          <p:nvPr/>
        </p:nvPicPr>
        <p:blipFill rotWithShape="1">
          <a:blip r:embed="rId2">
            <a:alphaModFix/>
          </a:blip>
          <a:srcRect b="0" l="0" r="0" t="0"/>
          <a:stretch/>
        </p:blipFill>
        <p:spPr>
          <a:xfrm>
            <a:off x="487628" y="6134377"/>
            <a:ext cx="1238460" cy="31260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ontent: Two and Right Text">
    <p:spTree>
      <p:nvGrpSpPr>
        <p:cNvPr id="129" name="Shape 129"/>
        <p:cNvGrpSpPr/>
        <p:nvPr/>
      </p:nvGrpSpPr>
      <p:grpSpPr>
        <a:xfrm>
          <a:off x="0" y="0"/>
          <a:ext cx="0" cy="0"/>
          <a:chOff x="0" y="0"/>
          <a:chExt cx="0" cy="0"/>
        </a:xfrm>
      </p:grpSpPr>
      <p:sp>
        <p:nvSpPr>
          <p:cNvPr id="130" name="Shape 130"/>
          <p:cNvSpPr txBox="1"/>
          <p:nvPr>
            <p:ph idx="1" type="body"/>
          </p:nvPr>
        </p:nvSpPr>
        <p:spPr>
          <a:xfrm>
            <a:off x="682679" y="1682419"/>
            <a:ext cx="3315864" cy="2048157"/>
          </a:xfrm>
          <a:prstGeom prst="rect">
            <a:avLst/>
          </a:prstGeom>
          <a:noFill/>
          <a:ln>
            <a:noFill/>
          </a:ln>
        </p:spPr>
        <p:txBody>
          <a:bodyPr anchorCtr="0" anchor="t" bIns="91425" lIns="91425" rIns="91425" wrap="square" tIns="91425"/>
          <a:lstStyle>
            <a:lvl1pPr indent="-228600" lvl="0" marL="457200" marR="0" rtl="0" algn="l">
              <a:lnSpc>
                <a:spcPct val="100000"/>
              </a:lnSpc>
              <a:spcBef>
                <a:spcPts val="0"/>
              </a:spcBef>
              <a:spcAft>
                <a:spcPts val="0"/>
              </a:spcAft>
              <a:buClr>
                <a:schemeClr val="dk1"/>
              </a:buClr>
              <a:buSzPts val="1841"/>
              <a:buFont typeface="Georgia"/>
              <a:buNone/>
              <a:defRPr b="0" i="0" sz="1841" u="none" cap="none" strike="noStrike">
                <a:solidFill>
                  <a:schemeClr val="dk1"/>
                </a:solidFill>
                <a:latin typeface="Georgia"/>
                <a:ea typeface="Georgia"/>
                <a:cs typeface="Georgia"/>
                <a:sym typeface="Georgia"/>
              </a:defRPr>
            </a:lvl1pPr>
            <a:lvl2pPr indent="-345503" lvl="1" marL="9144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2pPr>
            <a:lvl3pPr indent="-345503" lvl="2" marL="13716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3pPr>
            <a:lvl4pPr indent="-345503" lvl="3" marL="18288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4pPr>
            <a:lvl5pPr indent="-345503" lvl="4" marL="22860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5pPr>
            <a:lvl6pPr indent="-345503" lvl="5" marL="2743200" marR="0" rtl="0" algn="l">
              <a:lnSpc>
                <a:spcPct val="100000"/>
              </a:lnSpc>
              <a:spcBef>
                <a:spcPts val="828"/>
              </a:spcBef>
              <a:spcAft>
                <a:spcPts val="0"/>
              </a:spcAft>
              <a:buClr>
                <a:schemeClr val="dk1"/>
              </a:buClr>
              <a:buSzPts val="1841"/>
              <a:buFont typeface="Georgia"/>
              <a:buAutoNum type="arabicPeriod"/>
              <a:defRPr b="0" i="0" sz="1841" u="none" cap="none" strike="noStrike">
                <a:solidFill>
                  <a:schemeClr val="dk1"/>
                </a:solidFill>
                <a:latin typeface="Georgia"/>
                <a:ea typeface="Georgia"/>
                <a:cs typeface="Georgia"/>
                <a:sym typeface="Georgia"/>
              </a:defRPr>
            </a:lvl6pPr>
            <a:lvl7pPr indent="-345503" lvl="6" marL="3200400" marR="0" rtl="0" algn="l">
              <a:lnSpc>
                <a:spcPct val="100000"/>
              </a:lnSpc>
              <a:spcBef>
                <a:spcPts val="828"/>
              </a:spcBef>
              <a:spcAft>
                <a:spcPts val="0"/>
              </a:spcAft>
              <a:buClr>
                <a:schemeClr val="dk1"/>
              </a:buClr>
              <a:buSzPts val="1841"/>
              <a:buFont typeface="Georgia"/>
              <a:buAutoNum type="alphaLcPeriod"/>
              <a:defRPr b="0" i="0" sz="1841" u="none" cap="none" strike="noStrike">
                <a:solidFill>
                  <a:schemeClr val="dk1"/>
                </a:solidFill>
                <a:latin typeface="Georgia"/>
                <a:ea typeface="Georgia"/>
                <a:cs typeface="Georgia"/>
                <a:sym typeface="Georgia"/>
              </a:defRPr>
            </a:lvl7pPr>
            <a:lvl8pPr indent="-345503" lvl="7" marL="3657600" marR="0" rtl="0" algn="l">
              <a:lnSpc>
                <a:spcPct val="100000"/>
              </a:lnSpc>
              <a:spcBef>
                <a:spcPts val="828"/>
              </a:spcBef>
              <a:spcAft>
                <a:spcPts val="0"/>
              </a:spcAft>
              <a:buClr>
                <a:schemeClr val="dk1"/>
              </a:buClr>
              <a:buSzPts val="1841"/>
              <a:buFont typeface="Georgia"/>
              <a:buAutoNum type="romanLcPeriod"/>
              <a:defRPr b="0" i="0" sz="1841" u="none" cap="none" strike="noStrike">
                <a:solidFill>
                  <a:schemeClr val="dk1"/>
                </a:solidFill>
                <a:latin typeface="Georgia"/>
                <a:ea typeface="Georgia"/>
                <a:cs typeface="Georgia"/>
                <a:sym typeface="Georgia"/>
              </a:defRPr>
            </a:lvl8pPr>
            <a:lvl9pPr indent="-228600" lvl="8" marL="4114800" marR="0" rtl="0" algn="l">
              <a:lnSpc>
                <a:spcPct val="100000"/>
              </a:lnSpc>
              <a:spcBef>
                <a:spcPts val="828"/>
              </a:spcBef>
              <a:spcAft>
                <a:spcPts val="828"/>
              </a:spcAft>
              <a:buClr>
                <a:schemeClr val="dk2"/>
              </a:buClr>
              <a:buSzPts val="1841"/>
              <a:buFont typeface="Arial"/>
              <a:buNone/>
              <a:defRPr b="1" i="0" sz="1841" u="none" cap="none" strike="noStrike">
                <a:solidFill>
                  <a:schemeClr val="dk2"/>
                </a:solidFill>
                <a:latin typeface="Georgia"/>
                <a:ea typeface="Georgia"/>
                <a:cs typeface="Georgia"/>
                <a:sym typeface="Georgia"/>
              </a:defRPr>
            </a:lvl9pPr>
          </a:lstStyle>
          <a:p/>
        </p:txBody>
      </p:sp>
      <p:sp>
        <p:nvSpPr>
          <p:cNvPr id="131" name="Shape 131"/>
          <p:cNvSpPr txBox="1"/>
          <p:nvPr>
            <p:ph type="title"/>
          </p:nvPr>
        </p:nvSpPr>
        <p:spPr>
          <a:xfrm>
            <a:off x="682679" y="647254"/>
            <a:ext cx="10337694" cy="877782"/>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SzPts val="2209"/>
              <a:buFont typeface="Georgia"/>
              <a:buNone/>
              <a:defRPr b="1" i="1" sz="2209" u="none" cap="none" strike="noStrike">
                <a:solidFill>
                  <a:schemeClr val="dk1"/>
                </a:solidFill>
                <a:latin typeface="Georgia"/>
                <a:ea typeface="Georgia"/>
                <a:cs typeface="Georgia"/>
                <a:sym typeface="Georgia"/>
              </a:defRPr>
            </a:lvl1pPr>
            <a:lvl2pPr indent="0" lvl="1" rtl="0">
              <a:spcBef>
                <a:spcPts val="0"/>
              </a:spcBef>
              <a:spcAft>
                <a:spcPts val="0"/>
              </a:spcAft>
              <a:buSzPts val="1657"/>
              <a:buFont typeface="Arial"/>
              <a:buNone/>
              <a:defRPr sz="1657"/>
            </a:lvl2pPr>
            <a:lvl3pPr indent="0" lvl="2" rtl="0">
              <a:spcBef>
                <a:spcPts val="0"/>
              </a:spcBef>
              <a:spcAft>
                <a:spcPts val="0"/>
              </a:spcAft>
              <a:buSzPts val="1657"/>
              <a:buFont typeface="Arial"/>
              <a:buNone/>
              <a:defRPr sz="1657"/>
            </a:lvl3pPr>
            <a:lvl4pPr indent="0" lvl="3" rtl="0">
              <a:spcBef>
                <a:spcPts val="0"/>
              </a:spcBef>
              <a:spcAft>
                <a:spcPts val="0"/>
              </a:spcAft>
              <a:buSzPts val="1657"/>
              <a:buFont typeface="Arial"/>
              <a:buNone/>
              <a:defRPr sz="1657"/>
            </a:lvl4pPr>
            <a:lvl5pPr indent="0" lvl="4" rtl="0">
              <a:spcBef>
                <a:spcPts val="0"/>
              </a:spcBef>
              <a:spcAft>
                <a:spcPts val="0"/>
              </a:spcAft>
              <a:buSzPts val="1657"/>
              <a:buFont typeface="Arial"/>
              <a:buNone/>
              <a:defRPr sz="1657"/>
            </a:lvl5pPr>
            <a:lvl6pPr indent="0" lvl="5" rtl="0">
              <a:spcBef>
                <a:spcPts val="0"/>
              </a:spcBef>
              <a:spcAft>
                <a:spcPts val="0"/>
              </a:spcAft>
              <a:buSzPts val="1657"/>
              <a:buFont typeface="Arial"/>
              <a:buNone/>
              <a:defRPr sz="1657"/>
            </a:lvl6pPr>
            <a:lvl7pPr indent="0" lvl="6" rtl="0">
              <a:spcBef>
                <a:spcPts val="0"/>
              </a:spcBef>
              <a:spcAft>
                <a:spcPts val="0"/>
              </a:spcAft>
              <a:buSzPts val="1657"/>
              <a:buFont typeface="Arial"/>
              <a:buNone/>
              <a:defRPr sz="1657"/>
            </a:lvl7pPr>
            <a:lvl8pPr indent="0" lvl="7" rtl="0">
              <a:spcBef>
                <a:spcPts val="0"/>
              </a:spcBef>
              <a:spcAft>
                <a:spcPts val="0"/>
              </a:spcAft>
              <a:buSzPts val="1657"/>
              <a:buFont typeface="Arial"/>
              <a:buNone/>
              <a:defRPr sz="1657"/>
            </a:lvl8pPr>
            <a:lvl9pPr indent="0" lvl="8" rtl="0">
              <a:spcBef>
                <a:spcPts val="0"/>
              </a:spcBef>
              <a:spcAft>
                <a:spcPts val="0"/>
              </a:spcAft>
              <a:buSzPts val="1657"/>
              <a:buFont typeface="Arial"/>
              <a:buNone/>
              <a:defRPr sz="1657"/>
            </a:lvl9pPr>
          </a:lstStyle>
          <a:p/>
        </p:txBody>
      </p:sp>
      <p:sp>
        <p:nvSpPr>
          <p:cNvPr id="132" name="Shape 132"/>
          <p:cNvSpPr txBox="1"/>
          <p:nvPr>
            <p:ph idx="2" type="body"/>
          </p:nvPr>
        </p:nvSpPr>
        <p:spPr>
          <a:xfrm>
            <a:off x="682679" y="3876874"/>
            <a:ext cx="3315864" cy="2048157"/>
          </a:xfrm>
          <a:prstGeom prst="rect">
            <a:avLst/>
          </a:prstGeom>
          <a:noFill/>
          <a:ln>
            <a:noFill/>
          </a:ln>
        </p:spPr>
        <p:txBody>
          <a:bodyPr anchorCtr="0" anchor="t" bIns="91425" lIns="91425" rIns="91425" wrap="square" tIns="91425"/>
          <a:lstStyle>
            <a:lvl1pPr indent="-228600" lvl="0" marL="457200" marR="0" rtl="0" algn="l">
              <a:lnSpc>
                <a:spcPct val="100000"/>
              </a:lnSpc>
              <a:spcBef>
                <a:spcPts val="0"/>
              </a:spcBef>
              <a:spcAft>
                <a:spcPts val="0"/>
              </a:spcAft>
              <a:buClr>
                <a:schemeClr val="dk1"/>
              </a:buClr>
              <a:buSzPts val="1841"/>
              <a:buFont typeface="Georgia"/>
              <a:buNone/>
              <a:defRPr b="0" i="0" sz="1841" u="none" cap="none" strike="noStrike">
                <a:solidFill>
                  <a:schemeClr val="dk1"/>
                </a:solidFill>
                <a:latin typeface="Georgia"/>
                <a:ea typeface="Georgia"/>
                <a:cs typeface="Georgia"/>
                <a:sym typeface="Georgia"/>
              </a:defRPr>
            </a:lvl1pPr>
            <a:lvl2pPr indent="-345503" lvl="1" marL="9144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2pPr>
            <a:lvl3pPr indent="-345503" lvl="2" marL="13716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3pPr>
            <a:lvl4pPr indent="-345503" lvl="3" marL="18288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4pPr>
            <a:lvl5pPr indent="-345503" lvl="4" marL="22860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5pPr>
            <a:lvl6pPr indent="-345503" lvl="5" marL="2743200" marR="0" rtl="0" algn="l">
              <a:lnSpc>
                <a:spcPct val="100000"/>
              </a:lnSpc>
              <a:spcBef>
                <a:spcPts val="828"/>
              </a:spcBef>
              <a:spcAft>
                <a:spcPts val="0"/>
              </a:spcAft>
              <a:buClr>
                <a:schemeClr val="dk1"/>
              </a:buClr>
              <a:buSzPts val="1841"/>
              <a:buFont typeface="Georgia"/>
              <a:buAutoNum type="arabicPeriod"/>
              <a:defRPr b="0" i="0" sz="1841" u="none" cap="none" strike="noStrike">
                <a:solidFill>
                  <a:schemeClr val="dk1"/>
                </a:solidFill>
                <a:latin typeface="Georgia"/>
                <a:ea typeface="Georgia"/>
                <a:cs typeface="Georgia"/>
                <a:sym typeface="Georgia"/>
              </a:defRPr>
            </a:lvl6pPr>
            <a:lvl7pPr indent="-345503" lvl="6" marL="3200400" marR="0" rtl="0" algn="l">
              <a:lnSpc>
                <a:spcPct val="100000"/>
              </a:lnSpc>
              <a:spcBef>
                <a:spcPts val="828"/>
              </a:spcBef>
              <a:spcAft>
                <a:spcPts val="0"/>
              </a:spcAft>
              <a:buClr>
                <a:schemeClr val="dk1"/>
              </a:buClr>
              <a:buSzPts val="1841"/>
              <a:buFont typeface="Georgia"/>
              <a:buAutoNum type="alphaLcPeriod"/>
              <a:defRPr b="0" i="0" sz="1841" u="none" cap="none" strike="noStrike">
                <a:solidFill>
                  <a:schemeClr val="dk1"/>
                </a:solidFill>
                <a:latin typeface="Georgia"/>
                <a:ea typeface="Georgia"/>
                <a:cs typeface="Georgia"/>
                <a:sym typeface="Georgia"/>
              </a:defRPr>
            </a:lvl7pPr>
            <a:lvl8pPr indent="-345503" lvl="7" marL="3657600" marR="0" rtl="0" algn="l">
              <a:lnSpc>
                <a:spcPct val="100000"/>
              </a:lnSpc>
              <a:spcBef>
                <a:spcPts val="828"/>
              </a:spcBef>
              <a:spcAft>
                <a:spcPts val="0"/>
              </a:spcAft>
              <a:buClr>
                <a:schemeClr val="dk1"/>
              </a:buClr>
              <a:buSzPts val="1841"/>
              <a:buFont typeface="Georgia"/>
              <a:buAutoNum type="romanLcPeriod"/>
              <a:defRPr b="0" i="0" sz="1841" u="none" cap="none" strike="noStrike">
                <a:solidFill>
                  <a:schemeClr val="dk1"/>
                </a:solidFill>
                <a:latin typeface="Georgia"/>
                <a:ea typeface="Georgia"/>
                <a:cs typeface="Georgia"/>
                <a:sym typeface="Georgia"/>
              </a:defRPr>
            </a:lvl8pPr>
            <a:lvl9pPr indent="-228600" lvl="8" marL="4114800" marR="0" rtl="0" algn="l">
              <a:lnSpc>
                <a:spcPct val="100000"/>
              </a:lnSpc>
              <a:spcBef>
                <a:spcPts val="828"/>
              </a:spcBef>
              <a:spcAft>
                <a:spcPts val="828"/>
              </a:spcAft>
              <a:buClr>
                <a:schemeClr val="dk2"/>
              </a:buClr>
              <a:buSzPts val="1841"/>
              <a:buFont typeface="Arial"/>
              <a:buNone/>
              <a:defRPr b="1" i="0" sz="1841" u="none" cap="none" strike="noStrike">
                <a:solidFill>
                  <a:schemeClr val="dk2"/>
                </a:solidFill>
                <a:latin typeface="Georgia"/>
                <a:ea typeface="Georgia"/>
                <a:cs typeface="Georgia"/>
                <a:sym typeface="Georgia"/>
              </a:defRPr>
            </a:lvl9pPr>
          </a:lstStyle>
          <a:p/>
        </p:txBody>
      </p:sp>
      <p:sp>
        <p:nvSpPr>
          <p:cNvPr id="133" name="Shape 133"/>
          <p:cNvSpPr txBox="1"/>
          <p:nvPr>
            <p:ph idx="3" type="body"/>
          </p:nvPr>
        </p:nvSpPr>
        <p:spPr>
          <a:xfrm>
            <a:off x="4193595" y="1682415"/>
            <a:ext cx="6826778" cy="4242612"/>
          </a:xfrm>
          <a:prstGeom prst="rect">
            <a:avLst/>
          </a:prstGeom>
          <a:noFill/>
          <a:ln>
            <a:noFill/>
          </a:ln>
        </p:spPr>
        <p:txBody>
          <a:bodyPr anchorCtr="0" anchor="t" bIns="91425" lIns="91425" rIns="91425" wrap="square" tIns="91425"/>
          <a:lstStyle>
            <a:lvl1pPr indent="-228600" lvl="0" marL="457200" marR="0" rtl="0" algn="l">
              <a:lnSpc>
                <a:spcPct val="100000"/>
              </a:lnSpc>
              <a:spcBef>
                <a:spcPts val="0"/>
              </a:spcBef>
              <a:spcAft>
                <a:spcPts val="0"/>
              </a:spcAft>
              <a:buClr>
                <a:schemeClr val="dk1"/>
              </a:buClr>
              <a:buSzPts val="1841"/>
              <a:buFont typeface="Georgia"/>
              <a:buNone/>
              <a:defRPr b="0" i="0" sz="1841" u="none" cap="none" strike="noStrike">
                <a:solidFill>
                  <a:schemeClr val="dk1"/>
                </a:solidFill>
                <a:latin typeface="Georgia"/>
                <a:ea typeface="Georgia"/>
                <a:cs typeface="Georgia"/>
                <a:sym typeface="Georgia"/>
              </a:defRPr>
            </a:lvl1pPr>
            <a:lvl2pPr indent="-345503" lvl="1" marL="9144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2pPr>
            <a:lvl3pPr indent="-345503" lvl="2" marL="13716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3pPr>
            <a:lvl4pPr indent="-345503" lvl="3" marL="18288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4pPr>
            <a:lvl5pPr indent="-345503" lvl="4" marL="22860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5pPr>
            <a:lvl6pPr indent="-345503" lvl="5" marL="2743200" marR="0" rtl="0" algn="l">
              <a:lnSpc>
                <a:spcPct val="100000"/>
              </a:lnSpc>
              <a:spcBef>
                <a:spcPts val="828"/>
              </a:spcBef>
              <a:spcAft>
                <a:spcPts val="0"/>
              </a:spcAft>
              <a:buClr>
                <a:schemeClr val="dk1"/>
              </a:buClr>
              <a:buSzPts val="1841"/>
              <a:buFont typeface="Georgia"/>
              <a:buAutoNum type="arabicPeriod"/>
              <a:defRPr b="0" i="0" sz="1841" u="none" cap="none" strike="noStrike">
                <a:solidFill>
                  <a:schemeClr val="dk1"/>
                </a:solidFill>
                <a:latin typeface="Georgia"/>
                <a:ea typeface="Georgia"/>
                <a:cs typeface="Georgia"/>
                <a:sym typeface="Georgia"/>
              </a:defRPr>
            </a:lvl6pPr>
            <a:lvl7pPr indent="-345503" lvl="6" marL="3200400" marR="0" rtl="0" algn="l">
              <a:lnSpc>
                <a:spcPct val="100000"/>
              </a:lnSpc>
              <a:spcBef>
                <a:spcPts val="828"/>
              </a:spcBef>
              <a:spcAft>
                <a:spcPts val="0"/>
              </a:spcAft>
              <a:buClr>
                <a:schemeClr val="dk1"/>
              </a:buClr>
              <a:buSzPts val="1841"/>
              <a:buFont typeface="Georgia"/>
              <a:buAutoNum type="alphaLcPeriod"/>
              <a:defRPr b="0" i="0" sz="1841" u="none" cap="none" strike="noStrike">
                <a:solidFill>
                  <a:schemeClr val="dk1"/>
                </a:solidFill>
                <a:latin typeface="Georgia"/>
                <a:ea typeface="Georgia"/>
                <a:cs typeface="Georgia"/>
                <a:sym typeface="Georgia"/>
              </a:defRPr>
            </a:lvl7pPr>
            <a:lvl8pPr indent="-345503" lvl="7" marL="3657600" marR="0" rtl="0" algn="l">
              <a:lnSpc>
                <a:spcPct val="100000"/>
              </a:lnSpc>
              <a:spcBef>
                <a:spcPts val="828"/>
              </a:spcBef>
              <a:spcAft>
                <a:spcPts val="0"/>
              </a:spcAft>
              <a:buClr>
                <a:schemeClr val="dk1"/>
              </a:buClr>
              <a:buSzPts val="1841"/>
              <a:buFont typeface="Georgia"/>
              <a:buAutoNum type="romanLcPeriod"/>
              <a:defRPr b="0" i="0" sz="1841" u="none" cap="none" strike="noStrike">
                <a:solidFill>
                  <a:schemeClr val="dk1"/>
                </a:solidFill>
                <a:latin typeface="Georgia"/>
                <a:ea typeface="Georgia"/>
                <a:cs typeface="Georgia"/>
                <a:sym typeface="Georgia"/>
              </a:defRPr>
            </a:lvl8pPr>
            <a:lvl9pPr indent="-228600" lvl="8" marL="4114800" marR="0" rtl="0" algn="l">
              <a:lnSpc>
                <a:spcPct val="100000"/>
              </a:lnSpc>
              <a:spcBef>
                <a:spcPts val="828"/>
              </a:spcBef>
              <a:spcAft>
                <a:spcPts val="828"/>
              </a:spcAft>
              <a:buClr>
                <a:schemeClr val="dk2"/>
              </a:buClr>
              <a:buSzPts val="1841"/>
              <a:buFont typeface="Arial"/>
              <a:buNone/>
              <a:defRPr b="1" i="0" sz="1841" u="none" cap="none" strike="noStrike">
                <a:solidFill>
                  <a:schemeClr val="dk2"/>
                </a:solidFill>
                <a:latin typeface="Georgia"/>
                <a:ea typeface="Georgia"/>
                <a:cs typeface="Georgia"/>
                <a:sym typeface="Georgia"/>
              </a:defRPr>
            </a:lvl9pPr>
          </a:lstStyle>
          <a:p/>
        </p:txBody>
      </p:sp>
      <p:cxnSp>
        <p:nvCxnSpPr>
          <p:cNvPr id="134" name="Shape 134"/>
          <p:cNvCxnSpPr/>
          <p:nvPr/>
        </p:nvCxnSpPr>
        <p:spPr>
          <a:xfrm flipH="1" rot="10800000">
            <a:off x="487628" y="585089"/>
            <a:ext cx="10532700" cy="146400"/>
          </a:xfrm>
          <a:prstGeom prst="bentConnector2">
            <a:avLst/>
          </a:prstGeom>
          <a:noFill/>
          <a:ln cap="flat" cmpd="sng" w="12700">
            <a:solidFill>
              <a:schemeClr val="dk2"/>
            </a:solidFill>
            <a:prstDash val="solid"/>
            <a:round/>
            <a:headEnd len="med" w="med" type="none"/>
            <a:tailEnd len="med" w="med" type="none"/>
          </a:ln>
        </p:spPr>
      </p:cxnSp>
      <p:sp>
        <p:nvSpPr>
          <p:cNvPr id="135" name="Shape 135"/>
          <p:cNvSpPr txBox="1"/>
          <p:nvPr>
            <p:ph idx="12" type="sldNum"/>
          </p:nvPr>
        </p:nvSpPr>
        <p:spPr>
          <a:xfrm>
            <a:off x="9069865" y="6217625"/>
            <a:ext cx="1954348" cy="146297"/>
          </a:xfrm>
          <a:prstGeom prst="rect">
            <a:avLst/>
          </a:prstGeom>
          <a:noFill/>
          <a:ln>
            <a:noFill/>
          </a:ln>
        </p:spPr>
        <p:txBody>
          <a:bodyPr anchorCtr="0" anchor="t" bIns="0" lIns="0" rIns="0" wrap="square" tIns="0">
            <a:noAutofit/>
          </a:bodyPr>
          <a:lstStyle/>
          <a:p>
            <a:pPr indent="0" lvl="0" marL="0" marR="0" rtl="0" algn="r">
              <a:lnSpc>
                <a:spcPct val="100000"/>
              </a:lnSpc>
              <a:spcBef>
                <a:spcPts val="0"/>
              </a:spcBef>
              <a:spcAft>
                <a:spcPts val="0"/>
              </a:spcAft>
              <a:buClr>
                <a:schemeClr val="dk1"/>
              </a:buClr>
              <a:buSzPts val="230"/>
              <a:buFont typeface="Georgia"/>
              <a:buNone/>
            </a:pPr>
            <a:r>
              <a:rPr b="0" i="1" lang="en-US" sz="920" u="none" cap="none" strike="noStrike">
                <a:solidFill>
                  <a:schemeClr val="dk1"/>
                </a:solidFill>
                <a:latin typeface="Georgia"/>
                <a:ea typeface="Georgia"/>
                <a:cs typeface="Georgia"/>
                <a:sym typeface="Georgia"/>
              </a:rPr>
              <a:t>PwC</a:t>
            </a:r>
            <a:r>
              <a:rPr b="0" i="0" lang="en-US" sz="920" u="none" cap="none" strike="noStrike">
                <a:solidFill>
                  <a:schemeClr val="dk1"/>
                </a:solidFill>
                <a:latin typeface="Georgia"/>
                <a:ea typeface="Georgia"/>
                <a:cs typeface="Georgia"/>
                <a:sym typeface="Georgia"/>
              </a:rPr>
              <a:t> | </a:t>
            </a:r>
            <a:fld id="{00000000-1234-1234-1234-123412341234}" type="slidenum">
              <a:rPr b="0" i="0" lang="en-US" sz="920" u="none" cap="none" strike="noStrike">
                <a:solidFill>
                  <a:schemeClr val="dk1"/>
                </a:solidFill>
                <a:latin typeface="Georgia"/>
                <a:ea typeface="Georgia"/>
                <a:cs typeface="Georgia"/>
                <a:sym typeface="Georgia"/>
              </a:rPr>
              <a:t>‹#›</a:t>
            </a:fld>
            <a:endParaRPr b="0" i="0" sz="920" u="none" cap="none" strike="noStrike">
              <a:solidFill>
                <a:schemeClr val="dk1"/>
              </a:solidFill>
              <a:latin typeface="Georgia"/>
              <a:ea typeface="Georgia"/>
              <a:cs typeface="Georgia"/>
              <a:sym typeface="Georgia"/>
            </a:endParaRPr>
          </a:p>
        </p:txBody>
      </p:sp>
      <p:pic>
        <p:nvPicPr>
          <p:cNvPr descr="Image result for banque nationale du canada" id="136" name="Shape 136"/>
          <p:cNvPicPr preferRelativeResize="0"/>
          <p:nvPr/>
        </p:nvPicPr>
        <p:blipFill rotWithShape="1">
          <a:blip r:embed="rId2">
            <a:alphaModFix/>
          </a:blip>
          <a:srcRect b="0" l="0" r="0" t="0"/>
          <a:stretch/>
        </p:blipFill>
        <p:spPr>
          <a:xfrm>
            <a:off x="487628" y="6134377"/>
            <a:ext cx="1238460" cy="31260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ontent: One with Impact">
    <p:spTree>
      <p:nvGrpSpPr>
        <p:cNvPr id="137" name="Shape 137"/>
        <p:cNvGrpSpPr/>
        <p:nvPr/>
      </p:nvGrpSpPr>
      <p:grpSpPr>
        <a:xfrm>
          <a:off x="0" y="0"/>
          <a:ext cx="0" cy="0"/>
          <a:chOff x="0" y="0"/>
          <a:chExt cx="0" cy="0"/>
        </a:xfrm>
      </p:grpSpPr>
      <p:sp>
        <p:nvSpPr>
          <p:cNvPr id="138" name="Shape 138"/>
          <p:cNvSpPr txBox="1"/>
          <p:nvPr>
            <p:ph type="title"/>
          </p:nvPr>
        </p:nvSpPr>
        <p:spPr>
          <a:xfrm>
            <a:off x="4193595" y="647254"/>
            <a:ext cx="6826778" cy="877782"/>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SzPts val="2209"/>
              <a:buFont typeface="Georgia"/>
              <a:buNone/>
              <a:defRPr b="1" i="1" sz="2209" u="none" cap="none" strike="noStrike">
                <a:solidFill>
                  <a:schemeClr val="dk1"/>
                </a:solidFill>
                <a:latin typeface="Georgia"/>
                <a:ea typeface="Georgia"/>
                <a:cs typeface="Georgia"/>
                <a:sym typeface="Georgia"/>
              </a:defRPr>
            </a:lvl1pPr>
            <a:lvl2pPr indent="0" lvl="1" rtl="0">
              <a:spcBef>
                <a:spcPts val="0"/>
              </a:spcBef>
              <a:spcAft>
                <a:spcPts val="0"/>
              </a:spcAft>
              <a:buSzPts val="1657"/>
              <a:buFont typeface="Arial"/>
              <a:buNone/>
              <a:defRPr sz="1657"/>
            </a:lvl2pPr>
            <a:lvl3pPr indent="0" lvl="2" rtl="0">
              <a:spcBef>
                <a:spcPts val="0"/>
              </a:spcBef>
              <a:spcAft>
                <a:spcPts val="0"/>
              </a:spcAft>
              <a:buSzPts val="1657"/>
              <a:buFont typeface="Arial"/>
              <a:buNone/>
              <a:defRPr sz="1657"/>
            </a:lvl3pPr>
            <a:lvl4pPr indent="0" lvl="3" rtl="0">
              <a:spcBef>
                <a:spcPts val="0"/>
              </a:spcBef>
              <a:spcAft>
                <a:spcPts val="0"/>
              </a:spcAft>
              <a:buSzPts val="1657"/>
              <a:buFont typeface="Arial"/>
              <a:buNone/>
              <a:defRPr sz="1657"/>
            </a:lvl4pPr>
            <a:lvl5pPr indent="0" lvl="4" rtl="0">
              <a:spcBef>
                <a:spcPts val="0"/>
              </a:spcBef>
              <a:spcAft>
                <a:spcPts val="0"/>
              </a:spcAft>
              <a:buSzPts val="1657"/>
              <a:buFont typeface="Arial"/>
              <a:buNone/>
              <a:defRPr sz="1657"/>
            </a:lvl5pPr>
            <a:lvl6pPr indent="0" lvl="5" rtl="0">
              <a:spcBef>
                <a:spcPts val="0"/>
              </a:spcBef>
              <a:spcAft>
                <a:spcPts val="0"/>
              </a:spcAft>
              <a:buSzPts val="1657"/>
              <a:buFont typeface="Arial"/>
              <a:buNone/>
              <a:defRPr sz="1657"/>
            </a:lvl6pPr>
            <a:lvl7pPr indent="0" lvl="6" rtl="0">
              <a:spcBef>
                <a:spcPts val="0"/>
              </a:spcBef>
              <a:spcAft>
                <a:spcPts val="0"/>
              </a:spcAft>
              <a:buSzPts val="1657"/>
              <a:buFont typeface="Arial"/>
              <a:buNone/>
              <a:defRPr sz="1657"/>
            </a:lvl7pPr>
            <a:lvl8pPr indent="0" lvl="7" rtl="0">
              <a:spcBef>
                <a:spcPts val="0"/>
              </a:spcBef>
              <a:spcAft>
                <a:spcPts val="0"/>
              </a:spcAft>
              <a:buSzPts val="1657"/>
              <a:buFont typeface="Arial"/>
              <a:buNone/>
              <a:defRPr sz="1657"/>
            </a:lvl8pPr>
            <a:lvl9pPr indent="0" lvl="8" rtl="0">
              <a:spcBef>
                <a:spcPts val="0"/>
              </a:spcBef>
              <a:spcAft>
                <a:spcPts val="0"/>
              </a:spcAft>
              <a:buSzPts val="1657"/>
              <a:buFont typeface="Arial"/>
              <a:buNone/>
              <a:defRPr sz="1657"/>
            </a:lvl9pPr>
          </a:lstStyle>
          <a:p/>
        </p:txBody>
      </p:sp>
      <p:sp>
        <p:nvSpPr>
          <p:cNvPr id="139" name="Shape 139"/>
          <p:cNvSpPr txBox="1"/>
          <p:nvPr>
            <p:ph idx="1" type="body"/>
          </p:nvPr>
        </p:nvSpPr>
        <p:spPr>
          <a:xfrm>
            <a:off x="4193595" y="1682415"/>
            <a:ext cx="6826778" cy="4242612"/>
          </a:xfrm>
          <a:prstGeom prst="rect">
            <a:avLst/>
          </a:prstGeom>
          <a:noFill/>
          <a:ln>
            <a:noFill/>
          </a:ln>
        </p:spPr>
        <p:txBody>
          <a:bodyPr anchorCtr="0" anchor="t" bIns="91425" lIns="91425" rIns="91425" wrap="square" tIns="91425"/>
          <a:lstStyle>
            <a:lvl1pPr indent="-228600" lvl="0" marL="457200" marR="0" rtl="0" algn="l">
              <a:lnSpc>
                <a:spcPct val="100000"/>
              </a:lnSpc>
              <a:spcBef>
                <a:spcPts val="0"/>
              </a:spcBef>
              <a:spcAft>
                <a:spcPts val="0"/>
              </a:spcAft>
              <a:buClr>
                <a:schemeClr val="dk1"/>
              </a:buClr>
              <a:buSzPts val="1841"/>
              <a:buFont typeface="Georgia"/>
              <a:buNone/>
              <a:defRPr b="0" i="0" sz="1841" u="none" cap="none" strike="noStrike">
                <a:solidFill>
                  <a:schemeClr val="dk1"/>
                </a:solidFill>
                <a:latin typeface="Georgia"/>
                <a:ea typeface="Georgia"/>
                <a:cs typeface="Georgia"/>
                <a:sym typeface="Georgia"/>
              </a:defRPr>
            </a:lvl1pPr>
            <a:lvl2pPr indent="-345503" lvl="1" marL="9144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2pPr>
            <a:lvl3pPr indent="-345503" lvl="2" marL="13716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3pPr>
            <a:lvl4pPr indent="-345503" lvl="3" marL="18288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4pPr>
            <a:lvl5pPr indent="-345503" lvl="4" marL="22860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5pPr>
            <a:lvl6pPr indent="-345503" lvl="5" marL="2743200" marR="0" rtl="0" algn="l">
              <a:lnSpc>
                <a:spcPct val="100000"/>
              </a:lnSpc>
              <a:spcBef>
                <a:spcPts val="828"/>
              </a:spcBef>
              <a:spcAft>
                <a:spcPts val="0"/>
              </a:spcAft>
              <a:buClr>
                <a:schemeClr val="dk1"/>
              </a:buClr>
              <a:buSzPts val="1841"/>
              <a:buFont typeface="Georgia"/>
              <a:buAutoNum type="arabicPeriod"/>
              <a:defRPr b="0" i="0" sz="1841" u="none" cap="none" strike="noStrike">
                <a:solidFill>
                  <a:schemeClr val="dk1"/>
                </a:solidFill>
                <a:latin typeface="Georgia"/>
                <a:ea typeface="Georgia"/>
                <a:cs typeface="Georgia"/>
                <a:sym typeface="Georgia"/>
              </a:defRPr>
            </a:lvl6pPr>
            <a:lvl7pPr indent="-345503" lvl="6" marL="3200400" marR="0" rtl="0" algn="l">
              <a:lnSpc>
                <a:spcPct val="100000"/>
              </a:lnSpc>
              <a:spcBef>
                <a:spcPts val="828"/>
              </a:spcBef>
              <a:spcAft>
                <a:spcPts val="0"/>
              </a:spcAft>
              <a:buClr>
                <a:schemeClr val="dk1"/>
              </a:buClr>
              <a:buSzPts val="1841"/>
              <a:buFont typeface="Georgia"/>
              <a:buAutoNum type="alphaLcPeriod"/>
              <a:defRPr b="0" i="0" sz="1841" u="none" cap="none" strike="noStrike">
                <a:solidFill>
                  <a:schemeClr val="dk1"/>
                </a:solidFill>
                <a:latin typeface="Georgia"/>
                <a:ea typeface="Georgia"/>
                <a:cs typeface="Georgia"/>
                <a:sym typeface="Georgia"/>
              </a:defRPr>
            </a:lvl7pPr>
            <a:lvl8pPr indent="-345503" lvl="7" marL="3657600" marR="0" rtl="0" algn="l">
              <a:lnSpc>
                <a:spcPct val="100000"/>
              </a:lnSpc>
              <a:spcBef>
                <a:spcPts val="828"/>
              </a:spcBef>
              <a:spcAft>
                <a:spcPts val="0"/>
              </a:spcAft>
              <a:buClr>
                <a:schemeClr val="dk1"/>
              </a:buClr>
              <a:buSzPts val="1841"/>
              <a:buFont typeface="Georgia"/>
              <a:buAutoNum type="romanLcPeriod"/>
              <a:defRPr b="0" i="0" sz="1841" u="none" cap="none" strike="noStrike">
                <a:solidFill>
                  <a:schemeClr val="dk1"/>
                </a:solidFill>
                <a:latin typeface="Georgia"/>
                <a:ea typeface="Georgia"/>
                <a:cs typeface="Georgia"/>
                <a:sym typeface="Georgia"/>
              </a:defRPr>
            </a:lvl8pPr>
            <a:lvl9pPr indent="-228600" lvl="8" marL="4114800" marR="0" rtl="0" algn="l">
              <a:lnSpc>
                <a:spcPct val="100000"/>
              </a:lnSpc>
              <a:spcBef>
                <a:spcPts val="828"/>
              </a:spcBef>
              <a:spcAft>
                <a:spcPts val="828"/>
              </a:spcAft>
              <a:buClr>
                <a:schemeClr val="dk2"/>
              </a:buClr>
              <a:buSzPts val="1841"/>
              <a:buFont typeface="Arial"/>
              <a:buNone/>
              <a:defRPr b="1" i="0" sz="1841" u="none" cap="none" strike="noStrike">
                <a:solidFill>
                  <a:schemeClr val="dk2"/>
                </a:solidFill>
                <a:latin typeface="Georgia"/>
                <a:ea typeface="Georgia"/>
                <a:cs typeface="Georgia"/>
                <a:sym typeface="Georgia"/>
              </a:defRPr>
            </a:lvl9pPr>
          </a:lstStyle>
          <a:p/>
        </p:txBody>
      </p:sp>
      <p:sp>
        <p:nvSpPr>
          <p:cNvPr id="140" name="Shape 140"/>
          <p:cNvSpPr txBox="1"/>
          <p:nvPr>
            <p:ph idx="2" type="body"/>
          </p:nvPr>
        </p:nvSpPr>
        <p:spPr>
          <a:xfrm>
            <a:off x="682679" y="1682415"/>
            <a:ext cx="3315864" cy="2045278"/>
          </a:xfrm>
          <a:prstGeom prst="rect">
            <a:avLst/>
          </a:prstGeom>
          <a:noFill/>
          <a:ln>
            <a:noFill/>
          </a:ln>
        </p:spPr>
        <p:txBody>
          <a:bodyPr anchorCtr="0" anchor="t" bIns="91425" lIns="91425" rIns="91425" wrap="square" tIns="91425"/>
          <a:lstStyle>
            <a:lvl1pPr indent="-228600" lvl="0" marL="457200" marR="0" rtl="0" algn="l">
              <a:lnSpc>
                <a:spcPct val="100000"/>
              </a:lnSpc>
              <a:spcBef>
                <a:spcPts val="0"/>
              </a:spcBef>
              <a:spcAft>
                <a:spcPts val="0"/>
              </a:spcAft>
              <a:buClr>
                <a:schemeClr val="dk1"/>
              </a:buClr>
              <a:buSzPts val="2209"/>
              <a:buFont typeface="Georgia"/>
              <a:buNone/>
              <a:defRPr b="1" i="1" sz="2209" u="none" cap="none" strike="noStrike">
                <a:solidFill>
                  <a:schemeClr val="dk2"/>
                </a:solidFill>
                <a:latin typeface="Georgia"/>
                <a:ea typeface="Georgia"/>
                <a:cs typeface="Georgia"/>
                <a:sym typeface="Georgia"/>
              </a:defRPr>
            </a:lvl1pPr>
            <a:lvl2pPr indent="-345503" lvl="1" marL="9144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2pPr>
            <a:lvl3pPr indent="-345503" lvl="2" marL="13716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3pPr>
            <a:lvl4pPr indent="-345503" lvl="3" marL="18288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4pPr>
            <a:lvl5pPr indent="-345503" lvl="4" marL="22860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5pPr>
            <a:lvl6pPr indent="-345503" lvl="5" marL="2743200" marR="0" rtl="0" algn="l">
              <a:lnSpc>
                <a:spcPct val="100000"/>
              </a:lnSpc>
              <a:spcBef>
                <a:spcPts val="828"/>
              </a:spcBef>
              <a:spcAft>
                <a:spcPts val="0"/>
              </a:spcAft>
              <a:buClr>
                <a:schemeClr val="dk1"/>
              </a:buClr>
              <a:buSzPts val="1841"/>
              <a:buFont typeface="Georgia"/>
              <a:buAutoNum type="arabicPeriod"/>
              <a:defRPr b="0" i="0" sz="1841" u="none" cap="none" strike="noStrike">
                <a:solidFill>
                  <a:schemeClr val="dk1"/>
                </a:solidFill>
                <a:latin typeface="Georgia"/>
                <a:ea typeface="Georgia"/>
                <a:cs typeface="Georgia"/>
                <a:sym typeface="Georgia"/>
              </a:defRPr>
            </a:lvl6pPr>
            <a:lvl7pPr indent="-345503" lvl="6" marL="3200400" marR="0" rtl="0" algn="l">
              <a:lnSpc>
                <a:spcPct val="100000"/>
              </a:lnSpc>
              <a:spcBef>
                <a:spcPts val="828"/>
              </a:spcBef>
              <a:spcAft>
                <a:spcPts val="0"/>
              </a:spcAft>
              <a:buClr>
                <a:schemeClr val="dk1"/>
              </a:buClr>
              <a:buSzPts val="1841"/>
              <a:buFont typeface="Georgia"/>
              <a:buAutoNum type="alphaLcPeriod"/>
              <a:defRPr b="0" i="0" sz="1841" u="none" cap="none" strike="noStrike">
                <a:solidFill>
                  <a:schemeClr val="dk1"/>
                </a:solidFill>
                <a:latin typeface="Georgia"/>
                <a:ea typeface="Georgia"/>
                <a:cs typeface="Georgia"/>
                <a:sym typeface="Georgia"/>
              </a:defRPr>
            </a:lvl7pPr>
            <a:lvl8pPr indent="-345503" lvl="7" marL="3657600" marR="0" rtl="0" algn="l">
              <a:lnSpc>
                <a:spcPct val="100000"/>
              </a:lnSpc>
              <a:spcBef>
                <a:spcPts val="828"/>
              </a:spcBef>
              <a:spcAft>
                <a:spcPts val="0"/>
              </a:spcAft>
              <a:buClr>
                <a:schemeClr val="dk1"/>
              </a:buClr>
              <a:buSzPts val="1841"/>
              <a:buFont typeface="Georgia"/>
              <a:buAutoNum type="romanLcPeriod"/>
              <a:defRPr b="0" i="0" sz="1841" u="none" cap="none" strike="noStrike">
                <a:solidFill>
                  <a:schemeClr val="dk1"/>
                </a:solidFill>
                <a:latin typeface="Georgia"/>
                <a:ea typeface="Georgia"/>
                <a:cs typeface="Georgia"/>
                <a:sym typeface="Georgia"/>
              </a:defRPr>
            </a:lvl8pPr>
            <a:lvl9pPr indent="-228600" lvl="8" marL="4114800" marR="0" rtl="0" algn="l">
              <a:lnSpc>
                <a:spcPct val="100000"/>
              </a:lnSpc>
              <a:spcBef>
                <a:spcPts val="828"/>
              </a:spcBef>
              <a:spcAft>
                <a:spcPts val="828"/>
              </a:spcAft>
              <a:buClr>
                <a:schemeClr val="dk2"/>
              </a:buClr>
              <a:buSzPts val="1841"/>
              <a:buFont typeface="Arial"/>
              <a:buNone/>
              <a:defRPr b="1" i="0" sz="1841" u="none" cap="none" strike="noStrike">
                <a:solidFill>
                  <a:schemeClr val="dk2"/>
                </a:solidFill>
                <a:latin typeface="Georgia"/>
                <a:ea typeface="Georgia"/>
                <a:cs typeface="Georgia"/>
                <a:sym typeface="Georgia"/>
              </a:defRPr>
            </a:lvl9pPr>
          </a:lstStyle>
          <a:p/>
        </p:txBody>
      </p:sp>
      <p:cxnSp>
        <p:nvCxnSpPr>
          <p:cNvPr id="141" name="Shape 141"/>
          <p:cNvCxnSpPr/>
          <p:nvPr/>
        </p:nvCxnSpPr>
        <p:spPr>
          <a:xfrm flipH="1" rot="10800000">
            <a:off x="3998546" y="585089"/>
            <a:ext cx="7021800" cy="146400"/>
          </a:xfrm>
          <a:prstGeom prst="bentConnector2">
            <a:avLst/>
          </a:prstGeom>
          <a:noFill/>
          <a:ln cap="flat" cmpd="sng" w="12700">
            <a:solidFill>
              <a:schemeClr val="dk2"/>
            </a:solidFill>
            <a:prstDash val="solid"/>
            <a:round/>
            <a:headEnd len="med" w="med" type="none"/>
            <a:tailEnd len="med" w="med" type="none"/>
          </a:ln>
        </p:spPr>
      </p:cxnSp>
      <p:sp>
        <p:nvSpPr>
          <p:cNvPr id="142" name="Shape 142"/>
          <p:cNvSpPr txBox="1"/>
          <p:nvPr>
            <p:ph idx="12" type="sldNum"/>
          </p:nvPr>
        </p:nvSpPr>
        <p:spPr>
          <a:xfrm>
            <a:off x="9069865" y="6217625"/>
            <a:ext cx="1954348" cy="146297"/>
          </a:xfrm>
          <a:prstGeom prst="rect">
            <a:avLst/>
          </a:prstGeom>
          <a:noFill/>
          <a:ln>
            <a:noFill/>
          </a:ln>
        </p:spPr>
        <p:txBody>
          <a:bodyPr anchorCtr="0" anchor="t" bIns="0" lIns="0" rIns="0" wrap="square" tIns="0">
            <a:noAutofit/>
          </a:bodyPr>
          <a:lstStyle/>
          <a:p>
            <a:pPr indent="0" lvl="0" marL="0" marR="0" rtl="0" algn="r">
              <a:lnSpc>
                <a:spcPct val="100000"/>
              </a:lnSpc>
              <a:spcBef>
                <a:spcPts val="0"/>
              </a:spcBef>
              <a:spcAft>
                <a:spcPts val="0"/>
              </a:spcAft>
              <a:buClr>
                <a:schemeClr val="dk1"/>
              </a:buClr>
              <a:buSzPts val="230"/>
              <a:buFont typeface="Georgia"/>
              <a:buNone/>
            </a:pPr>
            <a:r>
              <a:rPr b="0" i="1" lang="en-US" sz="920" u="none" cap="none" strike="noStrike">
                <a:solidFill>
                  <a:schemeClr val="dk1"/>
                </a:solidFill>
                <a:latin typeface="Georgia"/>
                <a:ea typeface="Georgia"/>
                <a:cs typeface="Georgia"/>
                <a:sym typeface="Georgia"/>
              </a:rPr>
              <a:t>PwC</a:t>
            </a:r>
            <a:r>
              <a:rPr b="0" i="0" lang="en-US" sz="920" u="none" cap="none" strike="noStrike">
                <a:solidFill>
                  <a:schemeClr val="dk1"/>
                </a:solidFill>
                <a:latin typeface="Georgia"/>
                <a:ea typeface="Georgia"/>
                <a:cs typeface="Georgia"/>
                <a:sym typeface="Georgia"/>
              </a:rPr>
              <a:t> | </a:t>
            </a:r>
            <a:fld id="{00000000-1234-1234-1234-123412341234}" type="slidenum">
              <a:rPr b="0" i="0" lang="en-US" sz="920" u="none" cap="none" strike="noStrike">
                <a:solidFill>
                  <a:schemeClr val="dk1"/>
                </a:solidFill>
                <a:latin typeface="Georgia"/>
                <a:ea typeface="Georgia"/>
                <a:cs typeface="Georgia"/>
                <a:sym typeface="Georgia"/>
              </a:rPr>
              <a:t>‹#›</a:t>
            </a:fld>
            <a:endParaRPr b="0" i="0" sz="920" u="none" cap="none" strike="noStrike">
              <a:solidFill>
                <a:schemeClr val="dk1"/>
              </a:solidFill>
              <a:latin typeface="Georgia"/>
              <a:ea typeface="Georgia"/>
              <a:cs typeface="Georgia"/>
              <a:sym typeface="Georgia"/>
            </a:endParaRPr>
          </a:p>
        </p:txBody>
      </p:sp>
      <p:pic>
        <p:nvPicPr>
          <p:cNvPr descr="Image result for banque nationale du canada" id="143" name="Shape 143"/>
          <p:cNvPicPr preferRelativeResize="0"/>
          <p:nvPr/>
        </p:nvPicPr>
        <p:blipFill rotWithShape="1">
          <a:blip r:embed="rId2">
            <a:alphaModFix/>
          </a:blip>
          <a:srcRect b="0" l="0" r="0" t="0"/>
          <a:stretch/>
        </p:blipFill>
        <p:spPr>
          <a:xfrm>
            <a:off x="487628" y="6134377"/>
            <a:ext cx="1238460" cy="31260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Key point">
    <p:bg>
      <p:bgPr>
        <a:solidFill>
          <a:schemeClr val="lt1"/>
        </a:solidFill>
      </p:bgPr>
    </p:bg>
    <p:spTree>
      <p:nvGrpSpPr>
        <p:cNvPr id="144" name="Shape 144"/>
        <p:cNvGrpSpPr/>
        <p:nvPr/>
      </p:nvGrpSpPr>
      <p:grpSpPr>
        <a:xfrm>
          <a:off x="0" y="0"/>
          <a:ext cx="0" cy="0"/>
          <a:chOff x="0" y="0"/>
          <a:chExt cx="0" cy="0"/>
        </a:xfrm>
      </p:grpSpPr>
      <p:sp>
        <p:nvSpPr>
          <p:cNvPr id="145" name="Shape 145"/>
          <p:cNvSpPr txBox="1"/>
          <p:nvPr>
            <p:ph type="title"/>
          </p:nvPr>
        </p:nvSpPr>
        <p:spPr>
          <a:xfrm>
            <a:off x="682679" y="647254"/>
            <a:ext cx="10337694" cy="877782"/>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SzPts val="2209"/>
              <a:buFont typeface="Georgia"/>
              <a:buNone/>
              <a:defRPr b="1" i="1" sz="2209" u="none" cap="none" strike="noStrike">
                <a:solidFill>
                  <a:schemeClr val="dk1"/>
                </a:solidFill>
                <a:latin typeface="Georgia"/>
                <a:ea typeface="Georgia"/>
                <a:cs typeface="Georgia"/>
                <a:sym typeface="Georgia"/>
              </a:defRPr>
            </a:lvl1pPr>
            <a:lvl2pPr indent="0" lvl="1" rtl="0">
              <a:spcBef>
                <a:spcPts val="0"/>
              </a:spcBef>
              <a:spcAft>
                <a:spcPts val="0"/>
              </a:spcAft>
              <a:buSzPts val="1657"/>
              <a:buFont typeface="Arial"/>
              <a:buNone/>
              <a:defRPr sz="1657"/>
            </a:lvl2pPr>
            <a:lvl3pPr indent="0" lvl="2" rtl="0">
              <a:spcBef>
                <a:spcPts val="0"/>
              </a:spcBef>
              <a:spcAft>
                <a:spcPts val="0"/>
              </a:spcAft>
              <a:buSzPts val="1657"/>
              <a:buFont typeface="Arial"/>
              <a:buNone/>
              <a:defRPr sz="1657"/>
            </a:lvl3pPr>
            <a:lvl4pPr indent="0" lvl="3" rtl="0">
              <a:spcBef>
                <a:spcPts val="0"/>
              </a:spcBef>
              <a:spcAft>
                <a:spcPts val="0"/>
              </a:spcAft>
              <a:buSzPts val="1657"/>
              <a:buFont typeface="Arial"/>
              <a:buNone/>
              <a:defRPr sz="1657"/>
            </a:lvl4pPr>
            <a:lvl5pPr indent="0" lvl="4" rtl="0">
              <a:spcBef>
                <a:spcPts val="0"/>
              </a:spcBef>
              <a:spcAft>
                <a:spcPts val="0"/>
              </a:spcAft>
              <a:buSzPts val="1657"/>
              <a:buFont typeface="Arial"/>
              <a:buNone/>
              <a:defRPr sz="1657"/>
            </a:lvl5pPr>
            <a:lvl6pPr indent="0" lvl="5" rtl="0">
              <a:spcBef>
                <a:spcPts val="0"/>
              </a:spcBef>
              <a:spcAft>
                <a:spcPts val="0"/>
              </a:spcAft>
              <a:buSzPts val="1657"/>
              <a:buFont typeface="Arial"/>
              <a:buNone/>
              <a:defRPr sz="1657"/>
            </a:lvl6pPr>
            <a:lvl7pPr indent="0" lvl="6" rtl="0">
              <a:spcBef>
                <a:spcPts val="0"/>
              </a:spcBef>
              <a:spcAft>
                <a:spcPts val="0"/>
              </a:spcAft>
              <a:buSzPts val="1657"/>
              <a:buFont typeface="Arial"/>
              <a:buNone/>
              <a:defRPr sz="1657"/>
            </a:lvl7pPr>
            <a:lvl8pPr indent="0" lvl="7" rtl="0">
              <a:spcBef>
                <a:spcPts val="0"/>
              </a:spcBef>
              <a:spcAft>
                <a:spcPts val="0"/>
              </a:spcAft>
              <a:buSzPts val="1657"/>
              <a:buFont typeface="Arial"/>
              <a:buNone/>
              <a:defRPr sz="1657"/>
            </a:lvl8pPr>
            <a:lvl9pPr indent="0" lvl="8" rtl="0">
              <a:spcBef>
                <a:spcPts val="0"/>
              </a:spcBef>
              <a:spcAft>
                <a:spcPts val="0"/>
              </a:spcAft>
              <a:buSzPts val="1657"/>
              <a:buFont typeface="Arial"/>
              <a:buNone/>
              <a:defRPr sz="1657"/>
            </a:lvl9pPr>
          </a:lstStyle>
          <a:p/>
        </p:txBody>
      </p:sp>
      <p:cxnSp>
        <p:nvCxnSpPr>
          <p:cNvPr id="146" name="Shape 146"/>
          <p:cNvCxnSpPr/>
          <p:nvPr/>
        </p:nvCxnSpPr>
        <p:spPr>
          <a:xfrm flipH="1" rot="10800000">
            <a:off x="487628" y="585089"/>
            <a:ext cx="10532700" cy="146400"/>
          </a:xfrm>
          <a:prstGeom prst="bentConnector2">
            <a:avLst/>
          </a:prstGeom>
          <a:noFill/>
          <a:ln cap="flat" cmpd="sng" w="12700">
            <a:solidFill>
              <a:schemeClr val="dk2"/>
            </a:solidFill>
            <a:prstDash val="solid"/>
            <a:round/>
            <a:headEnd len="med" w="med" type="none"/>
            <a:tailEnd len="med" w="med" type="none"/>
          </a:ln>
        </p:spPr>
      </p:cxnSp>
      <p:sp>
        <p:nvSpPr>
          <p:cNvPr id="147" name="Shape 147"/>
          <p:cNvSpPr txBox="1"/>
          <p:nvPr>
            <p:ph idx="1" type="body"/>
          </p:nvPr>
        </p:nvSpPr>
        <p:spPr>
          <a:xfrm>
            <a:off x="682679" y="1682415"/>
            <a:ext cx="10337694" cy="4242612"/>
          </a:xfrm>
          <a:prstGeom prst="rect">
            <a:avLst/>
          </a:prstGeom>
          <a:noFill/>
          <a:ln>
            <a:noFill/>
          </a:ln>
        </p:spPr>
        <p:txBody>
          <a:bodyPr anchorCtr="0" anchor="t" bIns="91425" lIns="91425" rIns="91425" wrap="square" tIns="91425"/>
          <a:lstStyle>
            <a:lvl1pPr indent="-228600" lvl="0" marL="457200" marR="0" rtl="0" algn="l">
              <a:lnSpc>
                <a:spcPct val="100000"/>
              </a:lnSpc>
              <a:spcBef>
                <a:spcPts val="0"/>
              </a:spcBef>
              <a:spcAft>
                <a:spcPts val="0"/>
              </a:spcAft>
              <a:buClr>
                <a:schemeClr val="dk1"/>
              </a:buClr>
              <a:buSzPts val="2945"/>
              <a:buFont typeface="Georgia"/>
              <a:buNone/>
              <a:defRPr b="0" i="0" sz="2945" u="none" cap="none" strike="noStrike">
                <a:solidFill>
                  <a:schemeClr val="dk2"/>
                </a:solidFill>
                <a:latin typeface="Georgia"/>
                <a:ea typeface="Georgia"/>
                <a:cs typeface="Georgia"/>
                <a:sym typeface="Georgia"/>
              </a:defRPr>
            </a:lvl1pPr>
            <a:lvl2pPr indent="-415607" lvl="1" marL="914400" marR="0" rtl="0" algn="l">
              <a:lnSpc>
                <a:spcPct val="100000"/>
              </a:lnSpc>
              <a:spcBef>
                <a:spcPts val="828"/>
              </a:spcBef>
              <a:spcAft>
                <a:spcPts val="0"/>
              </a:spcAft>
              <a:buClr>
                <a:schemeClr val="dk2"/>
              </a:buClr>
              <a:buSzPts val="2945"/>
              <a:buFont typeface="Georgia"/>
              <a:buChar char="•"/>
              <a:defRPr b="0" i="0" sz="2945" u="none" cap="none" strike="noStrike">
                <a:solidFill>
                  <a:schemeClr val="dk2"/>
                </a:solidFill>
                <a:latin typeface="Georgia"/>
                <a:ea typeface="Georgia"/>
                <a:cs typeface="Georgia"/>
                <a:sym typeface="Georgia"/>
              </a:defRPr>
            </a:lvl2pPr>
            <a:lvl3pPr indent="-415607" lvl="2" marL="1371600" marR="0" rtl="0" algn="l">
              <a:lnSpc>
                <a:spcPct val="100000"/>
              </a:lnSpc>
              <a:spcBef>
                <a:spcPts val="828"/>
              </a:spcBef>
              <a:spcAft>
                <a:spcPts val="0"/>
              </a:spcAft>
              <a:buClr>
                <a:schemeClr val="dk2"/>
              </a:buClr>
              <a:buSzPts val="2945"/>
              <a:buFont typeface="Georgia"/>
              <a:buChar char="-"/>
              <a:defRPr b="0" i="0" sz="2945" u="none" cap="none" strike="noStrike">
                <a:solidFill>
                  <a:schemeClr val="dk2"/>
                </a:solidFill>
                <a:latin typeface="Georgia"/>
                <a:ea typeface="Georgia"/>
                <a:cs typeface="Georgia"/>
                <a:sym typeface="Georgia"/>
              </a:defRPr>
            </a:lvl3pPr>
            <a:lvl4pPr indent="-415607" lvl="3" marL="1828800" marR="0" rtl="0" algn="l">
              <a:lnSpc>
                <a:spcPct val="100000"/>
              </a:lnSpc>
              <a:spcBef>
                <a:spcPts val="828"/>
              </a:spcBef>
              <a:spcAft>
                <a:spcPts val="0"/>
              </a:spcAft>
              <a:buClr>
                <a:schemeClr val="dk2"/>
              </a:buClr>
              <a:buSzPts val="2945"/>
              <a:buFont typeface="Georgia"/>
              <a:buChar char="◦"/>
              <a:defRPr b="0" i="0" sz="2945" u="none" cap="none" strike="noStrike">
                <a:solidFill>
                  <a:schemeClr val="dk2"/>
                </a:solidFill>
                <a:latin typeface="Georgia"/>
                <a:ea typeface="Georgia"/>
                <a:cs typeface="Georgia"/>
                <a:sym typeface="Georgia"/>
              </a:defRPr>
            </a:lvl4pPr>
            <a:lvl5pPr indent="-415607" lvl="4" marL="2286000" marR="0" rtl="0" algn="l">
              <a:lnSpc>
                <a:spcPct val="100000"/>
              </a:lnSpc>
              <a:spcBef>
                <a:spcPts val="828"/>
              </a:spcBef>
              <a:spcAft>
                <a:spcPts val="0"/>
              </a:spcAft>
              <a:buClr>
                <a:schemeClr val="dk2"/>
              </a:buClr>
              <a:buSzPts val="2945"/>
              <a:buFont typeface="Georgia"/>
              <a:buChar char="›"/>
              <a:defRPr b="0" i="0" sz="2945" u="none" cap="none" strike="noStrike">
                <a:solidFill>
                  <a:schemeClr val="dk2"/>
                </a:solidFill>
                <a:latin typeface="Georgia"/>
                <a:ea typeface="Georgia"/>
                <a:cs typeface="Georgia"/>
                <a:sym typeface="Georgia"/>
              </a:defRPr>
            </a:lvl5pPr>
            <a:lvl6pPr indent="-415607" lvl="5" marL="2743200" marR="0" rtl="0" algn="l">
              <a:lnSpc>
                <a:spcPct val="100000"/>
              </a:lnSpc>
              <a:spcBef>
                <a:spcPts val="828"/>
              </a:spcBef>
              <a:spcAft>
                <a:spcPts val="0"/>
              </a:spcAft>
              <a:buClr>
                <a:schemeClr val="dk2"/>
              </a:buClr>
              <a:buSzPts val="2945"/>
              <a:buFont typeface="Georgia"/>
              <a:buAutoNum type="arabicPeriod"/>
              <a:defRPr b="0" i="0" sz="2945" u="none" cap="none" strike="noStrike">
                <a:solidFill>
                  <a:schemeClr val="dk2"/>
                </a:solidFill>
                <a:latin typeface="Georgia"/>
                <a:ea typeface="Georgia"/>
                <a:cs typeface="Georgia"/>
                <a:sym typeface="Georgia"/>
              </a:defRPr>
            </a:lvl6pPr>
            <a:lvl7pPr indent="-415607" lvl="6" marL="3200400" marR="0" rtl="0" algn="l">
              <a:lnSpc>
                <a:spcPct val="100000"/>
              </a:lnSpc>
              <a:spcBef>
                <a:spcPts val="828"/>
              </a:spcBef>
              <a:spcAft>
                <a:spcPts val="0"/>
              </a:spcAft>
              <a:buClr>
                <a:schemeClr val="dk2"/>
              </a:buClr>
              <a:buSzPts val="2945"/>
              <a:buFont typeface="Georgia"/>
              <a:buAutoNum type="alphaLcPeriod"/>
              <a:defRPr b="0" i="0" sz="2945" u="none" cap="none" strike="noStrike">
                <a:solidFill>
                  <a:schemeClr val="dk2"/>
                </a:solidFill>
                <a:latin typeface="Georgia"/>
                <a:ea typeface="Georgia"/>
                <a:cs typeface="Georgia"/>
                <a:sym typeface="Georgia"/>
              </a:defRPr>
            </a:lvl7pPr>
            <a:lvl8pPr indent="-228600" lvl="7" marL="3657600" marR="0" rtl="0" algn="l">
              <a:lnSpc>
                <a:spcPct val="100000"/>
              </a:lnSpc>
              <a:spcBef>
                <a:spcPts val="828"/>
              </a:spcBef>
              <a:spcAft>
                <a:spcPts val="0"/>
              </a:spcAft>
              <a:buClr>
                <a:schemeClr val="dk2"/>
              </a:buClr>
              <a:buSzPts val="2945"/>
              <a:buFont typeface="Georgia"/>
              <a:buNone/>
              <a:defRPr b="0" i="0" sz="2945" u="none" cap="none" strike="noStrike">
                <a:solidFill>
                  <a:schemeClr val="dk2"/>
                </a:solidFill>
                <a:latin typeface="Georgia"/>
                <a:ea typeface="Georgia"/>
                <a:cs typeface="Georgia"/>
                <a:sym typeface="Georgia"/>
              </a:defRPr>
            </a:lvl8pPr>
            <a:lvl9pPr indent="-228600" lvl="8" marL="4114800" marR="0" rtl="0" algn="l">
              <a:lnSpc>
                <a:spcPct val="100000"/>
              </a:lnSpc>
              <a:spcBef>
                <a:spcPts val="828"/>
              </a:spcBef>
              <a:spcAft>
                <a:spcPts val="828"/>
              </a:spcAft>
              <a:buClr>
                <a:schemeClr val="dk2"/>
              </a:buClr>
              <a:buSzPts val="2945"/>
              <a:buFont typeface="Arial"/>
              <a:buNone/>
              <a:defRPr b="1" i="0" sz="2945" u="none" cap="none" strike="noStrike">
                <a:solidFill>
                  <a:schemeClr val="dk2"/>
                </a:solidFill>
                <a:latin typeface="Georgia"/>
                <a:ea typeface="Georgia"/>
                <a:cs typeface="Georgia"/>
                <a:sym typeface="Georgia"/>
              </a:defRPr>
            </a:lvl9pPr>
          </a:lstStyle>
          <a:p/>
        </p:txBody>
      </p:sp>
      <p:sp>
        <p:nvSpPr>
          <p:cNvPr id="148" name="Shape 148"/>
          <p:cNvSpPr txBox="1"/>
          <p:nvPr>
            <p:ph idx="12" type="sldNum"/>
          </p:nvPr>
        </p:nvSpPr>
        <p:spPr>
          <a:xfrm>
            <a:off x="9069865" y="6217625"/>
            <a:ext cx="1954348" cy="146297"/>
          </a:xfrm>
          <a:prstGeom prst="rect">
            <a:avLst/>
          </a:prstGeom>
          <a:noFill/>
          <a:ln>
            <a:noFill/>
          </a:ln>
        </p:spPr>
        <p:txBody>
          <a:bodyPr anchorCtr="0" anchor="t" bIns="0" lIns="0" rIns="0" wrap="square" tIns="0">
            <a:noAutofit/>
          </a:bodyPr>
          <a:lstStyle/>
          <a:p>
            <a:pPr indent="0" lvl="0" marL="0" marR="0" rtl="0" algn="r">
              <a:lnSpc>
                <a:spcPct val="100000"/>
              </a:lnSpc>
              <a:spcBef>
                <a:spcPts val="0"/>
              </a:spcBef>
              <a:spcAft>
                <a:spcPts val="0"/>
              </a:spcAft>
              <a:buClr>
                <a:schemeClr val="dk1"/>
              </a:buClr>
              <a:buSzPts val="230"/>
              <a:buFont typeface="Georgia"/>
              <a:buNone/>
            </a:pPr>
            <a:r>
              <a:rPr b="0" i="1" lang="en-US" sz="920" u="none" cap="none" strike="noStrike">
                <a:solidFill>
                  <a:schemeClr val="dk1"/>
                </a:solidFill>
                <a:latin typeface="Georgia"/>
                <a:ea typeface="Georgia"/>
                <a:cs typeface="Georgia"/>
                <a:sym typeface="Georgia"/>
              </a:rPr>
              <a:t>PwC</a:t>
            </a:r>
            <a:r>
              <a:rPr b="0" i="0" lang="en-US" sz="920" u="none" cap="none" strike="noStrike">
                <a:solidFill>
                  <a:schemeClr val="dk1"/>
                </a:solidFill>
                <a:latin typeface="Georgia"/>
                <a:ea typeface="Georgia"/>
                <a:cs typeface="Georgia"/>
                <a:sym typeface="Georgia"/>
              </a:rPr>
              <a:t> | </a:t>
            </a:r>
            <a:fld id="{00000000-1234-1234-1234-123412341234}" type="slidenum">
              <a:rPr b="0" i="0" lang="en-US" sz="920" u="none" cap="none" strike="noStrike">
                <a:solidFill>
                  <a:schemeClr val="dk1"/>
                </a:solidFill>
                <a:latin typeface="Georgia"/>
                <a:ea typeface="Georgia"/>
                <a:cs typeface="Georgia"/>
                <a:sym typeface="Georgia"/>
              </a:rPr>
              <a:t>‹#›</a:t>
            </a:fld>
            <a:endParaRPr b="0" i="0" sz="920" u="none" cap="none" strike="noStrike">
              <a:solidFill>
                <a:schemeClr val="dk1"/>
              </a:solidFill>
              <a:latin typeface="Georgia"/>
              <a:ea typeface="Georgia"/>
              <a:cs typeface="Georgia"/>
              <a:sym typeface="Georgia"/>
            </a:endParaRPr>
          </a:p>
        </p:txBody>
      </p:sp>
      <p:pic>
        <p:nvPicPr>
          <p:cNvPr descr="Image result for banque nationale du canada" id="149" name="Shape 149"/>
          <p:cNvPicPr preferRelativeResize="0"/>
          <p:nvPr/>
        </p:nvPicPr>
        <p:blipFill rotWithShape="1">
          <a:blip r:embed="rId2">
            <a:alphaModFix/>
          </a:blip>
          <a:srcRect b="0" l="0" r="0" t="0"/>
          <a:stretch/>
        </p:blipFill>
        <p:spPr>
          <a:xfrm>
            <a:off x="487628" y="6134377"/>
            <a:ext cx="1238460" cy="31260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
  <p:cSld name="Key point: Colour">
    <p:bg>
      <p:bgPr>
        <a:solidFill>
          <a:schemeClr val="dk2"/>
        </a:solidFill>
      </p:bgPr>
    </p:bg>
    <p:spTree>
      <p:nvGrpSpPr>
        <p:cNvPr id="150" name="Shape 150"/>
        <p:cNvGrpSpPr/>
        <p:nvPr/>
      </p:nvGrpSpPr>
      <p:grpSpPr>
        <a:xfrm>
          <a:off x="0" y="0"/>
          <a:ext cx="0" cy="0"/>
          <a:chOff x="0" y="0"/>
          <a:chExt cx="0" cy="0"/>
        </a:xfrm>
      </p:grpSpPr>
      <p:sp>
        <p:nvSpPr>
          <p:cNvPr id="151" name="Shape 151"/>
          <p:cNvSpPr txBox="1"/>
          <p:nvPr>
            <p:ph type="title"/>
          </p:nvPr>
        </p:nvSpPr>
        <p:spPr>
          <a:xfrm>
            <a:off x="682679" y="647254"/>
            <a:ext cx="10337694" cy="877782"/>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lt1"/>
              </a:buClr>
              <a:buSzPts val="2209"/>
              <a:buFont typeface="Georgia"/>
              <a:buNone/>
              <a:defRPr b="1" i="1" sz="2209" u="none" cap="none" strike="noStrike">
                <a:solidFill>
                  <a:schemeClr val="lt1"/>
                </a:solidFill>
                <a:latin typeface="Georgia"/>
                <a:ea typeface="Georgia"/>
                <a:cs typeface="Georgia"/>
                <a:sym typeface="Georgia"/>
              </a:defRPr>
            </a:lvl1pPr>
            <a:lvl2pPr indent="0" lvl="1" rtl="0">
              <a:spcBef>
                <a:spcPts val="0"/>
              </a:spcBef>
              <a:spcAft>
                <a:spcPts val="0"/>
              </a:spcAft>
              <a:buSzPts val="1657"/>
              <a:buFont typeface="Arial"/>
              <a:buNone/>
              <a:defRPr sz="1657"/>
            </a:lvl2pPr>
            <a:lvl3pPr indent="0" lvl="2" rtl="0">
              <a:spcBef>
                <a:spcPts val="0"/>
              </a:spcBef>
              <a:spcAft>
                <a:spcPts val="0"/>
              </a:spcAft>
              <a:buSzPts val="1657"/>
              <a:buFont typeface="Arial"/>
              <a:buNone/>
              <a:defRPr sz="1657"/>
            </a:lvl3pPr>
            <a:lvl4pPr indent="0" lvl="3" rtl="0">
              <a:spcBef>
                <a:spcPts val="0"/>
              </a:spcBef>
              <a:spcAft>
                <a:spcPts val="0"/>
              </a:spcAft>
              <a:buSzPts val="1657"/>
              <a:buFont typeface="Arial"/>
              <a:buNone/>
              <a:defRPr sz="1657"/>
            </a:lvl4pPr>
            <a:lvl5pPr indent="0" lvl="4" rtl="0">
              <a:spcBef>
                <a:spcPts val="0"/>
              </a:spcBef>
              <a:spcAft>
                <a:spcPts val="0"/>
              </a:spcAft>
              <a:buSzPts val="1657"/>
              <a:buFont typeface="Arial"/>
              <a:buNone/>
              <a:defRPr sz="1657"/>
            </a:lvl5pPr>
            <a:lvl6pPr indent="0" lvl="5" rtl="0">
              <a:spcBef>
                <a:spcPts val="0"/>
              </a:spcBef>
              <a:spcAft>
                <a:spcPts val="0"/>
              </a:spcAft>
              <a:buSzPts val="1657"/>
              <a:buFont typeface="Arial"/>
              <a:buNone/>
              <a:defRPr sz="1657"/>
            </a:lvl6pPr>
            <a:lvl7pPr indent="0" lvl="6" rtl="0">
              <a:spcBef>
                <a:spcPts val="0"/>
              </a:spcBef>
              <a:spcAft>
                <a:spcPts val="0"/>
              </a:spcAft>
              <a:buSzPts val="1657"/>
              <a:buFont typeface="Arial"/>
              <a:buNone/>
              <a:defRPr sz="1657"/>
            </a:lvl7pPr>
            <a:lvl8pPr indent="0" lvl="7" rtl="0">
              <a:spcBef>
                <a:spcPts val="0"/>
              </a:spcBef>
              <a:spcAft>
                <a:spcPts val="0"/>
              </a:spcAft>
              <a:buSzPts val="1657"/>
              <a:buFont typeface="Arial"/>
              <a:buNone/>
              <a:defRPr sz="1657"/>
            </a:lvl8pPr>
            <a:lvl9pPr indent="0" lvl="8" rtl="0">
              <a:spcBef>
                <a:spcPts val="0"/>
              </a:spcBef>
              <a:spcAft>
                <a:spcPts val="0"/>
              </a:spcAft>
              <a:buSzPts val="1657"/>
              <a:buFont typeface="Arial"/>
              <a:buNone/>
              <a:defRPr sz="1657"/>
            </a:lvl9pPr>
          </a:lstStyle>
          <a:p/>
        </p:txBody>
      </p:sp>
      <p:sp>
        <p:nvSpPr>
          <p:cNvPr id="152" name="Shape 152"/>
          <p:cNvSpPr txBox="1"/>
          <p:nvPr>
            <p:ph idx="1" type="body"/>
          </p:nvPr>
        </p:nvSpPr>
        <p:spPr>
          <a:xfrm>
            <a:off x="682679" y="1682415"/>
            <a:ext cx="10337694" cy="4242612"/>
          </a:xfrm>
          <a:prstGeom prst="rect">
            <a:avLst/>
          </a:prstGeom>
          <a:noFill/>
          <a:ln>
            <a:noFill/>
          </a:ln>
        </p:spPr>
        <p:txBody>
          <a:bodyPr anchorCtr="0" anchor="t" bIns="91425" lIns="91425" rIns="91425" wrap="square" tIns="91425"/>
          <a:lstStyle>
            <a:lvl1pPr indent="-228600" lvl="0" marL="457200" marR="0" rtl="0" algn="l">
              <a:lnSpc>
                <a:spcPct val="112500"/>
              </a:lnSpc>
              <a:spcBef>
                <a:spcPts val="0"/>
              </a:spcBef>
              <a:spcAft>
                <a:spcPts val="0"/>
              </a:spcAft>
              <a:buClr>
                <a:schemeClr val="dk1"/>
              </a:buClr>
              <a:buSzPts val="2945"/>
              <a:buFont typeface="Georgia"/>
              <a:buNone/>
              <a:defRPr b="0" i="0" sz="2945" u="none" cap="none" strike="noStrike">
                <a:solidFill>
                  <a:schemeClr val="lt1"/>
                </a:solidFill>
                <a:latin typeface="Georgia"/>
                <a:ea typeface="Georgia"/>
                <a:cs typeface="Georgia"/>
                <a:sym typeface="Georgia"/>
              </a:defRPr>
            </a:lvl1pPr>
            <a:lvl2pPr indent="-415607" lvl="1" marL="914400" marR="0" rtl="0" algn="l">
              <a:lnSpc>
                <a:spcPct val="112500"/>
              </a:lnSpc>
              <a:spcBef>
                <a:spcPts val="552"/>
              </a:spcBef>
              <a:spcAft>
                <a:spcPts val="0"/>
              </a:spcAft>
              <a:buClr>
                <a:schemeClr val="lt1"/>
              </a:buClr>
              <a:buSzPts val="2945"/>
              <a:buFont typeface="Georgia"/>
              <a:buChar char="•"/>
              <a:defRPr b="0" i="0" sz="2945" u="none" cap="none" strike="noStrike">
                <a:solidFill>
                  <a:schemeClr val="lt1"/>
                </a:solidFill>
                <a:latin typeface="Georgia"/>
                <a:ea typeface="Georgia"/>
                <a:cs typeface="Georgia"/>
                <a:sym typeface="Georgia"/>
              </a:defRPr>
            </a:lvl2pPr>
            <a:lvl3pPr indent="-415607" lvl="2" marL="1371600" marR="0" rtl="0" algn="l">
              <a:lnSpc>
                <a:spcPct val="112500"/>
              </a:lnSpc>
              <a:spcBef>
                <a:spcPts val="552"/>
              </a:spcBef>
              <a:spcAft>
                <a:spcPts val="0"/>
              </a:spcAft>
              <a:buClr>
                <a:schemeClr val="lt1"/>
              </a:buClr>
              <a:buSzPts val="2945"/>
              <a:buFont typeface="Georgia"/>
              <a:buChar char="-"/>
              <a:defRPr b="0" i="0" sz="2945" u="none" cap="none" strike="noStrike">
                <a:solidFill>
                  <a:schemeClr val="lt1"/>
                </a:solidFill>
                <a:latin typeface="Georgia"/>
                <a:ea typeface="Georgia"/>
                <a:cs typeface="Georgia"/>
                <a:sym typeface="Georgia"/>
              </a:defRPr>
            </a:lvl3pPr>
            <a:lvl4pPr indent="-415607" lvl="3" marL="1828800" marR="0" rtl="0" algn="l">
              <a:lnSpc>
                <a:spcPct val="112500"/>
              </a:lnSpc>
              <a:spcBef>
                <a:spcPts val="552"/>
              </a:spcBef>
              <a:spcAft>
                <a:spcPts val="0"/>
              </a:spcAft>
              <a:buClr>
                <a:schemeClr val="lt1"/>
              </a:buClr>
              <a:buSzPts val="2945"/>
              <a:buFont typeface="Georgia"/>
              <a:buChar char="◦"/>
              <a:defRPr b="0" i="0" sz="2945" u="none" cap="none" strike="noStrike">
                <a:solidFill>
                  <a:schemeClr val="lt1"/>
                </a:solidFill>
                <a:latin typeface="Georgia"/>
                <a:ea typeface="Georgia"/>
                <a:cs typeface="Georgia"/>
                <a:sym typeface="Georgia"/>
              </a:defRPr>
            </a:lvl4pPr>
            <a:lvl5pPr indent="-415607" lvl="4" marL="2286000" marR="0" rtl="0" algn="l">
              <a:lnSpc>
                <a:spcPct val="112500"/>
              </a:lnSpc>
              <a:spcBef>
                <a:spcPts val="552"/>
              </a:spcBef>
              <a:spcAft>
                <a:spcPts val="0"/>
              </a:spcAft>
              <a:buClr>
                <a:schemeClr val="lt1"/>
              </a:buClr>
              <a:buSzPts val="2945"/>
              <a:buFont typeface="Georgia"/>
              <a:buChar char="›"/>
              <a:defRPr b="0" i="0" sz="2945" u="none" cap="none" strike="noStrike">
                <a:solidFill>
                  <a:schemeClr val="lt1"/>
                </a:solidFill>
                <a:latin typeface="Georgia"/>
                <a:ea typeface="Georgia"/>
                <a:cs typeface="Georgia"/>
                <a:sym typeface="Georgia"/>
              </a:defRPr>
            </a:lvl5pPr>
            <a:lvl6pPr indent="-228600" lvl="5" marL="2743200" marR="0" rtl="0" algn="l">
              <a:lnSpc>
                <a:spcPct val="128571"/>
              </a:lnSpc>
              <a:spcBef>
                <a:spcPts val="552"/>
              </a:spcBef>
              <a:spcAft>
                <a:spcPts val="0"/>
              </a:spcAft>
              <a:buClr>
                <a:schemeClr val="lt1"/>
              </a:buClr>
              <a:buSzPts val="2577"/>
              <a:buFont typeface="Arial"/>
              <a:buNone/>
              <a:defRPr b="0" i="0" sz="2577" u="none" cap="none" strike="noStrike">
                <a:solidFill>
                  <a:schemeClr val="lt1"/>
                </a:solidFill>
                <a:latin typeface="Georgia"/>
                <a:ea typeface="Georgia"/>
                <a:cs typeface="Georgia"/>
                <a:sym typeface="Georgia"/>
              </a:defRPr>
            </a:lvl6pPr>
            <a:lvl7pPr indent="-392239" lvl="6" marL="3200400" marR="0" rtl="0" algn="l">
              <a:lnSpc>
                <a:spcPct val="100000"/>
              </a:lnSpc>
              <a:spcBef>
                <a:spcPts val="56"/>
              </a:spcBef>
              <a:spcAft>
                <a:spcPts val="0"/>
              </a:spcAft>
              <a:buClr>
                <a:schemeClr val="lt1"/>
              </a:buClr>
              <a:buSzPts val="2577"/>
              <a:buFont typeface="Georgia"/>
              <a:buAutoNum type="alphaLcPeriod"/>
              <a:defRPr b="0" i="0" sz="2577" u="none" cap="none" strike="noStrike">
                <a:solidFill>
                  <a:schemeClr val="lt1"/>
                </a:solidFill>
                <a:latin typeface="Georgia"/>
                <a:ea typeface="Georgia"/>
                <a:cs typeface="Georgia"/>
                <a:sym typeface="Georgia"/>
              </a:defRPr>
            </a:lvl7pPr>
            <a:lvl8pPr indent="-392239" lvl="7" marL="3657600" marR="0" rtl="0" algn="l">
              <a:lnSpc>
                <a:spcPct val="128571"/>
              </a:lnSpc>
              <a:spcBef>
                <a:spcPts val="828"/>
              </a:spcBef>
              <a:spcAft>
                <a:spcPts val="0"/>
              </a:spcAft>
              <a:buClr>
                <a:schemeClr val="lt1"/>
              </a:buClr>
              <a:buSzPts val="2577"/>
              <a:buFont typeface="Georgia"/>
              <a:buAutoNum type="romanLcPeriod"/>
              <a:defRPr b="0" i="0" sz="2577" u="none" cap="none" strike="noStrike">
                <a:solidFill>
                  <a:schemeClr val="lt1"/>
                </a:solidFill>
                <a:latin typeface="Georgia"/>
                <a:ea typeface="Georgia"/>
                <a:cs typeface="Georgia"/>
                <a:sym typeface="Georgia"/>
              </a:defRPr>
            </a:lvl8pPr>
            <a:lvl9pPr indent="-228600" lvl="8" marL="4114800" marR="0" rtl="0" algn="l">
              <a:lnSpc>
                <a:spcPct val="100000"/>
              </a:lnSpc>
              <a:spcBef>
                <a:spcPts val="828"/>
              </a:spcBef>
              <a:spcAft>
                <a:spcPts val="828"/>
              </a:spcAft>
              <a:buClr>
                <a:schemeClr val="lt1"/>
              </a:buClr>
              <a:buSzPts val="2577"/>
              <a:buFont typeface="Arial"/>
              <a:buNone/>
              <a:defRPr b="1" i="0" sz="2577" u="none" cap="none" strike="noStrike">
                <a:solidFill>
                  <a:schemeClr val="lt1"/>
                </a:solidFill>
                <a:latin typeface="Georgia"/>
                <a:ea typeface="Georgia"/>
                <a:cs typeface="Georgia"/>
                <a:sym typeface="Georgia"/>
              </a:defRPr>
            </a:lvl9pPr>
          </a:lstStyle>
          <a:p/>
        </p:txBody>
      </p:sp>
      <p:cxnSp>
        <p:nvCxnSpPr>
          <p:cNvPr id="153" name="Shape 153"/>
          <p:cNvCxnSpPr/>
          <p:nvPr/>
        </p:nvCxnSpPr>
        <p:spPr>
          <a:xfrm flipH="1" rot="10800000">
            <a:off x="487628" y="585089"/>
            <a:ext cx="10532700" cy="146400"/>
          </a:xfrm>
          <a:prstGeom prst="bentConnector2">
            <a:avLst/>
          </a:prstGeom>
          <a:noFill/>
          <a:ln cap="flat" cmpd="sng" w="12700">
            <a:solidFill>
              <a:schemeClr val="lt1"/>
            </a:solidFill>
            <a:prstDash val="solid"/>
            <a:round/>
            <a:headEnd len="med" w="med" type="none"/>
            <a:tailEnd len="med" w="med" type="none"/>
          </a:ln>
        </p:spPr>
      </p:cxnSp>
      <p:sp>
        <p:nvSpPr>
          <p:cNvPr id="154" name="Shape 154"/>
          <p:cNvSpPr txBox="1"/>
          <p:nvPr>
            <p:ph idx="12" type="sldNum"/>
          </p:nvPr>
        </p:nvSpPr>
        <p:spPr>
          <a:xfrm>
            <a:off x="9069865" y="6217625"/>
            <a:ext cx="1954348" cy="146297"/>
          </a:xfrm>
          <a:prstGeom prst="rect">
            <a:avLst/>
          </a:prstGeom>
          <a:noFill/>
          <a:ln>
            <a:noFill/>
          </a:ln>
        </p:spPr>
        <p:txBody>
          <a:bodyPr anchorCtr="0" anchor="t" bIns="0" lIns="0" rIns="0" wrap="square" tIns="0">
            <a:noAutofit/>
          </a:bodyPr>
          <a:lstStyle/>
          <a:p>
            <a:pPr indent="0" lvl="0" marL="0" marR="0" rtl="0" algn="r">
              <a:lnSpc>
                <a:spcPct val="100000"/>
              </a:lnSpc>
              <a:spcBef>
                <a:spcPts val="0"/>
              </a:spcBef>
              <a:spcAft>
                <a:spcPts val="0"/>
              </a:spcAft>
              <a:buClr>
                <a:schemeClr val="dk1"/>
              </a:buClr>
              <a:buSzPts val="230"/>
              <a:buFont typeface="Georgia"/>
              <a:buNone/>
            </a:pPr>
            <a:r>
              <a:rPr b="0" i="1" lang="en-US" sz="920" u="none" cap="none" strike="noStrike">
                <a:solidFill>
                  <a:schemeClr val="dk1"/>
                </a:solidFill>
                <a:latin typeface="Georgia"/>
                <a:ea typeface="Georgia"/>
                <a:cs typeface="Georgia"/>
                <a:sym typeface="Georgia"/>
              </a:rPr>
              <a:t>PwC</a:t>
            </a:r>
            <a:r>
              <a:rPr b="0" i="0" lang="en-US" sz="920" u="none" cap="none" strike="noStrike">
                <a:solidFill>
                  <a:schemeClr val="dk1"/>
                </a:solidFill>
                <a:latin typeface="Georgia"/>
                <a:ea typeface="Georgia"/>
                <a:cs typeface="Georgia"/>
                <a:sym typeface="Georgia"/>
              </a:rPr>
              <a:t> | </a:t>
            </a:r>
            <a:fld id="{00000000-1234-1234-1234-123412341234}" type="slidenum">
              <a:rPr b="0" i="0" lang="en-US" sz="920" u="none" cap="none" strike="noStrike">
                <a:solidFill>
                  <a:schemeClr val="dk1"/>
                </a:solidFill>
                <a:latin typeface="Georgia"/>
                <a:ea typeface="Georgia"/>
                <a:cs typeface="Georgia"/>
                <a:sym typeface="Georgia"/>
              </a:rPr>
              <a:t>‹#›</a:t>
            </a:fld>
            <a:endParaRPr b="0" i="0" sz="920" u="none" cap="none" strike="noStrike">
              <a:solidFill>
                <a:schemeClr val="dk1"/>
              </a:solidFill>
              <a:latin typeface="Georgia"/>
              <a:ea typeface="Georgia"/>
              <a:cs typeface="Georgia"/>
              <a:sym typeface="Georgia"/>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ontent: Two">
    <p:spTree>
      <p:nvGrpSpPr>
        <p:cNvPr id="16" name="Shape 16"/>
        <p:cNvGrpSpPr/>
        <p:nvPr/>
      </p:nvGrpSpPr>
      <p:grpSpPr>
        <a:xfrm>
          <a:off x="0" y="0"/>
          <a:ext cx="0" cy="0"/>
          <a:chOff x="0" y="0"/>
          <a:chExt cx="0" cy="0"/>
        </a:xfrm>
      </p:grpSpPr>
      <p:sp>
        <p:nvSpPr>
          <p:cNvPr id="17" name="Shape 17"/>
          <p:cNvSpPr txBox="1"/>
          <p:nvPr>
            <p:ph type="title"/>
          </p:nvPr>
        </p:nvSpPr>
        <p:spPr>
          <a:xfrm>
            <a:off x="682679" y="647254"/>
            <a:ext cx="10337694" cy="877782"/>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SzPts val="2209"/>
              <a:buFont typeface="Georgia"/>
              <a:buNone/>
              <a:defRPr b="1" i="1" sz="2209" u="none" cap="none" strike="noStrike">
                <a:solidFill>
                  <a:schemeClr val="dk1"/>
                </a:solidFill>
                <a:latin typeface="Georgia"/>
                <a:ea typeface="Georgia"/>
                <a:cs typeface="Georgia"/>
                <a:sym typeface="Georgia"/>
              </a:defRPr>
            </a:lvl1pPr>
            <a:lvl2pPr indent="0" lvl="1" rtl="0">
              <a:spcBef>
                <a:spcPts val="0"/>
              </a:spcBef>
              <a:spcAft>
                <a:spcPts val="0"/>
              </a:spcAft>
              <a:buSzPts val="1657"/>
              <a:buFont typeface="Arial"/>
              <a:buNone/>
              <a:defRPr sz="1657"/>
            </a:lvl2pPr>
            <a:lvl3pPr indent="0" lvl="2" rtl="0">
              <a:spcBef>
                <a:spcPts val="0"/>
              </a:spcBef>
              <a:spcAft>
                <a:spcPts val="0"/>
              </a:spcAft>
              <a:buSzPts val="1657"/>
              <a:buFont typeface="Arial"/>
              <a:buNone/>
              <a:defRPr sz="1657"/>
            </a:lvl3pPr>
            <a:lvl4pPr indent="0" lvl="3" rtl="0">
              <a:spcBef>
                <a:spcPts val="0"/>
              </a:spcBef>
              <a:spcAft>
                <a:spcPts val="0"/>
              </a:spcAft>
              <a:buSzPts val="1657"/>
              <a:buFont typeface="Arial"/>
              <a:buNone/>
              <a:defRPr sz="1657"/>
            </a:lvl4pPr>
            <a:lvl5pPr indent="0" lvl="4" rtl="0">
              <a:spcBef>
                <a:spcPts val="0"/>
              </a:spcBef>
              <a:spcAft>
                <a:spcPts val="0"/>
              </a:spcAft>
              <a:buSzPts val="1657"/>
              <a:buFont typeface="Arial"/>
              <a:buNone/>
              <a:defRPr sz="1657"/>
            </a:lvl5pPr>
            <a:lvl6pPr indent="0" lvl="5" rtl="0">
              <a:spcBef>
                <a:spcPts val="0"/>
              </a:spcBef>
              <a:spcAft>
                <a:spcPts val="0"/>
              </a:spcAft>
              <a:buSzPts val="1657"/>
              <a:buFont typeface="Arial"/>
              <a:buNone/>
              <a:defRPr sz="1657"/>
            </a:lvl6pPr>
            <a:lvl7pPr indent="0" lvl="6" rtl="0">
              <a:spcBef>
                <a:spcPts val="0"/>
              </a:spcBef>
              <a:spcAft>
                <a:spcPts val="0"/>
              </a:spcAft>
              <a:buSzPts val="1657"/>
              <a:buFont typeface="Arial"/>
              <a:buNone/>
              <a:defRPr sz="1657"/>
            </a:lvl7pPr>
            <a:lvl8pPr indent="0" lvl="7" rtl="0">
              <a:spcBef>
                <a:spcPts val="0"/>
              </a:spcBef>
              <a:spcAft>
                <a:spcPts val="0"/>
              </a:spcAft>
              <a:buSzPts val="1657"/>
              <a:buFont typeface="Arial"/>
              <a:buNone/>
              <a:defRPr sz="1657"/>
            </a:lvl8pPr>
            <a:lvl9pPr indent="0" lvl="8" rtl="0">
              <a:spcBef>
                <a:spcPts val="0"/>
              </a:spcBef>
              <a:spcAft>
                <a:spcPts val="0"/>
              </a:spcAft>
              <a:buSzPts val="1657"/>
              <a:buFont typeface="Arial"/>
              <a:buNone/>
              <a:defRPr sz="1657"/>
            </a:lvl9pPr>
          </a:lstStyle>
          <a:p/>
        </p:txBody>
      </p:sp>
      <p:sp>
        <p:nvSpPr>
          <p:cNvPr id="18" name="Shape 18"/>
          <p:cNvSpPr txBox="1"/>
          <p:nvPr>
            <p:ph idx="1" type="body"/>
          </p:nvPr>
        </p:nvSpPr>
        <p:spPr>
          <a:xfrm>
            <a:off x="682679" y="1682416"/>
            <a:ext cx="5071322" cy="4242612"/>
          </a:xfrm>
          <a:prstGeom prst="rect">
            <a:avLst/>
          </a:prstGeom>
          <a:noFill/>
          <a:ln>
            <a:noFill/>
          </a:ln>
        </p:spPr>
        <p:txBody>
          <a:bodyPr anchorCtr="0" anchor="t" bIns="91425" lIns="91425" rIns="91425" wrap="square" tIns="91425"/>
          <a:lstStyle>
            <a:lvl1pPr indent="-228600" lvl="0" marL="457200" marR="0" rtl="0" algn="l">
              <a:lnSpc>
                <a:spcPct val="100000"/>
              </a:lnSpc>
              <a:spcBef>
                <a:spcPts val="0"/>
              </a:spcBef>
              <a:spcAft>
                <a:spcPts val="0"/>
              </a:spcAft>
              <a:buClr>
                <a:schemeClr val="dk1"/>
              </a:buClr>
              <a:buSzPts val="1841"/>
              <a:buFont typeface="Georgia"/>
              <a:buNone/>
              <a:defRPr b="0" i="0" sz="1841" u="none" cap="none" strike="noStrike">
                <a:solidFill>
                  <a:schemeClr val="dk1"/>
                </a:solidFill>
                <a:latin typeface="Georgia"/>
                <a:ea typeface="Georgia"/>
                <a:cs typeface="Georgia"/>
                <a:sym typeface="Georgia"/>
              </a:defRPr>
            </a:lvl1pPr>
            <a:lvl2pPr indent="-345503" lvl="1" marL="9144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2pPr>
            <a:lvl3pPr indent="-345503" lvl="2" marL="13716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3pPr>
            <a:lvl4pPr indent="-345503" lvl="3" marL="18288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4pPr>
            <a:lvl5pPr indent="-345503" lvl="4" marL="22860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5pPr>
            <a:lvl6pPr indent="-345503" lvl="5" marL="2743200" marR="0" rtl="0" algn="l">
              <a:lnSpc>
                <a:spcPct val="100000"/>
              </a:lnSpc>
              <a:spcBef>
                <a:spcPts val="828"/>
              </a:spcBef>
              <a:spcAft>
                <a:spcPts val="0"/>
              </a:spcAft>
              <a:buClr>
                <a:schemeClr val="dk1"/>
              </a:buClr>
              <a:buSzPts val="1841"/>
              <a:buFont typeface="Georgia"/>
              <a:buAutoNum type="arabicPeriod"/>
              <a:defRPr b="0" i="0" sz="1841" u="none" cap="none" strike="noStrike">
                <a:solidFill>
                  <a:schemeClr val="dk1"/>
                </a:solidFill>
                <a:latin typeface="Georgia"/>
                <a:ea typeface="Georgia"/>
                <a:cs typeface="Georgia"/>
                <a:sym typeface="Georgia"/>
              </a:defRPr>
            </a:lvl6pPr>
            <a:lvl7pPr indent="-345503" lvl="6" marL="3200400" marR="0" rtl="0" algn="l">
              <a:lnSpc>
                <a:spcPct val="100000"/>
              </a:lnSpc>
              <a:spcBef>
                <a:spcPts val="828"/>
              </a:spcBef>
              <a:spcAft>
                <a:spcPts val="0"/>
              </a:spcAft>
              <a:buClr>
                <a:schemeClr val="dk1"/>
              </a:buClr>
              <a:buSzPts val="1841"/>
              <a:buFont typeface="Georgia"/>
              <a:buAutoNum type="alphaLcPeriod"/>
              <a:defRPr b="0" i="0" sz="1841" u="none" cap="none" strike="noStrike">
                <a:solidFill>
                  <a:schemeClr val="dk1"/>
                </a:solidFill>
                <a:latin typeface="Georgia"/>
                <a:ea typeface="Georgia"/>
                <a:cs typeface="Georgia"/>
                <a:sym typeface="Georgia"/>
              </a:defRPr>
            </a:lvl7pPr>
            <a:lvl8pPr indent="-345503" lvl="7" marL="3657600" marR="0" rtl="0" algn="l">
              <a:lnSpc>
                <a:spcPct val="100000"/>
              </a:lnSpc>
              <a:spcBef>
                <a:spcPts val="828"/>
              </a:spcBef>
              <a:spcAft>
                <a:spcPts val="0"/>
              </a:spcAft>
              <a:buClr>
                <a:schemeClr val="dk1"/>
              </a:buClr>
              <a:buSzPts val="1841"/>
              <a:buFont typeface="Georgia"/>
              <a:buAutoNum type="romanLcPeriod"/>
              <a:defRPr b="0" i="0" sz="1841" u="none" cap="none" strike="noStrike">
                <a:solidFill>
                  <a:schemeClr val="dk1"/>
                </a:solidFill>
                <a:latin typeface="Georgia"/>
                <a:ea typeface="Georgia"/>
                <a:cs typeface="Georgia"/>
                <a:sym typeface="Georgia"/>
              </a:defRPr>
            </a:lvl8pPr>
            <a:lvl9pPr indent="-228600" lvl="8" marL="4114800" marR="0" rtl="0" algn="l">
              <a:lnSpc>
                <a:spcPct val="100000"/>
              </a:lnSpc>
              <a:spcBef>
                <a:spcPts val="828"/>
              </a:spcBef>
              <a:spcAft>
                <a:spcPts val="828"/>
              </a:spcAft>
              <a:buClr>
                <a:schemeClr val="dk2"/>
              </a:buClr>
              <a:buSzPts val="1841"/>
              <a:buFont typeface="Arial"/>
              <a:buNone/>
              <a:defRPr b="1" i="0" sz="1841" u="none" cap="none" strike="noStrike">
                <a:solidFill>
                  <a:schemeClr val="dk2"/>
                </a:solidFill>
                <a:latin typeface="Georgia"/>
                <a:ea typeface="Georgia"/>
                <a:cs typeface="Georgia"/>
                <a:sym typeface="Georgia"/>
              </a:defRPr>
            </a:lvl9pPr>
          </a:lstStyle>
          <a:p/>
        </p:txBody>
      </p:sp>
      <p:sp>
        <p:nvSpPr>
          <p:cNvPr id="19" name="Shape 19"/>
          <p:cNvSpPr txBox="1"/>
          <p:nvPr>
            <p:ph idx="2" type="body"/>
          </p:nvPr>
        </p:nvSpPr>
        <p:spPr>
          <a:xfrm>
            <a:off x="5949052" y="1682415"/>
            <a:ext cx="5071322" cy="4242612"/>
          </a:xfrm>
          <a:prstGeom prst="rect">
            <a:avLst/>
          </a:prstGeom>
          <a:noFill/>
          <a:ln>
            <a:noFill/>
          </a:ln>
        </p:spPr>
        <p:txBody>
          <a:bodyPr anchorCtr="0" anchor="t" bIns="91425" lIns="91425" rIns="91425" wrap="square" tIns="91425"/>
          <a:lstStyle>
            <a:lvl1pPr indent="-228600" lvl="0" marL="457200" marR="0" rtl="0" algn="l">
              <a:lnSpc>
                <a:spcPct val="100000"/>
              </a:lnSpc>
              <a:spcBef>
                <a:spcPts val="0"/>
              </a:spcBef>
              <a:spcAft>
                <a:spcPts val="0"/>
              </a:spcAft>
              <a:buClr>
                <a:schemeClr val="dk1"/>
              </a:buClr>
              <a:buSzPts val="1841"/>
              <a:buFont typeface="Georgia"/>
              <a:buNone/>
              <a:defRPr b="0" i="0" sz="1841" u="none" cap="none" strike="noStrike">
                <a:solidFill>
                  <a:schemeClr val="dk1"/>
                </a:solidFill>
                <a:latin typeface="Georgia"/>
                <a:ea typeface="Georgia"/>
                <a:cs typeface="Georgia"/>
                <a:sym typeface="Georgia"/>
              </a:defRPr>
            </a:lvl1pPr>
            <a:lvl2pPr indent="-345503" lvl="1" marL="9144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2pPr>
            <a:lvl3pPr indent="-345503" lvl="2" marL="13716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3pPr>
            <a:lvl4pPr indent="-345503" lvl="3" marL="18288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4pPr>
            <a:lvl5pPr indent="-345503" lvl="4" marL="22860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5pPr>
            <a:lvl6pPr indent="-345503" lvl="5" marL="2743200" marR="0" rtl="0" algn="l">
              <a:lnSpc>
                <a:spcPct val="100000"/>
              </a:lnSpc>
              <a:spcBef>
                <a:spcPts val="828"/>
              </a:spcBef>
              <a:spcAft>
                <a:spcPts val="0"/>
              </a:spcAft>
              <a:buClr>
                <a:schemeClr val="dk1"/>
              </a:buClr>
              <a:buSzPts val="1841"/>
              <a:buFont typeface="Georgia"/>
              <a:buAutoNum type="arabicPeriod"/>
              <a:defRPr b="0" i="0" sz="1841" u="none" cap="none" strike="noStrike">
                <a:solidFill>
                  <a:schemeClr val="dk1"/>
                </a:solidFill>
                <a:latin typeface="Georgia"/>
                <a:ea typeface="Georgia"/>
                <a:cs typeface="Georgia"/>
                <a:sym typeface="Georgia"/>
              </a:defRPr>
            </a:lvl6pPr>
            <a:lvl7pPr indent="-345503" lvl="6" marL="3200400" marR="0" rtl="0" algn="l">
              <a:lnSpc>
                <a:spcPct val="100000"/>
              </a:lnSpc>
              <a:spcBef>
                <a:spcPts val="828"/>
              </a:spcBef>
              <a:spcAft>
                <a:spcPts val="0"/>
              </a:spcAft>
              <a:buClr>
                <a:schemeClr val="dk1"/>
              </a:buClr>
              <a:buSzPts val="1841"/>
              <a:buFont typeface="Georgia"/>
              <a:buAutoNum type="alphaLcPeriod"/>
              <a:defRPr b="0" i="0" sz="1841" u="none" cap="none" strike="noStrike">
                <a:solidFill>
                  <a:schemeClr val="dk1"/>
                </a:solidFill>
                <a:latin typeface="Georgia"/>
                <a:ea typeface="Georgia"/>
                <a:cs typeface="Georgia"/>
                <a:sym typeface="Georgia"/>
              </a:defRPr>
            </a:lvl7pPr>
            <a:lvl8pPr indent="-345503" lvl="7" marL="3657600" marR="0" rtl="0" algn="l">
              <a:lnSpc>
                <a:spcPct val="100000"/>
              </a:lnSpc>
              <a:spcBef>
                <a:spcPts val="828"/>
              </a:spcBef>
              <a:spcAft>
                <a:spcPts val="0"/>
              </a:spcAft>
              <a:buClr>
                <a:schemeClr val="dk1"/>
              </a:buClr>
              <a:buSzPts val="1841"/>
              <a:buFont typeface="Georgia"/>
              <a:buAutoNum type="romanLcPeriod"/>
              <a:defRPr b="0" i="0" sz="1841" u="none" cap="none" strike="noStrike">
                <a:solidFill>
                  <a:schemeClr val="dk1"/>
                </a:solidFill>
                <a:latin typeface="Georgia"/>
                <a:ea typeface="Georgia"/>
                <a:cs typeface="Georgia"/>
                <a:sym typeface="Georgia"/>
              </a:defRPr>
            </a:lvl8pPr>
            <a:lvl9pPr indent="-228600" lvl="8" marL="4114800" marR="0" rtl="0" algn="l">
              <a:lnSpc>
                <a:spcPct val="100000"/>
              </a:lnSpc>
              <a:spcBef>
                <a:spcPts val="828"/>
              </a:spcBef>
              <a:spcAft>
                <a:spcPts val="828"/>
              </a:spcAft>
              <a:buClr>
                <a:schemeClr val="dk2"/>
              </a:buClr>
              <a:buSzPts val="1841"/>
              <a:buFont typeface="Arial"/>
              <a:buNone/>
              <a:defRPr b="1" i="0" sz="1841" u="none" cap="none" strike="noStrike">
                <a:solidFill>
                  <a:schemeClr val="dk2"/>
                </a:solidFill>
                <a:latin typeface="Georgia"/>
                <a:ea typeface="Georgia"/>
                <a:cs typeface="Georgia"/>
                <a:sym typeface="Georgia"/>
              </a:defRPr>
            </a:lvl9pPr>
          </a:lstStyle>
          <a:p/>
        </p:txBody>
      </p:sp>
      <p:cxnSp>
        <p:nvCxnSpPr>
          <p:cNvPr id="20" name="Shape 20"/>
          <p:cNvCxnSpPr/>
          <p:nvPr/>
        </p:nvCxnSpPr>
        <p:spPr>
          <a:xfrm flipH="1" rot="10800000">
            <a:off x="487628" y="585089"/>
            <a:ext cx="10532700" cy="146400"/>
          </a:xfrm>
          <a:prstGeom prst="bentConnector2">
            <a:avLst/>
          </a:prstGeom>
          <a:noFill/>
          <a:ln cap="flat" cmpd="sng" w="12700">
            <a:solidFill>
              <a:schemeClr val="dk2"/>
            </a:solidFill>
            <a:prstDash val="solid"/>
            <a:round/>
            <a:headEnd len="med" w="med" type="none"/>
            <a:tailEnd len="med" w="med" type="none"/>
          </a:ln>
        </p:spPr>
      </p:cxnSp>
      <p:sp>
        <p:nvSpPr>
          <p:cNvPr id="21" name="Shape 21"/>
          <p:cNvSpPr txBox="1"/>
          <p:nvPr>
            <p:ph idx="12" type="sldNum"/>
          </p:nvPr>
        </p:nvSpPr>
        <p:spPr>
          <a:xfrm>
            <a:off x="9069865" y="6217625"/>
            <a:ext cx="1954348" cy="146297"/>
          </a:xfrm>
          <a:prstGeom prst="rect">
            <a:avLst/>
          </a:prstGeom>
          <a:noFill/>
          <a:ln>
            <a:noFill/>
          </a:ln>
        </p:spPr>
        <p:txBody>
          <a:bodyPr anchorCtr="0" anchor="t" bIns="0" lIns="0" rIns="0" wrap="square" tIns="0">
            <a:noAutofit/>
          </a:bodyPr>
          <a:lstStyle/>
          <a:p>
            <a:pPr indent="0" lvl="0" marL="0" marR="0" rtl="0" algn="r">
              <a:lnSpc>
                <a:spcPct val="100000"/>
              </a:lnSpc>
              <a:spcBef>
                <a:spcPts val="0"/>
              </a:spcBef>
              <a:spcAft>
                <a:spcPts val="0"/>
              </a:spcAft>
              <a:buClr>
                <a:schemeClr val="dk1"/>
              </a:buClr>
              <a:buSzPts val="230"/>
              <a:buFont typeface="Georgia"/>
              <a:buNone/>
            </a:pPr>
            <a:r>
              <a:rPr b="0" i="1" lang="en-US" sz="920" u="none" cap="none" strike="noStrike">
                <a:solidFill>
                  <a:schemeClr val="dk1"/>
                </a:solidFill>
                <a:latin typeface="Georgia"/>
                <a:ea typeface="Georgia"/>
                <a:cs typeface="Georgia"/>
                <a:sym typeface="Georgia"/>
              </a:rPr>
              <a:t>PwC</a:t>
            </a:r>
            <a:r>
              <a:rPr b="0" i="0" lang="en-US" sz="920" u="none" cap="none" strike="noStrike">
                <a:solidFill>
                  <a:schemeClr val="dk1"/>
                </a:solidFill>
                <a:latin typeface="Georgia"/>
                <a:ea typeface="Georgia"/>
                <a:cs typeface="Georgia"/>
                <a:sym typeface="Georgia"/>
              </a:rPr>
              <a:t> | </a:t>
            </a:r>
            <a:fld id="{00000000-1234-1234-1234-123412341234}" type="slidenum">
              <a:rPr b="0" i="0" lang="en-US" sz="920" u="none" cap="none" strike="noStrike">
                <a:solidFill>
                  <a:schemeClr val="dk1"/>
                </a:solidFill>
                <a:latin typeface="Georgia"/>
                <a:ea typeface="Georgia"/>
                <a:cs typeface="Georgia"/>
                <a:sym typeface="Georgia"/>
              </a:rPr>
              <a:t>‹#›</a:t>
            </a:fld>
            <a:endParaRPr b="0" i="0" sz="920" u="none" cap="none" strike="noStrike">
              <a:solidFill>
                <a:schemeClr val="dk1"/>
              </a:solidFill>
              <a:latin typeface="Georgia"/>
              <a:ea typeface="Georgia"/>
              <a:cs typeface="Georgia"/>
              <a:sym typeface="Georgia"/>
            </a:endParaRPr>
          </a:p>
        </p:txBody>
      </p:sp>
      <p:pic>
        <p:nvPicPr>
          <p:cNvPr descr="Image result for banque nationale du canada" id="22" name="Shape 22"/>
          <p:cNvPicPr preferRelativeResize="0"/>
          <p:nvPr/>
        </p:nvPicPr>
        <p:blipFill rotWithShape="1">
          <a:blip r:embed="rId2">
            <a:alphaModFix/>
          </a:blip>
          <a:srcRect b="0" l="0" r="0" t="0"/>
          <a:stretch/>
        </p:blipFill>
        <p:spPr>
          <a:xfrm>
            <a:off x="487628" y="6134377"/>
            <a:ext cx="1238460" cy="31260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1_Custom. No panel frame ">
    <p:spTree>
      <p:nvGrpSpPr>
        <p:cNvPr id="155" name="Shape 155"/>
        <p:cNvGrpSpPr/>
        <p:nvPr/>
      </p:nvGrpSpPr>
      <p:grpSpPr>
        <a:xfrm>
          <a:off x="0" y="0"/>
          <a:ext cx="0" cy="0"/>
          <a:chOff x="0" y="0"/>
          <a:chExt cx="0" cy="0"/>
        </a:xfrm>
      </p:grpSpPr>
      <p:sp>
        <p:nvSpPr>
          <p:cNvPr id="156" name="Shape 156"/>
          <p:cNvSpPr txBox="1"/>
          <p:nvPr>
            <p:ph type="title"/>
          </p:nvPr>
        </p:nvSpPr>
        <p:spPr>
          <a:xfrm>
            <a:off x="682679" y="647254"/>
            <a:ext cx="10337694" cy="877782"/>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SzPts val="2209"/>
              <a:buFont typeface="Georgia"/>
              <a:buNone/>
              <a:defRPr b="1" i="1" sz="2209" u="none" cap="none" strike="noStrike">
                <a:solidFill>
                  <a:schemeClr val="dk1"/>
                </a:solidFill>
                <a:latin typeface="Georgia"/>
                <a:ea typeface="Georgia"/>
                <a:cs typeface="Georgia"/>
                <a:sym typeface="Georgia"/>
              </a:defRPr>
            </a:lvl1pPr>
            <a:lvl2pPr indent="0" lvl="1" rtl="0">
              <a:spcBef>
                <a:spcPts val="0"/>
              </a:spcBef>
              <a:spcAft>
                <a:spcPts val="0"/>
              </a:spcAft>
              <a:buSzPts val="1657"/>
              <a:buFont typeface="Arial"/>
              <a:buNone/>
              <a:defRPr sz="1657"/>
            </a:lvl2pPr>
            <a:lvl3pPr indent="0" lvl="2" rtl="0">
              <a:spcBef>
                <a:spcPts val="0"/>
              </a:spcBef>
              <a:spcAft>
                <a:spcPts val="0"/>
              </a:spcAft>
              <a:buSzPts val="1657"/>
              <a:buFont typeface="Arial"/>
              <a:buNone/>
              <a:defRPr sz="1657"/>
            </a:lvl3pPr>
            <a:lvl4pPr indent="0" lvl="3" rtl="0">
              <a:spcBef>
                <a:spcPts val="0"/>
              </a:spcBef>
              <a:spcAft>
                <a:spcPts val="0"/>
              </a:spcAft>
              <a:buSzPts val="1657"/>
              <a:buFont typeface="Arial"/>
              <a:buNone/>
              <a:defRPr sz="1657"/>
            </a:lvl4pPr>
            <a:lvl5pPr indent="0" lvl="4" rtl="0">
              <a:spcBef>
                <a:spcPts val="0"/>
              </a:spcBef>
              <a:spcAft>
                <a:spcPts val="0"/>
              </a:spcAft>
              <a:buSzPts val="1657"/>
              <a:buFont typeface="Arial"/>
              <a:buNone/>
              <a:defRPr sz="1657"/>
            </a:lvl5pPr>
            <a:lvl6pPr indent="0" lvl="5" rtl="0">
              <a:spcBef>
                <a:spcPts val="0"/>
              </a:spcBef>
              <a:spcAft>
                <a:spcPts val="0"/>
              </a:spcAft>
              <a:buSzPts val="1657"/>
              <a:buFont typeface="Arial"/>
              <a:buNone/>
              <a:defRPr sz="1657"/>
            </a:lvl6pPr>
            <a:lvl7pPr indent="0" lvl="6" rtl="0">
              <a:spcBef>
                <a:spcPts val="0"/>
              </a:spcBef>
              <a:spcAft>
                <a:spcPts val="0"/>
              </a:spcAft>
              <a:buSzPts val="1657"/>
              <a:buFont typeface="Arial"/>
              <a:buNone/>
              <a:defRPr sz="1657"/>
            </a:lvl7pPr>
            <a:lvl8pPr indent="0" lvl="7" rtl="0">
              <a:spcBef>
                <a:spcPts val="0"/>
              </a:spcBef>
              <a:spcAft>
                <a:spcPts val="0"/>
              </a:spcAft>
              <a:buSzPts val="1657"/>
              <a:buFont typeface="Arial"/>
              <a:buNone/>
              <a:defRPr sz="1657"/>
            </a:lvl8pPr>
            <a:lvl9pPr indent="0" lvl="8" rtl="0">
              <a:spcBef>
                <a:spcPts val="0"/>
              </a:spcBef>
              <a:spcAft>
                <a:spcPts val="0"/>
              </a:spcAft>
              <a:buSzPts val="1657"/>
              <a:buFont typeface="Arial"/>
              <a:buNone/>
              <a:defRPr sz="1657"/>
            </a:lvl9pPr>
          </a:lstStyle>
          <a:p/>
        </p:txBody>
      </p:sp>
      <p:sp>
        <p:nvSpPr>
          <p:cNvPr id="157" name="Shape 157"/>
          <p:cNvSpPr txBox="1"/>
          <p:nvPr>
            <p:ph idx="12" type="sldNum"/>
          </p:nvPr>
        </p:nvSpPr>
        <p:spPr>
          <a:xfrm>
            <a:off x="9069865" y="6217625"/>
            <a:ext cx="1954348" cy="146297"/>
          </a:xfrm>
          <a:prstGeom prst="rect">
            <a:avLst/>
          </a:prstGeom>
          <a:noFill/>
          <a:ln>
            <a:noFill/>
          </a:ln>
        </p:spPr>
        <p:txBody>
          <a:bodyPr anchorCtr="0" anchor="t" bIns="0" lIns="0" rIns="0" wrap="square" tIns="0">
            <a:noAutofit/>
          </a:bodyPr>
          <a:lstStyle/>
          <a:p>
            <a:pPr indent="0" lvl="0" marL="0" marR="0" rtl="0" algn="r">
              <a:lnSpc>
                <a:spcPct val="100000"/>
              </a:lnSpc>
              <a:spcBef>
                <a:spcPts val="0"/>
              </a:spcBef>
              <a:spcAft>
                <a:spcPts val="0"/>
              </a:spcAft>
              <a:buClr>
                <a:schemeClr val="dk1"/>
              </a:buClr>
              <a:buSzPts val="230"/>
              <a:buFont typeface="Georgia"/>
              <a:buNone/>
            </a:pPr>
            <a:r>
              <a:rPr b="0" i="1" lang="en-US" sz="920" u="none" cap="none" strike="noStrike">
                <a:solidFill>
                  <a:schemeClr val="dk1"/>
                </a:solidFill>
                <a:latin typeface="Georgia"/>
                <a:ea typeface="Georgia"/>
                <a:cs typeface="Georgia"/>
                <a:sym typeface="Georgia"/>
              </a:rPr>
              <a:t>PwC</a:t>
            </a:r>
            <a:r>
              <a:rPr b="0" i="0" lang="en-US" sz="920" u="none" cap="none" strike="noStrike">
                <a:solidFill>
                  <a:schemeClr val="dk1"/>
                </a:solidFill>
                <a:latin typeface="Georgia"/>
                <a:ea typeface="Georgia"/>
                <a:cs typeface="Georgia"/>
                <a:sym typeface="Georgia"/>
              </a:rPr>
              <a:t> | </a:t>
            </a:r>
            <a:fld id="{00000000-1234-1234-1234-123412341234}" type="slidenum">
              <a:rPr b="0" i="0" lang="en-US" sz="920" u="none" cap="none" strike="noStrike">
                <a:solidFill>
                  <a:schemeClr val="dk1"/>
                </a:solidFill>
                <a:latin typeface="Georgia"/>
                <a:ea typeface="Georgia"/>
                <a:cs typeface="Georgia"/>
                <a:sym typeface="Georgia"/>
              </a:rPr>
              <a:t>‹#›</a:t>
            </a:fld>
            <a:endParaRPr b="0" i="0" sz="920" u="none" cap="none" strike="noStrike">
              <a:solidFill>
                <a:schemeClr val="dk1"/>
              </a:solidFill>
              <a:latin typeface="Georgia"/>
              <a:ea typeface="Georgia"/>
              <a:cs typeface="Georgia"/>
              <a:sym typeface="Georgia"/>
            </a:endParaRPr>
          </a:p>
        </p:txBody>
      </p:sp>
      <p:pic>
        <p:nvPicPr>
          <p:cNvPr descr="Image result for banque nationale du canada" id="158" name="Shape 158"/>
          <p:cNvPicPr preferRelativeResize="0"/>
          <p:nvPr/>
        </p:nvPicPr>
        <p:blipFill rotWithShape="1">
          <a:blip r:embed="rId2">
            <a:alphaModFix/>
          </a:blip>
          <a:srcRect b="0" l="0" r="0" t="0"/>
          <a:stretch/>
        </p:blipFill>
        <p:spPr>
          <a:xfrm>
            <a:off x="487628" y="6134377"/>
            <a:ext cx="1238460" cy="31260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3_Custom">
    <p:spTree>
      <p:nvGrpSpPr>
        <p:cNvPr id="159" name="Shape 159"/>
        <p:cNvGrpSpPr/>
        <p:nvPr/>
      </p:nvGrpSpPr>
      <p:grpSpPr>
        <a:xfrm>
          <a:off x="0" y="0"/>
          <a:ext cx="0" cy="0"/>
          <a:chOff x="0" y="0"/>
          <a:chExt cx="0" cy="0"/>
        </a:xfrm>
      </p:grpSpPr>
      <p:cxnSp>
        <p:nvCxnSpPr>
          <p:cNvPr id="160" name="Shape 160"/>
          <p:cNvCxnSpPr/>
          <p:nvPr/>
        </p:nvCxnSpPr>
        <p:spPr>
          <a:xfrm flipH="1" rot="10800000">
            <a:off x="487628" y="3621835"/>
            <a:ext cx="10532700" cy="146400"/>
          </a:xfrm>
          <a:prstGeom prst="bentConnector3">
            <a:avLst>
              <a:gd fmla="val 0" name="adj1"/>
            </a:avLst>
          </a:prstGeom>
          <a:noFill/>
          <a:ln cap="flat" cmpd="sng" w="12700">
            <a:solidFill>
              <a:schemeClr val="dk2"/>
            </a:solidFill>
            <a:prstDash val="solid"/>
            <a:round/>
            <a:headEnd len="med" w="med" type="none"/>
            <a:tailEnd len="med" w="med" type="none"/>
          </a:ln>
        </p:spPr>
      </p:cxnSp>
      <p:sp>
        <p:nvSpPr>
          <p:cNvPr id="161" name="Shape 161"/>
          <p:cNvSpPr txBox="1"/>
          <p:nvPr>
            <p:ph type="title"/>
          </p:nvPr>
        </p:nvSpPr>
        <p:spPr>
          <a:xfrm>
            <a:off x="678778" y="3684666"/>
            <a:ext cx="10337694" cy="877782"/>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SzPts val="2209"/>
              <a:buFont typeface="Georgia"/>
              <a:buNone/>
              <a:defRPr b="1" i="1" sz="2209" u="none" cap="none" strike="noStrike">
                <a:solidFill>
                  <a:schemeClr val="dk1"/>
                </a:solidFill>
                <a:latin typeface="Georgia"/>
                <a:ea typeface="Georgia"/>
                <a:cs typeface="Georgia"/>
                <a:sym typeface="Georgia"/>
              </a:defRPr>
            </a:lvl1pPr>
            <a:lvl2pPr indent="0" lvl="1" rtl="0">
              <a:spcBef>
                <a:spcPts val="0"/>
              </a:spcBef>
              <a:spcAft>
                <a:spcPts val="0"/>
              </a:spcAft>
              <a:buSzPts val="1657"/>
              <a:buFont typeface="Arial"/>
              <a:buNone/>
              <a:defRPr sz="1657"/>
            </a:lvl2pPr>
            <a:lvl3pPr indent="0" lvl="2" rtl="0">
              <a:spcBef>
                <a:spcPts val="0"/>
              </a:spcBef>
              <a:spcAft>
                <a:spcPts val="0"/>
              </a:spcAft>
              <a:buSzPts val="1657"/>
              <a:buFont typeface="Arial"/>
              <a:buNone/>
              <a:defRPr sz="1657"/>
            </a:lvl3pPr>
            <a:lvl4pPr indent="0" lvl="3" rtl="0">
              <a:spcBef>
                <a:spcPts val="0"/>
              </a:spcBef>
              <a:spcAft>
                <a:spcPts val="0"/>
              </a:spcAft>
              <a:buSzPts val="1657"/>
              <a:buFont typeface="Arial"/>
              <a:buNone/>
              <a:defRPr sz="1657"/>
            </a:lvl4pPr>
            <a:lvl5pPr indent="0" lvl="4" rtl="0">
              <a:spcBef>
                <a:spcPts val="0"/>
              </a:spcBef>
              <a:spcAft>
                <a:spcPts val="0"/>
              </a:spcAft>
              <a:buSzPts val="1657"/>
              <a:buFont typeface="Arial"/>
              <a:buNone/>
              <a:defRPr sz="1657"/>
            </a:lvl5pPr>
            <a:lvl6pPr indent="0" lvl="5" rtl="0">
              <a:spcBef>
                <a:spcPts val="0"/>
              </a:spcBef>
              <a:spcAft>
                <a:spcPts val="0"/>
              </a:spcAft>
              <a:buSzPts val="1657"/>
              <a:buFont typeface="Arial"/>
              <a:buNone/>
              <a:defRPr sz="1657"/>
            </a:lvl6pPr>
            <a:lvl7pPr indent="0" lvl="6" rtl="0">
              <a:spcBef>
                <a:spcPts val="0"/>
              </a:spcBef>
              <a:spcAft>
                <a:spcPts val="0"/>
              </a:spcAft>
              <a:buSzPts val="1657"/>
              <a:buFont typeface="Arial"/>
              <a:buNone/>
              <a:defRPr sz="1657"/>
            </a:lvl7pPr>
            <a:lvl8pPr indent="0" lvl="7" rtl="0">
              <a:spcBef>
                <a:spcPts val="0"/>
              </a:spcBef>
              <a:spcAft>
                <a:spcPts val="0"/>
              </a:spcAft>
              <a:buSzPts val="1657"/>
              <a:buFont typeface="Arial"/>
              <a:buNone/>
              <a:defRPr sz="1657"/>
            </a:lvl8pPr>
            <a:lvl9pPr indent="0" lvl="8" rtl="0">
              <a:spcBef>
                <a:spcPts val="0"/>
              </a:spcBef>
              <a:spcAft>
                <a:spcPts val="0"/>
              </a:spcAft>
              <a:buSzPts val="1657"/>
              <a:buFont typeface="Arial"/>
              <a:buNone/>
              <a:defRPr sz="1657"/>
            </a:lvl9pPr>
          </a:lstStyle>
          <a:p/>
        </p:txBody>
      </p:sp>
      <p:sp>
        <p:nvSpPr>
          <p:cNvPr id="162" name="Shape 162"/>
          <p:cNvSpPr txBox="1"/>
          <p:nvPr>
            <p:ph idx="12" type="sldNum"/>
          </p:nvPr>
        </p:nvSpPr>
        <p:spPr>
          <a:xfrm>
            <a:off x="9069865" y="6217625"/>
            <a:ext cx="1954348" cy="146297"/>
          </a:xfrm>
          <a:prstGeom prst="rect">
            <a:avLst/>
          </a:prstGeom>
          <a:noFill/>
          <a:ln>
            <a:noFill/>
          </a:ln>
        </p:spPr>
        <p:txBody>
          <a:bodyPr anchorCtr="0" anchor="t" bIns="0" lIns="0" rIns="0" wrap="square" tIns="0">
            <a:noAutofit/>
          </a:bodyPr>
          <a:lstStyle/>
          <a:p>
            <a:pPr indent="0" lvl="0" marL="0" marR="0" rtl="0" algn="r">
              <a:lnSpc>
                <a:spcPct val="100000"/>
              </a:lnSpc>
              <a:spcBef>
                <a:spcPts val="0"/>
              </a:spcBef>
              <a:spcAft>
                <a:spcPts val="0"/>
              </a:spcAft>
              <a:buClr>
                <a:schemeClr val="dk1"/>
              </a:buClr>
              <a:buSzPts val="230"/>
              <a:buFont typeface="Georgia"/>
              <a:buNone/>
            </a:pPr>
            <a:r>
              <a:rPr b="0" i="1" lang="en-US" sz="920" u="none" cap="none" strike="noStrike">
                <a:solidFill>
                  <a:schemeClr val="dk1"/>
                </a:solidFill>
                <a:latin typeface="Georgia"/>
                <a:ea typeface="Georgia"/>
                <a:cs typeface="Georgia"/>
                <a:sym typeface="Georgia"/>
              </a:rPr>
              <a:t>PwC</a:t>
            </a:r>
            <a:r>
              <a:rPr b="0" i="0" lang="en-US" sz="920" u="none" cap="none" strike="noStrike">
                <a:solidFill>
                  <a:schemeClr val="dk1"/>
                </a:solidFill>
                <a:latin typeface="Georgia"/>
                <a:ea typeface="Georgia"/>
                <a:cs typeface="Georgia"/>
                <a:sym typeface="Georgia"/>
              </a:rPr>
              <a:t> | </a:t>
            </a:r>
            <a:fld id="{00000000-1234-1234-1234-123412341234}" type="slidenum">
              <a:rPr b="0" i="0" lang="en-US" sz="920" u="none" cap="none" strike="noStrike">
                <a:solidFill>
                  <a:schemeClr val="dk1"/>
                </a:solidFill>
                <a:latin typeface="Georgia"/>
                <a:ea typeface="Georgia"/>
                <a:cs typeface="Georgia"/>
                <a:sym typeface="Georgia"/>
              </a:rPr>
              <a:t>‹#›</a:t>
            </a:fld>
            <a:endParaRPr b="0" i="0" sz="920" u="none" cap="none" strike="noStrike">
              <a:solidFill>
                <a:schemeClr val="dk1"/>
              </a:solidFill>
              <a:latin typeface="Georgia"/>
              <a:ea typeface="Georgia"/>
              <a:cs typeface="Georgia"/>
              <a:sym typeface="Georgia"/>
            </a:endParaRPr>
          </a:p>
        </p:txBody>
      </p:sp>
      <p:pic>
        <p:nvPicPr>
          <p:cNvPr descr="Image result for banque nationale du canada" id="163" name="Shape 163"/>
          <p:cNvPicPr preferRelativeResize="0"/>
          <p:nvPr/>
        </p:nvPicPr>
        <p:blipFill rotWithShape="1">
          <a:blip r:embed="rId2">
            <a:alphaModFix/>
          </a:blip>
          <a:srcRect b="0" l="0" r="0" t="0"/>
          <a:stretch/>
        </p:blipFill>
        <p:spPr>
          <a:xfrm>
            <a:off x="487628" y="6134377"/>
            <a:ext cx="1238460" cy="31260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4_Custom">
    <p:spTree>
      <p:nvGrpSpPr>
        <p:cNvPr id="164" name="Shape 164"/>
        <p:cNvGrpSpPr/>
        <p:nvPr/>
      </p:nvGrpSpPr>
      <p:grpSpPr>
        <a:xfrm>
          <a:off x="0" y="0"/>
          <a:ext cx="0" cy="0"/>
          <a:chOff x="0" y="0"/>
          <a:chExt cx="0" cy="0"/>
        </a:xfrm>
      </p:grpSpPr>
      <p:sp>
        <p:nvSpPr>
          <p:cNvPr id="165" name="Shape 165"/>
          <p:cNvSpPr txBox="1"/>
          <p:nvPr>
            <p:ph type="title"/>
          </p:nvPr>
        </p:nvSpPr>
        <p:spPr>
          <a:xfrm>
            <a:off x="682679" y="647254"/>
            <a:ext cx="10337694" cy="877782"/>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SzPts val="2209"/>
              <a:buFont typeface="Georgia"/>
              <a:buNone/>
              <a:defRPr b="1" i="1" sz="2209" u="none" cap="none" strike="noStrike">
                <a:solidFill>
                  <a:schemeClr val="dk1"/>
                </a:solidFill>
                <a:latin typeface="Georgia"/>
                <a:ea typeface="Georgia"/>
                <a:cs typeface="Georgia"/>
                <a:sym typeface="Georgia"/>
              </a:defRPr>
            </a:lvl1pPr>
            <a:lvl2pPr indent="0" lvl="1" rtl="0">
              <a:spcBef>
                <a:spcPts val="0"/>
              </a:spcBef>
              <a:spcAft>
                <a:spcPts val="0"/>
              </a:spcAft>
              <a:buSzPts val="1657"/>
              <a:buFont typeface="Arial"/>
              <a:buNone/>
              <a:defRPr sz="1657"/>
            </a:lvl2pPr>
            <a:lvl3pPr indent="0" lvl="2" rtl="0">
              <a:spcBef>
                <a:spcPts val="0"/>
              </a:spcBef>
              <a:spcAft>
                <a:spcPts val="0"/>
              </a:spcAft>
              <a:buSzPts val="1657"/>
              <a:buFont typeface="Arial"/>
              <a:buNone/>
              <a:defRPr sz="1657"/>
            </a:lvl3pPr>
            <a:lvl4pPr indent="0" lvl="3" rtl="0">
              <a:spcBef>
                <a:spcPts val="0"/>
              </a:spcBef>
              <a:spcAft>
                <a:spcPts val="0"/>
              </a:spcAft>
              <a:buSzPts val="1657"/>
              <a:buFont typeface="Arial"/>
              <a:buNone/>
              <a:defRPr sz="1657"/>
            </a:lvl4pPr>
            <a:lvl5pPr indent="0" lvl="4" rtl="0">
              <a:spcBef>
                <a:spcPts val="0"/>
              </a:spcBef>
              <a:spcAft>
                <a:spcPts val="0"/>
              </a:spcAft>
              <a:buSzPts val="1657"/>
              <a:buFont typeface="Arial"/>
              <a:buNone/>
              <a:defRPr sz="1657"/>
            </a:lvl5pPr>
            <a:lvl6pPr indent="0" lvl="5" rtl="0">
              <a:spcBef>
                <a:spcPts val="0"/>
              </a:spcBef>
              <a:spcAft>
                <a:spcPts val="0"/>
              </a:spcAft>
              <a:buSzPts val="1657"/>
              <a:buFont typeface="Arial"/>
              <a:buNone/>
              <a:defRPr sz="1657"/>
            </a:lvl6pPr>
            <a:lvl7pPr indent="0" lvl="6" rtl="0">
              <a:spcBef>
                <a:spcPts val="0"/>
              </a:spcBef>
              <a:spcAft>
                <a:spcPts val="0"/>
              </a:spcAft>
              <a:buSzPts val="1657"/>
              <a:buFont typeface="Arial"/>
              <a:buNone/>
              <a:defRPr sz="1657"/>
            </a:lvl7pPr>
            <a:lvl8pPr indent="0" lvl="7" rtl="0">
              <a:spcBef>
                <a:spcPts val="0"/>
              </a:spcBef>
              <a:spcAft>
                <a:spcPts val="0"/>
              </a:spcAft>
              <a:buSzPts val="1657"/>
              <a:buFont typeface="Arial"/>
              <a:buNone/>
              <a:defRPr sz="1657"/>
            </a:lvl8pPr>
            <a:lvl9pPr indent="0" lvl="8" rtl="0">
              <a:spcBef>
                <a:spcPts val="0"/>
              </a:spcBef>
              <a:spcAft>
                <a:spcPts val="0"/>
              </a:spcAft>
              <a:buSzPts val="1657"/>
              <a:buFont typeface="Arial"/>
              <a:buNone/>
              <a:defRPr sz="1657"/>
            </a:lvl9pPr>
          </a:lstStyle>
          <a:p/>
        </p:txBody>
      </p:sp>
      <p:cxnSp>
        <p:nvCxnSpPr>
          <p:cNvPr id="166" name="Shape 166"/>
          <p:cNvCxnSpPr/>
          <p:nvPr/>
        </p:nvCxnSpPr>
        <p:spPr>
          <a:xfrm flipH="1" rot="10800000">
            <a:off x="489467" y="586715"/>
            <a:ext cx="6176700" cy="146400"/>
          </a:xfrm>
          <a:prstGeom prst="bentConnector2">
            <a:avLst/>
          </a:prstGeom>
          <a:noFill/>
          <a:ln cap="flat" cmpd="sng" w="12700">
            <a:solidFill>
              <a:schemeClr val="dk2"/>
            </a:solidFill>
            <a:prstDash val="solid"/>
            <a:round/>
            <a:headEnd len="med" w="med" type="none"/>
            <a:tailEnd len="med" w="med" type="none"/>
          </a:ln>
        </p:spPr>
      </p:cxnSp>
      <p:sp>
        <p:nvSpPr>
          <p:cNvPr id="167" name="Shape 167"/>
          <p:cNvSpPr txBox="1"/>
          <p:nvPr>
            <p:ph idx="12" type="sldNum"/>
          </p:nvPr>
        </p:nvSpPr>
        <p:spPr>
          <a:xfrm>
            <a:off x="9069865" y="6217625"/>
            <a:ext cx="1954348" cy="146297"/>
          </a:xfrm>
          <a:prstGeom prst="rect">
            <a:avLst/>
          </a:prstGeom>
          <a:noFill/>
          <a:ln>
            <a:noFill/>
          </a:ln>
        </p:spPr>
        <p:txBody>
          <a:bodyPr anchorCtr="0" anchor="t" bIns="0" lIns="0" rIns="0" wrap="square" tIns="0">
            <a:noAutofit/>
          </a:bodyPr>
          <a:lstStyle/>
          <a:p>
            <a:pPr indent="0" lvl="0" marL="0" marR="0" rtl="0" algn="r">
              <a:lnSpc>
                <a:spcPct val="100000"/>
              </a:lnSpc>
              <a:spcBef>
                <a:spcPts val="0"/>
              </a:spcBef>
              <a:spcAft>
                <a:spcPts val="0"/>
              </a:spcAft>
              <a:buClr>
                <a:schemeClr val="dk1"/>
              </a:buClr>
              <a:buSzPts val="230"/>
              <a:buFont typeface="Georgia"/>
              <a:buNone/>
            </a:pPr>
            <a:r>
              <a:rPr b="0" i="1" lang="en-US" sz="920" u="none" cap="none" strike="noStrike">
                <a:solidFill>
                  <a:schemeClr val="dk1"/>
                </a:solidFill>
                <a:latin typeface="Georgia"/>
                <a:ea typeface="Georgia"/>
                <a:cs typeface="Georgia"/>
                <a:sym typeface="Georgia"/>
              </a:rPr>
              <a:t>PwC</a:t>
            </a:r>
            <a:r>
              <a:rPr b="0" i="0" lang="en-US" sz="920" u="none" cap="none" strike="noStrike">
                <a:solidFill>
                  <a:schemeClr val="dk1"/>
                </a:solidFill>
                <a:latin typeface="Georgia"/>
                <a:ea typeface="Georgia"/>
                <a:cs typeface="Georgia"/>
                <a:sym typeface="Georgia"/>
              </a:rPr>
              <a:t> | </a:t>
            </a:r>
            <a:fld id="{00000000-1234-1234-1234-123412341234}" type="slidenum">
              <a:rPr b="0" i="0" lang="en-US" sz="920" u="none" cap="none" strike="noStrike">
                <a:solidFill>
                  <a:schemeClr val="dk1"/>
                </a:solidFill>
                <a:latin typeface="Georgia"/>
                <a:ea typeface="Georgia"/>
                <a:cs typeface="Georgia"/>
                <a:sym typeface="Georgia"/>
              </a:rPr>
              <a:t>‹#›</a:t>
            </a:fld>
            <a:endParaRPr b="0" i="0" sz="920" u="none" cap="none" strike="noStrike">
              <a:solidFill>
                <a:schemeClr val="dk1"/>
              </a:solidFill>
              <a:latin typeface="Georgia"/>
              <a:ea typeface="Georgia"/>
              <a:cs typeface="Georgia"/>
              <a:sym typeface="Georgia"/>
            </a:endParaRPr>
          </a:p>
        </p:txBody>
      </p:sp>
      <p:pic>
        <p:nvPicPr>
          <p:cNvPr descr="Image result for banque nationale du canada" id="168" name="Shape 168"/>
          <p:cNvPicPr preferRelativeResize="0"/>
          <p:nvPr/>
        </p:nvPicPr>
        <p:blipFill rotWithShape="1">
          <a:blip r:embed="rId2">
            <a:alphaModFix/>
          </a:blip>
          <a:srcRect b="0" l="0" r="0" t="0"/>
          <a:stretch/>
        </p:blipFill>
        <p:spPr>
          <a:xfrm>
            <a:off x="487628" y="6134377"/>
            <a:ext cx="1238460" cy="312605"/>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5_Custom">
    <p:spTree>
      <p:nvGrpSpPr>
        <p:cNvPr id="169" name="Shape 169"/>
        <p:cNvGrpSpPr/>
        <p:nvPr/>
      </p:nvGrpSpPr>
      <p:grpSpPr>
        <a:xfrm>
          <a:off x="0" y="0"/>
          <a:ext cx="0" cy="0"/>
          <a:chOff x="0" y="0"/>
          <a:chExt cx="0" cy="0"/>
        </a:xfrm>
      </p:grpSpPr>
      <p:sp>
        <p:nvSpPr>
          <p:cNvPr id="170" name="Shape 170"/>
          <p:cNvSpPr txBox="1"/>
          <p:nvPr>
            <p:ph type="title"/>
          </p:nvPr>
        </p:nvSpPr>
        <p:spPr>
          <a:xfrm>
            <a:off x="682678" y="647254"/>
            <a:ext cx="5510186" cy="877782"/>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SzPts val="2209"/>
              <a:buFont typeface="Georgia"/>
              <a:buNone/>
              <a:defRPr b="1" i="1" sz="2209" u="none" cap="none" strike="noStrike">
                <a:solidFill>
                  <a:schemeClr val="dk1"/>
                </a:solidFill>
                <a:latin typeface="Georgia"/>
                <a:ea typeface="Georgia"/>
                <a:cs typeface="Georgia"/>
                <a:sym typeface="Georgia"/>
              </a:defRPr>
            </a:lvl1pPr>
            <a:lvl2pPr indent="0" lvl="1" rtl="0">
              <a:spcBef>
                <a:spcPts val="0"/>
              </a:spcBef>
              <a:spcAft>
                <a:spcPts val="0"/>
              </a:spcAft>
              <a:buSzPts val="1657"/>
              <a:buFont typeface="Arial"/>
              <a:buNone/>
              <a:defRPr sz="1657"/>
            </a:lvl2pPr>
            <a:lvl3pPr indent="0" lvl="2" rtl="0">
              <a:spcBef>
                <a:spcPts val="0"/>
              </a:spcBef>
              <a:spcAft>
                <a:spcPts val="0"/>
              </a:spcAft>
              <a:buSzPts val="1657"/>
              <a:buFont typeface="Arial"/>
              <a:buNone/>
              <a:defRPr sz="1657"/>
            </a:lvl3pPr>
            <a:lvl4pPr indent="0" lvl="3" rtl="0">
              <a:spcBef>
                <a:spcPts val="0"/>
              </a:spcBef>
              <a:spcAft>
                <a:spcPts val="0"/>
              </a:spcAft>
              <a:buSzPts val="1657"/>
              <a:buFont typeface="Arial"/>
              <a:buNone/>
              <a:defRPr sz="1657"/>
            </a:lvl4pPr>
            <a:lvl5pPr indent="0" lvl="4" rtl="0">
              <a:spcBef>
                <a:spcPts val="0"/>
              </a:spcBef>
              <a:spcAft>
                <a:spcPts val="0"/>
              </a:spcAft>
              <a:buSzPts val="1657"/>
              <a:buFont typeface="Arial"/>
              <a:buNone/>
              <a:defRPr sz="1657"/>
            </a:lvl5pPr>
            <a:lvl6pPr indent="0" lvl="5" rtl="0">
              <a:spcBef>
                <a:spcPts val="0"/>
              </a:spcBef>
              <a:spcAft>
                <a:spcPts val="0"/>
              </a:spcAft>
              <a:buSzPts val="1657"/>
              <a:buFont typeface="Arial"/>
              <a:buNone/>
              <a:defRPr sz="1657"/>
            </a:lvl6pPr>
            <a:lvl7pPr indent="0" lvl="6" rtl="0">
              <a:spcBef>
                <a:spcPts val="0"/>
              </a:spcBef>
              <a:spcAft>
                <a:spcPts val="0"/>
              </a:spcAft>
              <a:buSzPts val="1657"/>
              <a:buFont typeface="Arial"/>
              <a:buNone/>
              <a:defRPr sz="1657"/>
            </a:lvl7pPr>
            <a:lvl8pPr indent="0" lvl="7" rtl="0">
              <a:spcBef>
                <a:spcPts val="0"/>
              </a:spcBef>
              <a:spcAft>
                <a:spcPts val="0"/>
              </a:spcAft>
              <a:buSzPts val="1657"/>
              <a:buFont typeface="Arial"/>
              <a:buNone/>
              <a:defRPr sz="1657"/>
            </a:lvl8pPr>
            <a:lvl9pPr indent="0" lvl="8" rtl="0">
              <a:spcBef>
                <a:spcPts val="0"/>
              </a:spcBef>
              <a:spcAft>
                <a:spcPts val="0"/>
              </a:spcAft>
              <a:buSzPts val="1657"/>
              <a:buFont typeface="Arial"/>
              <a:buNone/>
              <a:defRPr sz="1657"/>
            </a:lvl9pPr>
          </a:lstStyle>
          <a:p/>
        </p:txBody>
      </p:sp>
      <p:sp>
        <p:nvSpPr>
          <p:cNvPr id="171" name="Shape 171"/>
          <p:cNvSpPr txBox="1"/>
          <p:nvPr>
            <p:ph idx="1" type="body"/>
          </p:nvPr>
        </p:nvSpPr>
        <p:spPr>
          <a:xfrm>
            <a:off x="682679" y="1682415"/>
            <a:ext cx="10337694" cy="4242612"/>
          </a:xfrm>
          <a:prstGeom prst="rect">
            <a:avLst/>
          </a:prstGeom>
          <a:noFill/>
          <a:ln>
            <a:noFill/>
          </a:ln>
        </p:spPr>
        <p:txBody>
          <a:bodyPr anchorCtr="0" anchor="t" bIns="91425" lIns="91425" rIns="91425" wrap="square" tIns="91425"/>
          <a:lstStyle>
            <a:lvl1pPr indent="-228600" lvl="0" marL="457200" marR="0" rtl="0" algn="l">
              <a:lnSpc>
                <a:spcPct val="100000"/>
              </a:lnSpc>
              <a:spcBef>
                <a:spcPts val="0"/>
              </a:spcBef>
              <a:spcAft>
                <a:spcPts val="0"/>
              </a:spcAft>
              <a:buClr>
                <a:schemeClr val="dk1"/>
              </a:buClr>
              <a:buSzPts val="1841"/>
              <a:buFont typeface="Georgia"/>
              <a:buNone/>
              <a:defRPr b="0" i="0" sz="1841" u="none" cap="none" strike="noStrike">
                <a:solidFill>
                  <a:schemeClr val="dk1"/>
                </a:solidFill>
                <a:latin typeface="Georgia"/>
                <a:ea typeface="Georgia"/>
                <a:cs typeface="Georgia"/>
                <a:sym typeface="Georgia"/>
              </a:defRPr>
            </a:lvl1pPr>
            <a:lvl2pPr indent="-345503" lvl="1" marL="9144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2pPr>
            <a:lvl3pPr indent="-345503" lvl="2" marL="13716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3pPr>
            <a:lvl4pPr indent="-345503" lvl="3" marL="18288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4pPr>
            <a:lvl5pPr indent="-345503" lvl="4" marL="22860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5pPr>
            <a:lvl6pPr indent="-345503" lvl="5" marL="2743200" marR="0" rtl="0" algn="l">
              <a:lnSpc>
                <a:spcPct val="100000"/>
              </a:lnSpc>
              <a:spcBef>
                <a:spcPts val="828"/>
              </a:spcBef>
              <a:spcAft>
                <a:spcPts val="0"/>
              </a:spcAft>
              <a:buClr>
                <a:schemeClr val="dk1"/>
              </a:buClr>
              <a:buSzPts val="1841"/>
              <a:buFont typeface="Georgia"/>
              <a:buAutoNum type="arabicPeriod"/>
              <a:defRPr b="0" i="0" sz="1841" u="none" cap="none" strike="noStrike">
                <a:solidFill>
                  <a:schemeClr val="dk1"/>
                </a:solidFill>
                <a:latin typeface="Georgia"/>
                <a:ea typeface="Georgia"/>
                <a:cs typeface="Georgia"/>
                <a:sym typeface="Georgia"/>
              </a:defRPr>
            </a:lvl6pPr>
            <a:lvl7pPr indent="-345503" lvl="6" marL="3200400" marR="0" rtl="0" algn="l">
              <a:lnSpc>
                <a:spcPct val="100000"/>
              </a:lnSpc>
              <a:spcBef>
                <a:spcPts val="828"/>
              </a:spcBef>
              <a:spcAft>
                <a:spcPts val="0"/>
              </a:spcAft>
              <a:buClr>
                <a:schemeClr val="dk1"/>
              </a:buClr>
              <a:buSzPts val="1841"/>
              <a:buFont typeface="Georgia"/>
              <a:buAutoNum type="alphaLcPeriod"/>
              <a:defRPr b="0" i="0" sz="1841" u="none" cap="none" strike="noStrike">
                <a:solidFill>
                  <a:schemeClr val="dk1"/>
                </a:solidFill>
                <a:latin typeface="Georgia"/>
                <a:ea typeface="Georgia"/>
                <a:cs typeface="Georgia"/>
                <a:sym typeface="Georgia"/>
              </a:defRPr>
            </a:lvl7pPr>
            <a:lvl8pPr indent="-345503" lvl="7" marL="3657600" marR="0" rtl="0" algn="l">
              <a:lnSpc>
                <a:spcPct val="100000"/>
              </a:lnSpc>
              <a:spcBef>
                <a:spcPts val="828"/>
              </a:spcBef>
              <a:spcAft>
                <a:spcPts val="0"/>
              </a:spcAft>
              <a:buClr>
                <a:schemeClr val="dk1"/>
              </a:buClr>
              <a:buSzPts val="1841"/>
              <a:buFont typeface="Georgia"/>
              <a:buAutoNum type="romanLcPeriod"/>
              <a:defRPr b="0" i="0" sz="1841" u="none" cap="none" strike="noStrike">
                <a:solidFill>
                  <a:schemeClr val="dk1"/>
                </a:solidFill>
                <a:latin typeface="Georgia"/>
                <a:ea typeface="Georgia"/>
                <a:cs typeface="Georgia"/>
                <a:sym typeface="Georgia"/>
              </a:defRPr>
            </a:lvl8pPr>
            <a:lvl9pPr indent="-228600" lvl="8" marL="4114800" marR="0" rtl="0" algn="l">
              <a:lnSpc>
                <a:spcPct val="100000"/>
              </a:lnSpc>
              <a:spcBef>
                <a:spcPts val="828"/>
              </a:spcBef>
              <a:spcAft>
                <a:spcPts val="828"/>
              </a:spcAft>
              <a:buClr>
                <a:schemeClr val="dk2"/>
              </a:buClr>
              <a:buSzPts val="1841"/>
              <a:buFont typeface="Arial"/>
              <a:buNone/>
              <a:defRPr b="1" i="0" sz="1841" u="none" cap="none" strike="noStrike">
                <a:solidFill>
                  <a:schemeClr val="dk2"/>
                </a:solidFill>
                <a:latin typeface="Georgia"/>
                <a:ea typeface="Georgia"/>
                <a:cs typeface="Georgia"/>
                <a:sym typeface="Georgia"/>
              </a:defRPr>
            </a:lvl9pPr>
          </a:lstStyle>
          <a:p/>
        </p:txBody>
      </p:sp>
      <p:cxnSp>
        <p:nvCxnSpPr>
          <p:cNvPr id="172" name="Shape 172"/>
          <p:cNvCxnSpPr/>
          <p:nvPr/>
        </p:nvCxnSpPr>
        <p:spPr>
          <a:xfrm flipH="1" rot="10800000">
            <a:off x="487628" y="585089"/>
            <a:ext cx="5705100" cy="146400"/>
          </a:xfrm>
          <a:prstGeom prst="bentConnector3">
            <a:avLst>
              <a:gd fmla="val 0" name="adj1"/>
            </a:avLst>
          </a:prstGeom>
          <a:noFill/>
          <a:ln cap="flat" cmpd="sng" w="12700">
            <a:solidFill>
              <a:schemeClr val="dk2"/>
            </a:solidFill>
            <a:prstDash val="solid"/>
            <a:round/>
            <a:headEnd len="med" w="med" type="none"/>
            <a:tailEnd len="med" w="med" type="none"/>
          </a:ln>
        </p:spPr>
      </p:cxnSp>
      <p:sp>
        <p:nvSpPr>
          <p:cNvPr id="173" name="Shape 173"/>
          <p:cNvSpPr txBox="1"/>
          <p:nvPr>
            <p:ph idx="12" type="sldNum"/>
          </p:nvPr>
        </p:nvSpPr>
        <p:spPr>
          <a:xfrm>
            <a:off x="9069865" y="6217625"/>
            <a:ext cx="1954348" cy="146297"/>
          </a:xfrm>
          <a:prstGeom prst="rect">
            <a:avLst/>
          </a:prstGeom>
          <a:noFill/>
          <a:ln>
            <a:noFill/>
          </a:ln>
        </p:spPr>
        <p:txBody>
          <a:bodyPr anchorCtr="0" anchor="t" bIns="0" lIns="0" rIns="0" wrap="square" tIns="0">
            <a:noAutofit/>
          </a:bodyPr>
          <a:lstStyle/>
          <a:p>
            <a:pPr indent="0" lvl="0" marL="0" marR="0" rtl="0" algn="r">
              <a:lnSpc>
                <a:spcPct val="100000"/>
              </a:lnSpc>
              <a:spcBef>
                <a:spcPts val="0"/>
              </a:spcBef>
              <a:spcAft>
                <a:spcPts val="0"/>
              </a:spcAft>
              <a:buClr>
                <a:schemeClr val="dk1"/>
              </a:buClr>
              <a:buSzPts val="230"/>
              <a:buFont typeface="Georgia"/>
              <a:buNone/>
            </a:pPr>
            <a:r>
              <a:rPr b="0" i="1" lang="en-US" sz="920" u="none" cap="none" strike="noStrike">
                <a:solidFill>
                  <a:schemeClr val="dk1"/>
                </a:solidFill>
                <a:latin typeface="Georgia"/>
                <a:ea typeface="Georgia"/>
                <a:cs typeface="Georgia"/>
                <a:sym typeface="Georgia"/>
              </a:rPr>
              <a:t>PwC</a:t>
            </a:r>
            <a:r>
              <a:rPr b="0" i="0" lang="en-US" sz="920" u="none" cap="none" strike="noStrike">
                <a:solidFill>
                  <a:schemeClr val="dk1"/>
                </a:solidFill>
                <a:latin typeface="Georgia"/>
                <a:ea typeface="Georgia"/>
                <a:cs typeface="Georgia"/>
                <a:sym typeface="Georgia"/>
              </a:rPr>
              <a:t> | </a:t>
            </a:r>
            <a:fld id="{00000000-1234-1234-1234-123412341234}" type="slidenum">
              <a:rPr b="0" i="0" lang="en-US" sz="920" u="none" cap="none" strike="noStrike">
                <a:solidFill>
                  <a:schemeClr val="dk1"/>
                </a:solidFill>
                <a:latin typeface="Georgia"/>
                <a:ea typeface="Georgia"/>
                <a:cs typeface="Georgia"/>
                <a:sym typeface="Georgia"/>
              </a:rPr>
              <a:t>‹#›</a:t>
            </a:fld>
            <a:endParaRPr b="0" i="0" sz="920" u="none" cap="none" strike="noStrike">
              <a:solidFill>
                <a:schemeClr val="dk1"/>
              </a:solidFill>
              <a:latin typeface="Georgia"/>
              <a:ea typeface="Georgia"/>
              <a:cs typeface="Georgia"/>
              <a:sym typeface="Georgia"/>
            </a:endParaRPr>
          </a:p>
        </p:txBody>
      </p:sp>
      <p:pic>
        <p:nvPicPr>
          <p:cNvPr descr="Image result for banque nationale du canada" id="174" name="Shape 174"/>
          <p:cNvPicPr preferRelativeResize="0"/>
          <p:nvPr/>
        </p:nvPicPr>
        <p:blipFill rotWithShape="1">
          <a:blip r:embed="rId2">
            <a:alphaModFix/>
          </a:blip>
          <a:srcRect b="0" l="0" r="0" t="0"/>
          <a:stretch/>
        </p:blipFill>
        <p:spPr>
          <a:xfrm>
            <a:off x="487628" y="6134377"/>
            <a:ext cx="1238460" cy="31260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6_Custom">
    <p:spTree>
      <p:nvGrpSpPr>
        <p:cNvPr id="175" name="Shape 175"/>
        <p:cNvGrpSpPr/>
        <p:nvPr/>
      </p:nvGrpSpPr>
      <p:grpSpPr>
        <a:xfrm>
          <a:off x="0" y="0"/>
          <a:ext cx="0" cy="0"/>
          <a:chOff x="0" y="0"/>
          <a:chExt cx="0" cy="0"/>
        </a:xfrm>
      </p:grpSpPr>
      <p:sp>
        <p:nvSpPr>
          <p:cNvPr id="176" name="Shape 176"/>
          <p:cNvSpPr txBox="1"/>
          <p:nvPr>
            <p:ph type="title"/>
          </p:nvPr>
        </p:nvSpPr>
        <p:spPr>
          <a:xfrm>
            <a:off x="682677" y="647514"/>
            <a:ext cx="7509457" cy="877782"/>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SzPts val="2209"/>
              <a:buFont typeface="Georgia"/>
              <a:buNone/>
              <a:defRPr b="1" i="1" sz="2209" u="none" cap="none" strike="noStrike">
                <a:solidFill>
                  <a:schemeClr val="dk1"/>
                </a:solidFill>
                <a:latin typeface="Georgia"/>
                <a:ea typeface="Georgia"/>
                <a:cs typeface="Georgia"/>
                <a:sym typeface="Georgia"/>
              </a:defRPr>
            </a:lvl1pPr>
            <a:lvl2pPr indent="0" lvl="1" rtl="0">
              <a:spcBef>
                <a:spcPts val="0"/>
              </a:spcBef>
              <a:spcAft>
                <a:spcPts val="0"/>
              </a:spcAft>
              <a:buSzPts val="1657"/>
              <a:buFont typeface="Arial"/>
              <a:buNone/>
              <a:defRPr sz="1657"/>
            </a:lvl2pPr>
            <a:lvl3pPr indent="0" lvl="2" rtl="0">
              <a:spcBef>
                <a:spcPts val="0"/>
              </a:spcBef>
              <a:spcAft>
                <a:spcPts val="0"/>
              </a:spcAft>
              <a:buSzPts val="1657"/>
              <a:buFont typeface="Arial"/>
              <a:buNone/>
              <a:defRPr sz="1657"/>
            </a:lvl3pPr>
            <a:lvl4pPr indent="0" lvl="3" rtl="0">
              <a:spcBef>
                <a:spcPts val="0"/>
              </a:spcBef>
              <a:spcAft>
                <a:spcPts val="0"/>
              </a:spcAft>
              <a:buSzPts val="1657"/>
              <a:buFont typeface="Arial"/>
              <a:buNone/>
              <a:defRPr sz="1657"/>
            </a:lvl4pPr>
            <a:lvl5pPr indent="0" lvl="4" rtl="0">
              <a:spcBef>
                <a:spcPts val="0"/>
              </a:spcBef>
              <a:spcAft>
                <a:spcPts val="0"/>
              </a:spcAft>
              <a:buSzPts val="1657"/>
              <a:buFont typeface="Arial"/>
              <a:buNone/>
              <a:defRPr sz="1657"/>
            </a:lvl5pPr>
            <a:lvl6pPr indent="0" lvl="5" rtl="0">
              <a:spcBef>
                <a:spcPts val="0"/>
              </a:spcBef>
              <a:spcAft>
                <a:spcPts val="0"/>
              </a:spcAft>
              <a:buSzPts val="1657"/>
              <a:buFont typeface="Arial"/>
              <a:buNone/>
              <a:defRPr sz="1657"/>
            </a:lvl6pPr>
            <a:lvl7pPr indent="0" lvl="6" rtl="0">
              <a:spcBef>
                <a:spcPts val="0"/>
              </a:spcBef>
              <a:spcAft>
                <a:spcPts val="0"/>
              </a:spcAft>
              <a:buSzPts val="1657"/>
              <a:buFont typeface="Arial"/>
              <a:buNone/>
              <a:defRPr sz="1657"/>
            </a:lvl7pPr>
            <a:lvl8pPr indent="0" lvl="7" rtl="0">
              <a:spcBef>
                <a:spcPts val="0"/>
              </a:spcBef>
              <a:spcAft>
                <a:spcPts val="0"/>
              </a:spcAft>
              <a:buSzPts val="1657"/>
              <a:buFont typeface="Arial"/>
              <a:buNone/>
              <a:defRPr sz="1657"/>
            </a:lvl8pPr>
            <a:lvl9pPr indent="0" lvl="8" rtl="0">
              <a:spcBef>
                <a:spcPts val="0"/>
              </a:spcBef>
              <a:spcAft>
                <a:spcPts val="0"/>
              </a:spcAft>
              <a:buSzPts val="1657"/>
              <a:buFont typeface="Arial"/>
              <a:buNone/>
              <a:defRPr sz="1657"/>
            </a:lvl9pPr>
          </a:lstStyle>
          <a:p/>
        </p:txBody>
      </p:sp>
      <p:cxnSp>
        <p:nvCxnSpPr>
          <p:cNvPr id="177" name="Shape 177"/>
          <p:cNvCxnSpPr/>
          <p:nvPr/>
        </p:nvCxnSpPr>
        <p:spPr>
          <a:xfrm flipH="1" rot="10800000">
            <a:off x="487630" y="583092"/>
            <a:ext cx="7704600" cy="146400"/>
          </a:xfrm>
          <a:prstGeom prst="bentConnector3">
            <a:avLst>
              <a:gd fmla="val 0" name="adj1"/>
            </a:avLst>
          </a:prstGeom>
          <a:noFill/>
          <a:ln cap="flat" cmpd="sng" w="12700">
            <a:solidFill>
              <a:schemeClr val="dk2"/>
            </a:solidFill>
            <a:prstDash val="solid"/>
            <a:round/>
            <a:headEnd len="med" w="med" type="none"/>
            <a:tailEnd len="med" w="med" type="none"/>
          </a:ln>
        </p:spPr>
      </p:cxnSp>
      <p:sp>
        <p:nvSpPr>
          <p:cNvPr id="178" name="Shape 178"/>
          <p:cNvSpPr txBox="1"/>
          <p:nvPr>
            <p:ph idx="12" type="sldNum"/>
          </p:nvPr>
        </p:nvSpPr>
        <p:spPr>
          <a:xfrm>
            <a:off x="9069865" y="6217625"/>
            <a:ext cx="1954348" cy="146297"/>
          </a:xfrm>
          <a:prstGeom prst="rect">
            <a:avLst/>
          </a:prstGeom>
          <a:noFill/>
          <a:ln>
            <a:noFill/>
          </a:ln>
        </p:spPr>
        <p:txBody>
          <a:bodyPr anchorCtr="0" anchor="t" bIns="0" lIns="0" rIns="0" wrap="square" tIns="0">
            <a:noAutofit/>
          </a:bodyPr>
          <a:lstStyle/>
          <a:p>
            <a:pPr indent="0" lvl="0" marL="0" marR="0" rtl="0" algn="r">
              <a:lnSpc>
                <a:spcPct val="100000"/>
              </a:lnSpc>
              <a:spcBef>
                <a:spcPts val="0"/>
              </a:spcBef>
              <a:spcAft>
                <a:spcPts val="0"/>
              </a:spcAft>
              <a:buClr>
                <a:schemeClr val="dk1"/>
              </a:buClr>
              <a:buSzPts val="230"/>
              <a:buFont typeface="Georgia"/>
              <a:buNone/>
            </a:pPr>
            <a:r>
              <a:rPr b="0" i="1" lang="en-US" sz="920" u="none" cap="none" strike="noStrike">
                <a:solidFill>
                  <a:schemeClr val="dk1"/>
                </a:solidFill>
                <a:latin typeface="Georgia"/>
                <a:ea typeface="Georgia"/>
                <a:cs typeface="Georgia"/>
                <a:sym typeface="Georgia"/>
              </a:rPr>
              <a:t>PwC</a:t>
            </a:r>
            <a:r>
              <a:rPr b="0" i="0" lang="en-US" sz="920" u="none" cap="none" strike="noStrike">
                <a:solidFill>
                  <a:schemeClr val="dk1"/>
                </a:solidFill>
                <a:latin typeface="Georgia"/>
                <a:ea typeface="Georgia"/>
                <a:cs typeface="Georgia"/>
                <a:sym typeface="Georgia"/>
              </a:rPr>
              <a:t> | </a:t>
            </a:r>
            <a:fld id="{00000000-1234-1234-1234-123412341234}" type="slidenum">
              <a:rPr b="0" i="0" lang="en-US" sz="920" u="none" cap="none" strike="noStrike">
                <a:solidFill>
                  <a:schemeClr val="dk1"/>
                </a:solidFill>
                <a:latin typeface="Georgia"/>
                <a:ea typeface="Georgia"/>
                <a:cs typeface="Georgia"/>
                <a:sym typeface="Georgia"/>
              </a:rPr>
              <a:t>‹#›</a:t>
            </a:fld>
            <a:endParaRPr b="0" i="0" sz="920" u="none" cap="none" strike="noStrike">
              <a:solidFill>
                <a:schemeClr val="dk1"/>
              </a:solidFill>
              <a:latin typeface="Georgia"/>
              <a:ea typeface="Georgia"/>
              <a:cs typeface="Georgia"/>
              <a:sym typeface="Georgia"/>
            </a:endParaRPr>
          </a:p>
        </p:txBody>
      </p:sp>
      <p:pic>
        <p:nvPicPr>
          <p:cNvPr descr="Image result for banque nationale du canada" id="179" name="Shape 179"/>
          <p:cNvPicPr preferRelativeResize="0"/>
          <p:nvPr/>
        </p:nvPicPr>
        <p:blipFill rotWithShape="1">
          <a:blip r:embed="rId2">
            <a:alphaModFix/>
          </a:blip>
          <a:srcRect b="0" l="0" r="0" t="0"/>
          <a:stretch/>
        </p:blipFill>
        <p:spPr>
          <a:xfrm>
            <a:off x="487628" y="6134377"/>
            <a:ext cx="1238460" cy="31260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7_Custom">
    <p:spTree>
      <p:nvGrpSpPr>
        <p:cNvPr id="180" name="Shape 180"/>
        <p:cNvGrpSpPr/>
        <p:nvPr/>
      </p:nvGrpSpPr>
      <p:grpSpPr>
        <a:xfrm>
          <a:off x="0" y="0"/>
          <a:ext cx="0" cy="0"/>
          <a:chOff x="0" y="0"/>
          <a:chExt cx="0" cy="0"/>
        </a:xfrm>
      </p:grpSpPr>
      <p:sp>
        <p:nvSpPr>
          <p:cNvPr id="181" name="Shape 181"/>
          <p:cNvSpPr txBox="1"/>
          <p:nvPr>
            <p:ph type="title"/>
          </p:nvPr>
        </p:nvSpPr>
        <p:spPr>
          <a:xfrm>
            <a:off x="682678" y="2208494"/>
            <a:ext cx="6797599" cy="877782"/>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SzPts val="2209"/>
              <a:buFont typeface="Georgia"/>
              <a:buNone/>
              <a:defRPr b="1" i="1" sz="2209" u="none" cap="none" strike="noStrike">
                <a:solidFill>
                  <a:schemeClr val="dk1"/>
                </a:solidFill>
                <a:latin typeface="Georgia"/>
                <a:ea typeface="Georgia"/>
                <a:cs typeface="Georgia"/>
                <a:sym typeface="Georgia"/>
              </a:defRPr>
            </a:lvl1pPr>
            <a:lvl2pPr indent="0" lvl="1" rtl="0">
              <a:spcBef>
                <a:spcPts val="0"/>
              </a:spcBef>
              <a:spcAft>
                <a:spcPts val="0"/>
              </a:spcAft>
              <a:buSzPts val="1657"/>
              <a:buFont typeface="Arial"/>
              <a:buNone/>
              <a:defRPr sz="1657"/>
            </a:lvl2pPr>
            <a:lvl3pPr indent="0" lvl="2" rtl="0">
              <a:spcBef>
                <a:spcPts val="0"/>
              </a:spcBef>
              <a:spcAft>
                <a:spcPts val="0"/>
              </a:spcAft>
              <a:buSzPts val="1657"/>
              <a:buFont typeface="Arial"/>
              <a:buNone/>
              <a:defRPr sz="1657"/>
            </a:lvl3pPr>
            <a:lvl4pPr indent="0" lvl="3" rtl="0">
              <a:spcBef>
                <a:spcPts val="0"/>
              </a:spcBef>
              <a:spcAft>
                <a:spcPts val="0"/>
              </a:spcAft>
              <a:buSzPts val="1657"/>
              <a:buFont typeface="Arial"/>
              <a:buNone/>
              <a:defRPr sz="1657"/>
            </a:lvl4pPr>
            <a:lvl5pPr indent="0" lvl="4" rtl="0">
              <a:spcBef>
                <a:spcPts val="0"/>
              </a:spcBef>
              <a:spcAft>
                <a:spcPts val="0"/>
              </a:spcAft>
              <a:buSzPts val="1657"/>
              <a:buFont typeface="Arial"/>
              <a:buNone/>
              <a:defRPr sz="1657"/>
            </a:lvl5pPr>
            <a:lvl6pPr indent="0" lvl="5" rtl="0">
              <a:spcBef>
                <a:spcPts val="0"/>
              </a:spcBef>
              <a:spcAft>
                <a:spcPts val="0"/>
              </a:spcAft>
              <a:buSzPts val="1657"/>
              <a:buFont typeface="Arial"/>
              <a:buNone/>
              <a:defRPr sz="1657"/>
            </a:lvl6pPr>
            <a:lvl7pPr indent="0" lvl="6" rtl="0">
              <a:spcBef>
                <a:spcPts val="0"/>
              </a:spcBef>
              <a:spcAft>
                <a:spcPts val="0"/>
              </a:spcAft>
              <a:buSzPts val="1657"/>
              <a:buFont typeface="Arial"/>
              <a:buNone/>
              <a:defRPr sz="1657"/>
            </a:lvl7pPr>
            <a:lvl8pPr indent="0" lvl="7" rtl="0">
              <a:spcBef>
                <a:spcPts val="0"/>
              </a:spcBef>
              <a:spcAft>
                <a:spcPts val="0"/>
              </a:spcAft>
              <a:buSzPts val="1657"/>
              <a:buFont typeface="Arial"/>
              <a:buNone/>
              <a:defRPr sz="1657"/>
            </a:lvl8pPr>
            <a:lvl9pPr indent="0" lvl="8" rtl="0">
              <a:spcBef>
                <a:spcPts val="0"/>
              </a:spcBef>
              <a:spcAft>
                <a:spcPts val="0"/>
              </a:spcAft>
              <a:buSzPts val="1657"/>
              <a:buFont typeface="Arial"/>
              <a:buNone/>
              <a:defRPr sz="1657"/>
            </a:lvl9pPr>
          </a:lstStyle>
          <a:p/>
        </p:txBody>
      </p:sp>
      <p:cxnSp>
        <p:nvCxnSpPr>
          <p:cNvPr id="182" name="Shape 182"/>
          <p:cNvCxnSpPr/>
          <p:nvPr/>
        </p:nvCxnSpPr>
        <p:spPr>
          <a:xfrm flipH="1" rot="10800000">
            <a:off x="487630" y="2145000"/>
            <a:ext cx="6989100" cy="146400"/>
          </a:xfrm>
          <a:prstGeom prst="bentConnector3">
            <a:avLst>
              <a:gd fmla="val 0" name="adj1"/>
            </a:avLst>
          </a:prstGeom>
          <a:noFill/>
          <a:ln cap="flat" cmpd="sng" w="12700">
            <a:solidFill>
              <a:schemeClr val="dk2"/>
            </a:solidFill>
            <a:prstDash val="solid"/>
            <a:round/>
            <a:headEnd len="med" w="med" type="none"/>
            <a:tailEnd len="med" w="med" type="none"/>
          </a:ln>
        </p:spPr>
      </p:cxnSp>
      <p:sp>
        <p:nvSpPr>
          <p:cNvPr id="183" name="Shape 183"/>
          <p:cNvSpPr txBox="1"/>
          <p:nvPr>
            <p:ph idx="12" type="sldNum"/>
          </p:nvPr>
        </p:nvSpPr>
        <p:spPr>
          <a:xfrm>
            <a:off x="9069865" y="6217625"/>
            <a:ext cx="1954348" cy="146297"/>
          </a:xfrm>
          <a:prstGeom prst="rect">
            <a:avLst/>
          </a:prstGeom>
          <a:noFill/>
          <a:ln>
            <a:noFill/>
          </a:ln>
        </p:spPr>
        <p:txBody>
          <a:bodyPr anchorCtr="0" anchor="t" bIns="0" lIns="0" rIns="0" wrap="square" tIns="0">
            <a:noAutofit/>
          </a:bodyPr>
          <a:lstStyle/>
          <a:p>
            <a:pPr indent="0" lvl="0" marL="0" marR="0" rtl="0" algn="r">
              <a:lnSpc>
                <a:spcPct val="100000"/>
              </a:lnSpc>
              <a:spcBef>
                <a:spcPts val="0"/>
              </a:spcBef>
              <a:spcAft>
                <a:spcPts val="0"/>
              </a:spcAft>
              <a:buClr>
                <a:schemeClr val="dk1"/>
              </a:buClr>
              <a:buSzPts val="230"/>
              <a:buFont typeface="Georgia"/>
              <a:buNone/>
            </a:pPr>
            <a:r>
              <a:rPr b="0" i="1" lang="en-US" sz="920" u="none" cap="none" strike="noStrike">
                <a:solidFill>
                  <a:schemeClr val="dk1"/>
                </a:solidFill>
                <a:latin typeface="Georgia"/>
                <a:ea typeface="Georgia"/>
                <a:cs typeface="Georgia"/>
                <a:sym typeface="Georgia"/>
              </a:rPr>
              <a:t>PwC</a:t>
            </a:r>
            <a:r>
              <a:rPr b="0" i="0" lang="en-US" sz="920" u="none" cap="none" strike="noStrike">
                <a:solidFill>
                  <a:schemeClr val="dk1"/>
                </a:solidFill>
                <a:latin typeface="Georgia"/>
                <a:ea typeface="Georgia"/>
                <a:cs typeface="Georgia"/>
                <a:sym typeface="Georgia"/>
              </a:rPr>
              <a:t> | </a:t>
            </a:r>
            <a:fld id="{00000000-1234-1234-1234-123412341234}" type="slidenum">
              <a:rPr b="0" i="0" lang="en-US" sz="920" u="none" cap="none" strike="noStrike">
                <a:solidFill>
                  <a:schemeClr val="dk1"/>
                </a:solidFill>
                <a:latin typeface="Georgia"/>
                <a:ea typeface="Georgia"/>
                <a:cs typeface="Georgia"/>
                <a:sym typeface="Georgia"/>
              </a:rPr>
              <a:t>‹#›</a:t>
            </a:fld>
            <a:endParaRPr b="0" i="0" sz="920" u="none" cap="none" strike="noStrike">
              <a:solidFill>
                <a:schemeClr val="dk1"/>
              </a:solidFill>
              <a:latin typeface="Georgia"/>
              <a:ea typeface="Georgia"/>
              <a:cs typeface="Georgia"/>
              <a:sym typeface="Georgia"/>
            </a:endParaRPr>
          </a:p>
        </p:txBody>
      </p:sp>
      <p:pic>
        <p:nvPicPr>
          <p:cNvPr descr="Image result for banque nationale du canada" id="184" name="Shape 184"/>
          <p:cNvPicPr preferRelativeResize="0"/>
          <p:nvPr/>
        </p:nvPicPr>
        <p:blipFill rotWithShape="1">
          <a:blip r:embed="rId2">
            <a:alphaModFix/>
          </a:blip>
          <a:srcRect b="0" l="0" r="0" t="0"/>
          <a:stretch/>
        </p:blipFill>
        <p:spPr>
          <a:xfrm>
            <a:off x="487628" y="6134377"/>
            <a:ext cx="1238460" cy="312605"/>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8_Custom">
    <p:spTree>
      <p:nvGrpSpPr>
        <p:cNvPr id="185" name="Shape 185"/>
        <p:cNvGrpSpPr/>
        <p:nvPr/>
      </p:nvGrpSpPr>
      <p:grpSpPr>
        <a:xfrm>
          <a:off x="0" y="0"/>
          <a:ext cx="0" cy="0"/>
          <a:chOff x="0" y="0"/>
          <a:chExt cx="0" cy="0"/>
        </a:xfrm>
      </p:grpSpPr>
      <p:sp>
        <p:nvSpPr>
          <p:cNvPr id="186" name="Shape 186"/>
          <p:cNvSpPr/>
          <p:nvPr/>
        </p:nvSpPr>
        <p:spPr>
          <a:xfrm>
            <a:off x="536390" y="1565310"/>
            <a:ext cx="10825321" cy="733789"/>
          </a:xfrm>
          <a:prstGeom prst="rect">
            <a:avLst/>
          </a:prstGeom>
          <a:solidFill>
            <a:schemeClr val="lt1"/>
          </a:solidFill>
          <a:ln>
            <a:noFill/>
          </a:ln>
        </p:spPr>
        <p:txBody>
          <a:bodyPr anchorCtr="0" anchor="ctr" bIns="42050" lIns="84150" rIns="84150" wrap="square" tIns="42050">
            <a:noAutofit/>
          </a:bodyPr>
          <a:lstStyle/>
          <a:p>
            <a:pPr indent="0" lvl="0" marL="0" marR="0" rtl="0" algn="ctr">
              <a:lnSpc>
                <a:spcPct val="100000"/>
              </a:lnSpc>
              <a:spcBef>
                <a:spcPts val="0"/>
              </a:spcBef>
              <a:spcAft>
                <a:spcPts val="0"/>
              </a:spcAft>
              <a:buClr>
                <a:srgbClr val="000000"/>
              </a:buClr>
              <a:buSzPts val="1657"/>
              <a:buFont typeface="Arial"/>
              <a:buNone/>
            </a:pPr>
            <a:r>
              <a:t/>
            </a:r>
            <a:endParaRPr b="0" i="0" sz="1657" u="none" cap="none" strike="noStrike">
              <a:solidFill>
                <a:schemeClr val="lt1"/>
              </a:solidFill>
              <a:latin typeface="Georgia"/>
              <a:ea typeface="Georgia"/>
              <a:cs typeface="Georgia"/>
              <a:sym typeface="Georgia"/>
            </a:endParaRPr>
          </a:p>
        </p:txBody>
      </p:sp>
      <p:sp>
        <p:nvSpPr>
          <p:cNvPr id="187" name="Shape 187"/>
          <p:cNvSpPr/>
          <p:nvPr/>
        </p:nvSpPr>
        <p:spPr>
          <a:xfrm>
            <a:off x="7072544" y="2748275"/>
            <a:ext cx="195052" cy="467977"/>
          </a:xfrm>
          <a:prstGeom prst="rect">
            <a:avLst/>
          </a:prstGeom>
          <a:solidFill>
            <a:schemeClr val="lt1"/>
          </a:solidFill>
          <a:ln>
            <a:noFill/>
          </a:ln>
        </p:spPr>
        <p:txBody>
          <a:bodyPr anchorCtr="0" anchor="ctr" bIns="42050" lIns="84150" rIns="84150" wrap="square" tIns="42050">
            <a:noAutofit/>
          </a:bodyPr>
          <a:lstStyle/>
          <a:p>
            <a:pPr indent="0" lvl="0" marL="0" marR="0" rtl="0" algn="ctr">
              <a:lnSpc>
                <a:spcPct val="100000"/>
              </a:lnSpc>
              <a:spcBef>
                <a:spcPts val="0"/>
              </a:spcBef>
              <a:spcAft>
                <a:spcPts val="0"/>
              </a:spcAft>
              <a:buClr>
                <a:srgbClr val="000000"/>
              </a:buClr>
              <a:buSzPts val="1657"/>
              <a:buFont typeface="Arial"/>
              <a:buNone/>
            </a:pPr>
            <a:r>
              <a:t/>
            </a:r>
            <a:endParaRPr b="0" i="0" sz="1657" u="none" cap="none" strike="noStrike">
              <a:solidFill>
                <a:schemeClr val="lt1"/>
              </a:solidFill>
              <a:latin typeface="Georgia"/>
              <a:ea typeface="Georgia"/>
              <a:cs typeface="Georgia"/>
              <a:sym typeface="Georgia"/>
            </a:endParaRPr>
          </a:p>
        </p:txBody>
      </p:sp>
      <p:sp>
        <p:nvSpPr>
          <p:cNvPr id="188" name="Shape 188"/>
          <p:cNvSpPr/>
          <p:nvPr/>
        </p:nvSpPr>
        <p:spPr>
          <a:xfrm>
            <a:off x="736695" y="469126"/>
            <a:ext cx="2387837" cy="1661968"/>
          </a:xfrm>
          <a:prstGeom prst="rect">
            <a:avLst/>
          </a:prstGeom>
          <a:noFill/>
          <a:ln>
            <a:noFill/>
          </a:ln>
        </p:spPr>
        <p:txBody>
          <a:bodyPr anchorCtr="0" anchor="t" bIns="0" lIns="0" rIns="0" wrap="square" tIns="0">
            <a:noAutofit/>
          </a:bodyPr>
          <a:lstStyle/>
          <a:p>
            <a:pPr indent="0" lvl="0" marL="0" marR="0" rtl="0" algn="ctr">
              <a:lnSpc>
                <a:spcPct val="90000"/>
              </a:lnSpc>
              <a:spcBef>
                <a:spcPts val="0"/>
              </a:spcBef>
              <a:spcAft>
                <a:spcPts val="0"/>
              </a:spcAft>
              <a:buClr>
                <a:schemeClr val="lt1"/>
              </a:buClr>
              <a:buSzPts val="2877"/>
              <a:buFont typeface="Georgia"/>
              <a:buNone/>
            </a:pPr>
            <a:r>
              <a:rPr b="0" i="1" lang="en-US" sz="11506" u="none" cap="none" strike="noStrike">
                <a:solidFill>
                  <a:schemeClr val="lt1"/>
                </a:solidFill>
                <a:latin typeface="Georgia"/>
                <a:ea typeface="Georgia"/>
                <a:cs typeface="Georgia"/>
                <a:sym typeface="Georgia"/>
              </a:rPr>
              <a:t>32</a:t>
            </a:r>
            <a:endParaRPr/>
          </a:p>
        </p:txBody>
      </p:sp>
      <p:sp>
        <p:nvSpPr>
          <p:cNvPr id="189" name="Shape 189"/>
          <p:cNvSpPr txBox="1"/>
          <p:nvPr>
            <p:ph type="title"/>
          </p:nvPr>
        </p:nvSpPr>
        <p:spPr>
          <a:xfrm>
            <a:off x="682693" y="3252748"/>
            <a:ext cx="5087448" cy="877782"/>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SzPts val="2209"/>
              <a:buFont typeface="Georgia"/>
              <a:buNone/>
              <a:defRPr b="1" i="1" sz="2209" u="none" cap="none" strike="noStrike">
                <a:solidFill>
                  <a:schemeClr val="dk1"/>
                </a:solidFill>
                <a:latin typeface="Georgia"/>
                <a:ea typeface="Georgia"/>
                <a:cs typeface="Georgia"/>
                <a:sym typeface="Georgia"/>
              </a:defRPr>
            </a:lvl1pPr>
            <a:lvl2pPr indent="0" lvl="1" rtl="0">
              <a:spcBef>
                <a:spcPts val="0"/>
              </a:spcBef>
              <a:spcAft>
                <a:spcPts val="0"/>
              </a:spcAft>
              <a:buSzPts val="1657"/>
              <a:buFont typeface="Arial"/>
              <a:buNone/>
              <a:defRPr sz="1657"/>
            </a:lvl2pPr>
            <a:lvl3pPr indent="0" lvl="2" rtl="0">
              <a:spcBef>
                <a:spcPts val="0"/>
              </a:spcBef>
              <a:spcAft>
                <a:spcPts val="0"/>
              </a:spcAft>
              <a:buSzPts val="1657"/>
              <a:buFont typeface="Arial"/>
              <a:buNone/>
              <a:defRPr sz="1657"/>
            </a:lvl3pPr>
            <a:lvl4pPr indent="0" lvl="3" rtl="0">
              <a:spcBef>
                <a:spcPts val="0"/>
              </a:spcBef>
              <a:spcAft>
                <a:spcPts val="0"/>
              </a:spcAft>
              <a:buSzPts val="1657"/>
              <a:buFont typeface="Arial"/>
              <a:buNone/>
              <a:defRPr sz="1657"/>
            </a:lvl4pPr>
            <a:lvl5pPr indent="0" lvl="4" rtl="0">
              <a:spcBef>
                <a:spcPts val="0"/>
              </a:spcBef>
              <a:spcAft>
                <a:spcPts val="0"/>
              </a:spcAft>
              <a:buSzPts val="1657"/>
              <a:buFont typeface="Arial"/>
              <a:buNone/>
              <a:defRPr sz="1657"/>
            </a:lvl5pPr>
            <a:lvl6pPr indent="0" lvl="5" rtl="0">
              <a:spcBef>
                <a:spcPts val="0"/>
              </a:spcBef>
              <a:spcAft>
                <a:spcPts val="0"/>
              </a:spcAft>
              <a:buSzPts val="1657"/>
              <a:buFont typeface="Arial"/>
              <a:buNone/>
              <a:defRPr sz="1657"/>
            </a:lvl6pPr>
            <a:lvl7pPr indent="0" lvl="6" rtl="0">
              <a:spcBef>
                <a:spcPts val="0"/>
              </a:spcBef>
              <a:spcAft>
                <a:spcPts val="0"/>
              </a:spcAft>
              <a:buSzPts val="1657"/>
              <a:buFont typeface="Arial"/>
              <a:buNone/>
              <a:defRPr sz="1657"/>
            </a:lvl7pPr>
            <a:lvl8pPr indent="0" lvl="7" rtl="0">
              <a:spcBef>
                <a:spcPts val="0"/>
              </a:spcBef>
              <a:spcAft>
                <a:spcPts val="0"/>
              </a:spcAft>
              <a:buSzPts val="1657"/>
              <a:buFont typeface="Arial"/>
              <a:buNone/>
              <a:defRPr sz="1657"/>
            </a:lvl8pPr>
            <a:lvl9pPr indent="0" lvl="8" rtl="0">
              <a:spcBef>
                <a:spcPts val="0"/>
              </a:spcBef>
              <a:spcAft>
                <a:spcPts val="0"/>
              </a:spcAft>
              <a:buSzPts val="1657"/>
              <a:buFont typeface="Arial"/>
              <a:buNone/>
              <a:defRPr sz="1657"/>
            </a:lvl9pPr>
          </a:lstStyle>
          <a:p/>
        </p:txBody>
      </p:sp>
      <p:cxnSp>
        <p:nvCxnSpPr>
          <p:cNvPr id="190" name="Shape 190"/>
          <p:cNvCxnSpPr/>
          <p:nvPr/>
        </p:nvCxnSpPr>
        <p:spPr>
          <a:xfrm flipH="1" rot="10800000">
            <a:off x="487627" y="3191701"/>
            <a:ext cx="5282400" cy="146400"/>
          </a:xfrm>
          <a:prstGeom prst="bentConnector3">
            <a:avLst>
              <a:gd fmla="val 0" name="adj1"/>
            </a:avLst>
          </a:prstGeom>
          <a:noFill/>
          <a:ln cap="flat" cmpd="sng" w="12700">
            <a:solidFill>
              <a:schemeClr val="dk2"/>
            </a:solidFill>
            <a:prstDash val="solid"/>
            <a:round/>
            <a:headEnd len="med" w="med" type="none"/>
            <a:tailEnd len="med" w="med" type="none"/>
          </a:ln>
        </p:spPr>
      </p:cxnSp>
      <p:sp>
        <p:nvSpPr>
          <p:cNvPr id="191" name="Shape 191"/>
          <p:cNvSpPr txBox="1"/>
          <p:nvPr>
            <p:ph idx="12" type="sldNum"/>
          </p:nvPr>
        </p:nvSpPr>
        <p:spPr>
          <a:xfrm>
            <a:off x="9069865" y="6217625"/>
            <a:ext cx="1954348" cy="146297"/>
          </a:xfrm>
          <a:prstGeom prst="rect">
            <a:avLst/>
          </a:prstGeom>
          <a:noFill/>
          <a:ln>
            <a:noFill/>
          </a:ln>
        </p:spPr>
        <p:txBody>
          <a:bodyPr anchorCtr="0" anchor="t" bIns="0" lIns="0" rIns="0" wrap="square" tIns="0">
            <a:noAutofit/>
          </a:bodyPr>
          <a:lstStyle/>
          <a:p>
            <a:pPr indent="0" lvl="0" marL="0" marR="0" rtl="0" algn="r">
              <a:lnSpc>
                <a:spcPct val="100000"/>
              </a:lnSpc>
              <a:spcBef>
                <a:spcPts val="0"/>
              </a:spcBef>
              <a:spcAft>
                <a:spcPts val="0"/>
              </a:spcAft>
              <a:buClr>
                <a:schemeClr val="dk1"/>
              </a:buClr>
              <a:buSzPts val="230"/>
              <a:buFont typeface="Georgia"/>
              <a:buNone/>
            </a:pPr>
            <a:r>
              <a:rPr b="0" i="1" lang="en-US" sz="920" u="none" cap="none" strike="noStrike">
                <a:solidFill>
                  <a:schemeClr val="dk1"/>
                </a:solidFill>
                <a:latin typeface="Georgia"/>
                <a:ea typeface="Georgia"/>
                <a:cs typeface="Georgia"/>
                <a:sym typeface="Georgia"/>
              </a:rPr>
              <a:t>PwC</a:t>
            </a:r>
            <a:r>
              <a:rPr b="0" i="0" lang="en-US" sz="920" u="none" cap="none" strike="noStrike">
                <a:solidFill>
                  <a:schemeClr val="dk1"/>
                </a:solidFill>
                <a:latin typeface="Georgia"/>
                <a:ea typeface="Georgia"/>
                <a:cs typeface="Georgia"/>
                <a:sym typeface="Georgia"/>
              </a:rPr>
              <a:t> | </a:t>
            </a:r>
            <a:fld id="{00000000-1234-1234-1234-123412341234}" type="slidenum">
              <a:rPr b="0" i="0" lang="en-US" sz="920" u="none" cap="none" strike="noStrike">
                <a:solidFill>
                  <a:schemeClr val="dk1"/>
                </a:solidFill>
                <a:latin typeface="Georgia"/>
                <a:ea typeface="Georgia"/>
                <a:cs typeface="Georgia"/>
                <a:sym typeface="Georgia"/>
              </a:rPr>
              <a:t>‹#›</a:t>
            </a:fld>
            <a:endParaRPr b="0" i="0" sz="920" u="none" cap="none" strike="noStrike">
              <a:solidFill>
                <a:schemeClr val="dk1"/>
              </a:solidFill>
              <a:latin typeface="Georgia"/>
              <a:ea typeface="Georgia"/>
              <a:cs typeface="Georgia"/>
              <a:sym typeface="Georgia"/>
            </a:endParaRPr>
          </a:p>
        </p:txBody>
      </p:sp>
      <p:pic>
        <p:nvPicPr>
          <p:cNvPr descr="Image result for banque nationale du canada" id="192" name="Shape 192"/>
          <p:cNvPicPr preferRelativeResize="0"/>
          <p:nvPr/>
        </p:nvPicPr>
        <p:blipFill rotWithShape="1">
          <a:blip r:embed="rId2">
            <a:alphaModFix/>
          </a:blip>
          <a:srcRect b="0" l="0" r="0" t="0"/>
          <a:stretch/>
        </p:blipFill>
        <p:spPr>
          <a:xfrm>
            <a:off x="487628" y="6134377"/>
            <a:ext cx="1238460" cy="312605"/>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9_Custom">
    <p:spTree>
      <p:nvGrpSpPr>
        <p:cNvPr id="193" name="Shape 193"/>
        <p:cNvGrpSpPr/>
        <p:nvPr/>
      </p:nvGrpSpPr>
      <p:grpSpPr>
        <a:xfrm>
          <a:off x="0" y="0"/>
          <a:ext cx="0" cy="0"/>
          <a:chOff x="0" y="0"/>
          <a:chExt cx="0" cy="0"/>
        </a:xfrm>
      </p:grpSpPr>
      <p:sp>
        <p:nvSpPr>
          <p:cNvPr id="194" name="Shape 194"/>
          <p:cNvSpPr txBox="1"/>
          <p:nvPr>
            <p:ph type="title"/>
          </p:nvPr>
        </p:nvSpPr>
        <p:spPr>
          <a:xfrm>
            <a:off x="686581" y="2197891"/>
            <a:ext cx="5067483" cy="877782"/>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SzPts val="2209"/>
              <a:buFont typeface="Georgia"/>
              <a:buNone/>
              <a:defRPr b="1" i="1" sz="2209" u="none" cap="none" strike="noStrike">
                <a:solidFill>
                  <a:schemeClr val="dk1"/>
                </a:solidFill>
                <a:latin typeface="Georgia"/>
                <a:ea typeface="Georgia"/>
                <a:cs typeface="Georgia"/>
                <a:sym typeface="Georgia"/>
              </a:defRPr>
            </a:lvl1pPr>
            <a:lvl2pPr indent="0" lvl="1" rtl="0">
              <a:spcBef>
                <a:spcPts val="0"/>
              </a:spcBef>
              <a:spcAft>
                <a:spcPts val="0"/>
              </a:spcAft>
              <a:buSzPts val="1657"/>
              <a:buFont typeface="Arial"/>
              <a:buNone/>
              <a:defRPr sz="1657"/>
            </a:lvl2pPr>
            <a:lvl3pPr indent="0" lvl="2" rtl="0">
              <a:spcBef>
                <a:spcPts val="0"/>
              </a:spcBef>
              <a:spcAft>
                <a:spcPts val="0"/>
              </a:spcAft>
              <a:buSzPts val="1657"/>
              <a:buFont typeface="Arial"/>
              <a:buNone/>
              <a:defRPr sz="1657"/>
            </a:lvl3pPr>
            <a:lvl4pPr indent="0" lvl="3" rtl="0">
              <a:spcBef>
                <a:spcPts val="0"/>
              </a:spcBef>
              <a:spcAft>
                <a:spcPts val="0"/>
              </a:spcAft>
              <a:buSzPts val="1657"/>
              <a:buFont typeface="Arial"/>
              <a:buNone/>
              <a:defRPr sz="1657"/>
            </a:lvl4pPr>
            <a:lvl5pPr indent="0" lvl="4" rtl="0">
              <a:spcBef>
                <a:spcPts val="0"/>
              </a:spcBef>
              <a:spcAft>
                <a:spcPts val="0"/>
              </a:spcAft>
              <a:buSzPts val="1657"/>
              <a:buFont typeface="Arial"/>
              <a:buNone/>
              <a:defRPr sz="1657"/>
            </a:lvl5pPr>
            <a:lvl6pPr indent="0" lvl="5" rtl="0">
              <a:spcBef>
                <a:spcPts val="0"/>
              </a:spcBef>
              <a:spcAft>
                <a:spcPts val="0"/>
              </a:spcAft>
              <a:buSzPts val="1657"/>
              <a:buFont typeface="Arial"/>
              <a:buNone/>
              <a:defRPr sz="1657"/>
            </a:lvl6pPr>
            <a:lvl7pPr indent="0" lvl="6" rtl="0">
              <a:spcBef>
                <a:spcPts val="0"/>
              </a:spcBef>
              <a:spcAft>
                <a:spcPts val="0"/>
              </a:spcAft>
              <a:buSzPts val="1657"/>
              <a:buFont typeface="Arial"/>
              <a:buNone/>
              <a:defRPr sz="1657"/>
            </a:lvl7pPr>
            <a:lvl8pPr indent="0" lvl="7" rtl="0">
              <a:spcBef>
                <a:spcPts val="0"/>
              </a:spcBef>
              <a:spcAft>
                <a:spcPts val="0"/>
              </a:spcAft>
              <a:buSzPts val="1657"/>
              <a:buFont typeface="Arial"/>
              <a:buNone/>
              <a:defRPr sz="1657"/>
            </a:lvl8pPr>
            <a:lvl9pPr indent="0" lvl="8" rtl="0">
              <a:spcBef>
                <a:spcPts val="0"/>
              </a:spcBef>
              <a:spcAft>
                <a:spcPts val="0"/>
              </a:spcAft>
              <a:buSzPts val="1657"/>
              <a:buFont typeface="Arial"/>
              <a:buNone/>
              <a:defRPr sz="1657"/>
            </a:lvl9pPr>
          </a:lstStyle>
          <a:p/>
        </p:txBody>
      </p:sp>
      <p:cxnSp>
        <p:nvCxnSpPr>
          <p:cNvPr id="195" name="Shape 195"/>
          <p:cNvCxnSpPr/>
          <p:nvPr/>
        </p:nvCxnSpPr>
        <p:spPr>
          <a:xfrm flipH="1" rot="10800000">
            <a:off x="487629" y="2143374"/>
            <a:ext cx="5266500" cy="146400"/>
          </a:xfrm>
          <a:prstGeom prst="bentConnector3">
            <a:avLst>
              <a:gd fmla="val 0" name="adj1"/>
            </a:avLst>
          </a:prstGeom>
          <a:noFill/>
          <a:ln cap="flat" cmpd="sng" w="12700">
            <a:solidFill>
              <a:schemeClr val="dk2"/>
            </a:solidFill>
            <a:prstDash val="solid"/>
            <a:round/>
            <a:headEnd len="med" w="med" type="none"/>
            <a:tailEnd len="med" w="med" type="none"/>
          </a:ln>
        </p:spPr>
      </p:cxnSp>
      <p:sp>
        <p:nvSpPr>
          <p:cNvPr id="196" name="Shape 196"/>
          <p:cNvSpPr txBox="1"/>
          <p:nvPr>
            <p:ph idx="12" type="sldNum"/>
          </p:nvPr>
        </p:nvSpPr>
        <p:spPr>
          <a:xfrm>
            <a:off x="9069865" y="6217625"/>
            <a:ext cx="1954348" cy="146297"/>
          </a:xfrm>
          <a:prstGeom prst="rect">
            <a:avLst/>
          </a:prstGeom>
          <a:noFill/>
          <a:ln>
            <a:noFill/>
          </a:ln>
        </p:spPr>
        <p:txBody>
          <a:bodyPr anchorCtr="0" anchor="t" bIns="0" lIns="0" rIns="0" wrap="square" tIns="0">
            <a:noAutofit/>
          </a:bodyPr>
          <a:lstStyle/>
          <a:p>
            <a:pPr indent="0" lvl="0" marL="0" marR="0" rtl="0" algn="r">
              <a:lnSpc>
                <a:spcPct val="100000"/>
              </a:lnSpc>
              <a:spcBef>
                <a:spcPts val="0"/>
              </a:spcBef>
              <a:spcAft>
                <a:spcPts val="0"/>
              </a:spcAft>
              <a:buClr>
                <a:schemeClr val="dk1"/>
              </a:buClr>
              <a:buSzPts val="230"/>
              <a:buFont typeface="Georgia"/>
              <a:buNone/>
            </a:pPr>
            <a:r>
              <a:rPr b="0" i="1" lang="en-US" sz="920" u="none" cap="none" strike="noStrike">
                <a:solidFill>
                  <a:schemeClr val="dk1"/>
                </a:solidFill>
                <a:latin typeface="Georgia"/>
                <a:ea typeface="Georgia"/>
                <a:cs typeface="Georgia"/>
                <a:sym typeface="Georgia"/>
              </a:rPr>
              <a:t>PwC</a:t>
            </a:r>
            <a:r>
              <a:rPr b="0" i="0" lang="en-US" sz="920" u="none" cap="none" strike="noStrike">
                <a:solidFill>
                  <a:schemeClr val="dk1"/>
                </a:solidFill>
                <a:latin typeface="Georgia"/>
                <a:ea typeface="Georgia"/>
                <a:cs typeface="Georgia"/>
                <a:sym typeface="Georgia"/>
              </a:rPr>
              <a:t> | </a:t>
            </a:r>
            <a:fld id="{00000000-1234-1234-1234-123412341234}" type="slidenum">
              <a:rPr b="0" i="0" lang="en-US" sz="920" u="none" cap="none" strike="noStrike">
                <a:solidFill>
                  <a:schemeClr val="dk1"/>
                </a:solidFill>
                <a:latin typeface="Georgia"/>
                <a:ea typeface="Georgia"/>
                <a:cs typeface="Georgia"/>
                <a:sym typeface="Georgia"/>
              </a:rPr>
              <a:t>‹#›</a:t>
            </a:fld>
            <a:endParaRPr b="0" i="0" sz="920" u="none" cap="none" strike="noStrike">
              <a:solidFill>
                <a:schemeClr val="dk1"/>
              </a:solidFill>
              <a:latin typeface="Georgia"/>
              <a:ea typeface="Georgia"/>
              <a:cs typeface="Georgia"/>
              <a:sym typeface="Georgia"/>
            </a:endParaRPr>
          </a:p>
        </p:txBody>
      </p:sp>
      <p:pic>
        <p:nvPicPr>
          <p:cNvPr descr="Image result for banque nationale du canada" id="197" name="Shape 197"/>
          <p:cNvPicPr preferRelativeResize="0"/>
          <p:nvPr/>
        </p:nvPicPr>
        <p:blipFill rotWithShape="1">
          <a:blip r:embed="rId2">
            <a:alphaModFix/>
          </a:blip>
          <a:srcRect b="0" l="0" r="0" t="0"/>
          <a:stretch/>
        </p:blipFill>
        <p:spPr>
          <a:xfrm>
            <a:off x="487628" y="6134377"/>
            <a:ext cx="1238460" cy="312605"/>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10_Custom">
    <p:spTree>
      <p:nvGrpSpPr>
        <p:cNvPr id="198" name="Shape 198"/>
        <p:cNvGrpSpPr/>
        <p:nvPr/>
      </p:nvGrpSpPr>
      <p:grpSpPr>
        <a:xfrm>
          <a:off x="0" y="0"/>
          <a:ext cx="0" cy="0"/>
          <a:chOff x="0" y="0"/>
          <a:chExt cx="0" cy="0"/>
        </a:xfrm>
      </p:grpSpPr>
      <p:sp>
        <p:nvSpPr>
          <p:cNvPr id="199" name="Shape 199"/>
          <p:cNvSpPr/>
          <p:nvPr/>
        </p:nvSpPr>
        <p:spPr>
          <a:xfrm>
            <a:off x="536390" y="1565310"/>
            <a:ext cx="10825321" cy="733789"/>
          </a:xfrm>
          <a:prstGeom prst="rect">
            <a:avLst/>
          </a:prstGeom>
          <a:solidFill>
            <a:schemeClr val="lt1"/>
          </a:solidFill>
          <a:ln>
            <a:noFill/>
          </a:ln>
        </p:spPr>
        <p:txBody>
          <a:bodyPr anchorCtr="0" anchor="ctr" bIns="42050" lIns="84150" rIns="84150" wrap="square" tIns="42050">
            <a:noAutofit/>
          </a:bodyPr>
          <a:lstStyle/>
          <a:p>
            <a:pPr indent="0" lvl="0" marL="0" marR="0" rtl="0" algn="ctr">
              <a:lnSpc>
                <a:spcPct val="100000"/>
              </a:lnSpc>
              <a:spcBef>
                <a:spcPts val="0"/>
              </a:spcBef>
              <a:spcAft>
                <a:spcPts val="0"/>
              </a:spcAft>
              <a:buClr>
                <a:srgbClr val="000000"/>
              </a:buClr>
              <a:buSzPts val="1657"/>
              <a:buFont typeface="Arial"/>
              <a:buNone/>
            </a:pPr>
            <a:r>
              <a:t/>
            </a:r>
            <a:endParaRPr b="0" i="0" sz="1657" u="none" cap="none" strike="noStrike">
              <a:solidFill>
                <a:schemeClr val="lt1"/>
              </a:solidFill>
              <a:latin typeface="Georgia"/>
              <a:ea typeface="Georgia"/>
              <a:cs typeface="Georgia"/>
              <a:sym typeface="Georgia"/>
            </a:endParaRPr>
          </a:p>
        </p:txBody>
      </p:sp>
      <p:sp>
        <p:nvSpPr>
          <p:cNvPr id="200" name="Shape 200"/>
          <p:cNvSpPr/>
          <p:nvPr/>
        </p:nvSpPr>
        <p:spPr>
          <a:xfrm>
            <a:off x="7072544" y="2748275"/>
            <a:ext cx="195052" cy="467977"/>
          </a:xfrm>
          <a:prstGeom prst="rect">
            <a:avLst/>
          </a:prstGeom>
          <a:solidFill>
            <a:schemeClr val="lt1"/>
          </a:solidFill>
          <a:ln>
            <a:noFill/>
          </a:ln>
        </p:spPr>
        <p:txBody>
          <a:bodyPr anchorCtr="0" anchor="ctr" bIns="42050" lIns="84150" rIns="84150" wrap="square" tIns="42050">
            <a:noAutofit/>
          </a:bodyPr>
          <a:lstStyle/>
          <a:p>
            <a:pPr indent="0" lvl="0" marL="0" marR="0" rtl="0" algn="ctr">
              <a:lnSpc>
                <a:spcPct val="100000"/>
              </a:lnSpc>
              <a:spcBef>
                <a:spcPts val="0"/>
              </a:spcBef>
              <a:spcAft>
                <a:spcPts val="0"/>
              </a:spcAft>
              <a:buClr>
                <a:srgbClr val="000000"/>
              </a:buClr>
              <a:buSzPts val="1657"/>
              <a:buFont typeface="Arial"/>
              <a:buNone/>
            </a:pPr>
            <a:r>
              <a:t/>
            </a:r>
            <a:endParaRPr b="0" i="0" sz="1657" u="none" cap="none" strike="noStrike">
              <a:solidFill>
                <a:schemeClr val="lt1"/>
              </a:solidFill>
              <a:latin typeface="Georgia"/>
              <a:ea typeface="Georgia"/>
              <a:cs typeface="Georgia"/>
              <a:sym typeface="Georgia"/>
            </a:endParaRPr>
          </a:p>
        </p:txBody>
      </p:sp>
      <p:sp>
        <p:nvSpPr>
          <p:cNvPr id="201" name="Shape 201"/>
          <p:cNvSpPr/>
          <p:nvPr/>
        </p:nvSpPr>
        <p:spPr>
          <a:xfrm>
            <a:off x="736695" y="469126"/>
            <a:ext cx="2387837" cy="1661968"/>
          </a:xfrm>
          <a:prstGeom prst="rect">
            <a:avLst/>
          </a:prstGeom>
          <a:noFill/>
          <a:ln>
            <a:noFill/>
          </a:ln>
        </p:spPr>
        <p:txBody>
          <a:bodyPr anchorCtr="0" anchor="t" bIns="0" lIns="0" rIns="0" wrap="square" tIns="0">
            <a:noAutofit/>
          </a:bodyPr>
          <a:lstStyle/>
          <a:p>
            <a:pPr indent="0" lvl="0" marL="0" marR="0" rtl="0" algn="ctr">
              <a:lnSpc>
                <a:spcPct val="90000"/>
              </a:lnSpc>
              <a:spcBef>
                <a:spcPts val="0"/>
              </a:spcBef>
              <a:spcAft>
                <a:spcPts val="0"/>
              </a:spcAft>
              <a:buClr>
                <a:schemeClr val="lt1"/>
              </a:buClr>
              <a:buSzPts val="2877"/>
              <a:buFont typeface="Georgia"/>
              <a:buNone/>
            </a:pPr>
            <a:r>
              <a:rPr b="0" i="1" lang="en-US" sz="11506" u="none" cap="none" strike="noStrike">
                <a:solidFill>
                  <a:schemeClr val="lt1"/>
                </a:solidFill>
                <a:latin typeface="Georgia"/>
                <a:ea typeface="Georgia"/>
                <a:cs typeface="Georgia"/>
                <a:sym typeface="Georgia"/>
              </a:rPr>
              <a:t>32</a:t>
            </a:r>
            <a:endParaRPr/>
          </a:p>
        </p:txBody>
      </p:sp>
      <p:sp>
        <p:nvSpPr>
          <p:cNvPr id="202" name="Shape 202"/>
          <p:cNvSpPr txBox="1"/>
          <p:nvPr>
            <p:ph type="title"/>
          </p:nvPr>
        </p:nvSpPr>
        <p:spPr>
          <a:xfrm>
            <a:off x="682693" y="3577483"/>
            <a:ext cx="7463382" cy="877782"/>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SzPts val="2209"/>
              <a:buFont typeface="Georgia"/>
              <a:buNone/>
              <a:defRPr b="1" i="1" sz="2209" u="none" cap="none" strike="noStrike">
                <a:solidFill>
                  <a:schemeClr val="dk1"/>
                </a:solidFill>
                <a:latin typeface="Georgia"/>
                <a:ea typeface="Georgia"/>
                <a:cs typeface="Georgia"/>
                <a:sym typeface="Georgia"/>
              </a:defRPr>
            </a:lvl1pPr>
            <a:lvl2pPr indent="0" lvl="1" rtl="0">
              <a:spcBef>
                <a:spcPts val="0"/>
              </a:spcBef>
              <a:spcAft>
                <a:spcPts val="0"/>
              </a:spcAft>
              <a:buSzPts val="1657"/>
              <a:buFont typeface="Arial"/>
              <a:buNone/>
              <a:defRPr sz="1657"/>
            </a:lvl2pPr>
            <a:lvl3pPr indent="0" lvl="2" rtl="0">
              <a:spcBef>
                <a:spcPts val="0"/>
              </a:spcBef>
              <a:spcAft>
                <a:spcPts val="0"/>
              </a:spcAft>
              <a:buSzPts val="1657"/>
              <a:buFont typeface="Arial"/>
              <a:buNone/>
              <a:defRPr sz="1657"/>
            </a:lvl3pPr>
            <a:lvl4pPr indent="0" lvl="3" rtl="0">
              <a:spcBef>
                <a:spcPts val="0"/>
              </a:spcBef>
              <a:spcAft>
                <a:spcPts val="0"/>
              </a:spcAft>
              <a:buSzPts val="1657"/>
              <a:buFont typeface="Arial"/>
              <a:buNone/>
              <a:defRPr sz="1657"/>
            </a:lvl4pPr>
            <a:lvl5pPr indent="0" lvl="4" rtl="0">
              <a:spcBef>
                <a:spcPts val="0"/>
              </a:spcBef>
              <a:spcAft>
                <a:spcPts val="0"/>
              </a:spcAft>
              <a:buSzPts val="1657"/>
              <a:buFont typeface="Arial"/>
              <a:buNone/>
              <a:defRPr sz="1657"/>
            </a:lvl5pPr>
            <a:lvl6pPr indent="0" lvl="5" rtl="0">
              <a:spcBef>
                <a:spcPts val="0"/>
              </a:spcBef>
              <a:spcAft>
                <a:spcPts val="0"/>
              </a:spcAft>
              <a:buSzPts val="1657"/>
              <a:buFont typeface="Arial"/>
              <a:buNone/>
              <a:defRPr sz="1657"/>
            </a:lvl6pPr>
            <a:lvl7pPr indent="0" lvl="6" rtl="0">
              <a:spcBef>
                <a:spcPts val="0"/>
              </a:spcBef>
              <a:spcAft>
                <a:spcPts val="0"/>
              </a:spcAft>
              <a:buSzPts val="1657"/>
              <a:buFont typeface="Arial"/>
              <a:buNone/>
              <a:defRPr sz="1657"/>
            </a:lvl7pPr>
            <a:lvl8pPr indent="0" lvl="7" rtl="0">
              <a:spcBef>
                <a:spcPts val="0"/>
              </a:spcBef>
              <a:spcAft>
                <a:spcPts val="0"/>
              </a:spcAft>
              <a:buSzPts val="1657"/>
              <a:buFont typeface="Arial"/>
              <a:buNone/>
              <a:defRPr sz="1657"/>
            </a:lvl8pPr>
            <a:lvl9pPr indent="0" lvl="8" rtl="0">
              <a:spcBef>
                <a:spcPts val="0"/>
              </a:spcBef>
              <a:spcAft>
                <a:spcPts val="0"/>
              </a:spcAft>
              <a:buSzPts val="1657"/>
              <a:buFont typeface="Arial"/>
              <a:buNone/>
              <a:defRPr sz="1657"/>
            </a:lvl9pPr>
          </a:lstStyle>
          <a:p/>
        </p:txBody>
      </p:sp>
      <p:cxnSp>
        <p:nvCxnSpPr>
          <p:cNvPr id="203" name="Shape 203"/>
          <p:cNvCxnSpPr/>
          <p:nvPr/>
        </p:nvCxnSpPr>
        <p:spPr>
          <a:xfrm flipH="1" rot="10800000">
            <a:off x="487629" y="3527321"/>
            <a:ext cx="5347800" cy="146400"/>
          </a:xfrm>
          <a:prstGeom prst="bentConnector3">
            <a:avLst>
              <a:gd fmla="val 0" name="adj1"/>
            </a:avLst>
          </a:prstGeom>
          <a:noFill/>
          <a:ln cap="flat" cmpd="sng" w="12700">
            <a:solidFill>
              <a:schemeClr val="dk2"/>
            </a:solidFill>
            <a:prstDash val="solid"/>
            <a:round/>
            <a:headEnd len="med" w="med" type="none"/>
            <a:tailEnd len="med" w="med" type="none"/>
          </a:ln>
        </p:spPr>
      </p:cxnSp>
      <p:sp>
        <p:nvSpPr>
          <p:cNvPr id="204" name="Shape 204"/>
          <p:cNvSpPr txBox="1"/>
          <p:nvPr>
            <p:ph idx="12" type="sldNum"/>
          </p:nvPr>
        </p:nvSpPr>
        <p:spPr>
          <a:xfrm>
            <a:off x="9069865" y="6217625"/>
            <a:ext cx="1954348" cy="146297"/>
          </a:xfrm>
          <a:prstGeom prst="rect">
            <a:avLst/>
          </a:prstGeom>
          <a:noFill/>
          <a:ln>
            <a:noFill/>
          </a:ln>
        </p:spPr>
        <p:txBody>
          <a:bodyPr anchorCtr="0" anchor="t" bIns="0" lIns="0" rIns="0" wrap="square" tIns="0">
            <a:noAutofit/>
          </a:bodyPr>
          <a:lstStyle/>
          <a:p>
            <a:pPr indent="0" lvl="0" marL="0" marR="0" rtl="0" algn="r">
              <a:lnSpc>
                <a:spcPct val="100000"/>
              </a:lnSpc>
              <a:spcBef>
                <a:spcPts val="0"/>
              </a:spcBef>
              <a:spcAft>
                <a:spcPts val="0"/>
              </a:spcAft>
              <a:buClr>
                <a:schemeClr val="dk1"/>
              </a:buClr>
              <a:buSzPts val="230"/>
              <a:buFont typeface="Georgia"/>
              <a:buNone/>
            </a:pPr>
            <a:r>
              <a:rPr b="0" i="1" lang="en-US" sz="920" u="none" cap="none" strike="noStrike">
                <a:solidFill>
                  <a:schemeClr val="dk1"/>
                </a:solidFill>
                <a:latin typeface="Georgia"/>
                <a:ea typeface="Georgia"/>
                <a:cs typeface="Georgia"/>
                <a:sym typeface="Georgia"/>
              </a:rPr>
              <a:t>PwC</a:t>
            </a:r>
            <a:r>
              <a:rPr b="0" i="0" lang="en-US" sz="920" u="none" cap="none" strike="noStrike">
                <a:solidFill>
                  <a:schemeClr val="dk1"/>
                </a:solidFill>
                <a:latin typeface="Georgia"/>
                <a:ea typeface="Georgia"/>
                <a:cs typeface="Georgia"/>
                <a:sym typeface="Georgia"/>
              </a:rPr>
              <a:t> | </a:t>
            </a:r>
            <a:fld id="{00000000-1234-1234-1234-123412341234}" type="slidenum">
              <a:rPr b="0" i="0" lang="en-US" sz="920" u="none" cap="none" strike="noStrike">
                <a:solidFill>
                  <a:schemeClr val="dk1"/>
                </a:solidFill>
                <a:latin typeface="Georgia"/>
                <a:ea typeface="Georgia"/>
                <a:cs typeface="Georgia"/>
                <a:sym typeface="Georgia"/>
              </a:rPr>
              <a:t>‹#›</a:t>
            </a:fld>
            <a:endParaRPr b="0" i="0" sz="920" u="none" cap="none" strike="noStrike">
              <a:solidFill>
                <a:schemeClr val="dk1"/>
              </a:solidFill>
              <a:latin typeface="Georgia"/>
              <a:ea typeface="Georgia"/>
              <a:cs typeface="Georgia"/>
              <a:sym typeface="Georgia"/>
            </a:endParaRPr>
          </a:p>
        </p:txBody>
      </p:sp>
      <p:pic>
        <p:nvPicPr>
          <p:cNvPr descr="Image result for banque nationale du canada" id="205" name="Shape 205"/>
          <p:cNvPicPr preferRelativeResize="0"/>
          <p:nvPr/>
        </p:nvPicPr>
        <p:blipFill rotWithShape="1">
          <a:blip r:embed="rId2">
            <a:alphaModFix/>
          </a:blip>
          <a:srcRect b="0" l="0" r="0" t="0"/>
          <a:stretch/>
        </p:blipFill>
        <p:spPr>
          <a:xfrm>
            <a:off x="487628" y="6134377"/>
            <a:ext cx="1238460" cy="312605"/>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11_Custom">
    <p:spTree>
      <p:nvGrpSpPr>
        <p:cNvPr id="206" name="Shape 206"/>
        <p:cNvGrpSpPr/>
        <p:nvPr/>
      </p:nvGrpSpPr>
      <p:grpSpPr>
        <a:xfrm>
          <a:off x="0" y="0"/>
          <a:ext cx="0" cy="0"/>
          <a:chOff x="0" y="0"/>
          <a:chExt cx="0" cy="0"/>
        </a:xfrm>
      </p:grpSpPr>
      <p:sp>
        <p:nvSpPr>
          <p:cNvPr id="207" name="Shape 207"/>
          <p:cNvSpPr/>
          <p:nvPr/>
        </p:nvSpPr>
        <p:spPr>
          <a:xfrm>
            <a:off x="536390" y="1565310"/>
            <a:ext cx="10825321" cy="733789"/>
          </a:xfrm>
          <a:prstGeom prst="rect">
            <a:avLst/>
          </a:prstGeom>
          <a:solidFill>
            <a:schemeClr val="lt1"/>
          </a:solidFill>
          <a:ln>
            <a:noFill/>
          </a:ln>
        </p:spPr>
        <p:txBody>
          <a:bodyPr anchorCtr="0" anchor="ctr" bIns="42050" lIns="84150" rIns="84150" wrap="square" tIns="42050">
            <a:noAutofit/>
          </a:bodyPr>
          <a:lstStyle/>
          <a:p>
            <a:pPr indent="0" lvl="0" marL="0" marR="0" rtl="0" algn="ctr">
              <a:lnSpc>
                <a:spcPct val="100000"/>
              </a:lnSpc>
              <a:spcBef>
                <a:spcPts val="0"/>
              </a:spcBef>
              <a:spcAft>
                <a:spcPts val="0"/>
              </a:spcAft>
              <a:buClr>
                <a:srgbClr val="000000"/>
              </a:buClr>
              <a:buSzPts val="1657"/>
              <a:buFont typeface="Arial"/>
              <a:buNone/>
            </a:pPr>
            <a:r>
              <a:t/>
            </a:r>
            <a:endParaRPr b="0" i="0" sz="1657" u="none" cap="none" strike="noStrike">
              <a:solidFill>
                <a:schemeClr val="lt1"/>
              </a:solidFill>
              <a:latin typeface="Georgia"/>
              <a:ea typeface="Georgia"/>
              <a:cs typeface="Georgia"/>
              <a:sym typeface="Georgia"/>
            </a:endParaRPr>
          </a:p>
        </p:txBody>
      </p:sp>
      <p:sp>
        <p:nvSpPr>
          <p:cNvPr id="208" name="Shape 208"/>
          <p:cNvSpPr/>
          <p:nvPr/>
        </p:nvSpPr>
        <p:spPr>
          <a:xfrm>
            <a:off x="7072544" y="2748275"/>
            <a:ext cx="195052" cy="467977"/>
          </a:xfrm>
          <a:prstGeom prst="rect">
            <a:avLst/>
          </a:prstGeom>
          <a:solidFill>
            <a:schemeClr val="lt1"/>
          </a:solidFill>
          <a:ln>
            <a:noFill/>
          </a:ln>
        </p:spPr>
        <p:txBody>
          <a:bodyPr anchorCtr="0" anchor="ctr" bIns="42050" lIns="84150" rIns="84150" wrap="square" tIns="42050">
            <a:noAutofit/>
          </a:bodyPr>
          <a:lstStyle/>
          <a:p>
            <a:pPr indent="0" lvl="0" marL="0" marR="0" rtl="0" algn="ctr">
              <a:lnSpc>
                <a:spcPct val="100000"/>
              </a:lnSpc>
              <a:spcBef>
                <a:spcPts val="0"/>
              </a:spcBef>
              <a:spcAft>
                <a:spcPts val="0"/>
              </a:spcAft>
              <a:buClr>
                <a:srgbClr val="000000"/>
              </a:buClr>
              <a:buSzPts val="1657"/>
              <a:buFont typeface="Arial"/>
              <a:buNone/>
            </a:pPr>
            <a:r>
              <a:t/>
            </a:r>
            <a:endParaRPr b="0" i="0" sz="1657" u="none" cap="none" strike="noStrike">
              <a:solidFill>
                <a:schemeClr val="lt1"/>
              </a:solidFill>
              <a:latin typeface="Georgia"/>
              <a:ea typeface="Georgia"/>
              <a:cs typeface="Georgia"/>
              <a:sym typeface="Georgia"/>
            </a:endParaRPr>
          </a:p>
        </p:txBody>
      </p:sp>
      <p:sp>
        <p:nvSpPr>
          <p:cNvPr id="209" name="Shape 209"/>
          <p:cNvSpPr/>
          <p:nvPr/>
        </p:nvSpPr>
        <p:spPr>
          <a:xfrm>
            <a:off x="736695" y="469126"/>
            <a:ext cx="2387837" cy="1661968"/>
          </a:xfrm>
          <a:prstGeom prst="rect">
            <a:avLst/>
          </a:prstGeom>
          <a:noFill/>
          <a:ln>
            <a:noFill/>
          </a:ln>
        </p:spPr>
        <p:txBody>
          <a:bodyPr anchorCtr="0" anchor="t" bIns="0" lIns="0" rIns="0" wrap="square" tIns="0">
            <a:noAutofit/>
          </a:bodyPr>
          <a:lstStyle/>
          <a:p>
            <a:pPr indent="0" lvl="0" marL="0" marR="0" rtl="0" algn="ctr">
              <a:lnSpc>
                <a:spcPct val="90000"/>
              </a:lnSpc>
              <a:spcBef>
                <a:spcPts val="0"/>
              </a:spcBef>
              <a:spcAft>
                <a:spcPts val="0"/>
              </a:spcAft>
              <a:buClr>
                <a:schemeClr val="lt1"/>
              </a:buClr>
              <a:buSzPts val="2877"/>
              <a:buFont typeface="Georgia"/>
              <a:buNone/>
            </a:pPr>
            <a:r>
              <a:rPr b="0" i="1" lang="en-US" sz="11506" u="none" cap="none" strike="noStrike">
                <a:solidFill>
                  <a:schemeClr val="lt1"/>
                </a:solidFill>
                <a:latin typeface="Georgia"/>
                <a:ea typeface="Georgia"/>
                <a:cs typeface="Georgia"/>
                <a:sym typeface="Georgia"/>
              </a:rPr>
              <a:t>32</a:t>
            </a:r>
            <a:endParaRPr/>
          </a:p>
        </p:txBody>
      </p:sp>
      <p:sp>
        <p:nvSpPr>
          <p:cNvPr id="210" name="Shape 210"/>
          <p:cNvSpPr txBox="1"/>
          <p:nvPr>
            <p:ph type="title"/>
          </p:nvPr>
        </p:nvSpPr>
        <p:spPr>
          <a:xfrm>
            <a:off x="682679" y="1739704"/>
            <a:ext cx="10337694" cy="877782"/>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SzPts val="2209"/>
              <a:buFont typeface="Georgia"/>
              <a:buNone/>
              <a:defRPr b="1" i="1" sz="2209" u="none" cap="none" strike="noStrike">
                <a:solidFill>
                  <a:schemeClr val="dk1"/>
                </a:solidFill>
                <a:latin typeface="Georgia"/>
                <a:ea typeface="Georgia"/>
                <a:cs typeface="Georgia"/>
                <a:sym typeface="Georgia"/>
              </a:defRPr>
            </a:lvl1pPr>
            <a:lvl2pPr indent="0" lvl="1" rtl="0">
              <a:spcBef>
                <a:spcPts val="0"/>
              </a:spcBef>
              <a:spcAft>
                <a:spcPts val="0"/>
              </a:spcAft>
              <a:buSzPts val="1657"/>
              <a:buFont typeface="Arial"/>
              <a:buNone/>
              <a:defRPr sz="1657"/>
            </a:lvl2pPr>
            <a:lvl3pPr indent="0" lvl="2" rtl="0">
              <a:spcBef>
                <a:spcPts val="0"/>
              </a:spcBef>
              <a:spcAft>
                <a:spcPts val="0"/>
              </a:spcAft>
              <a:buSzPts val="1657"/>
              <a:buFont typeface="Arial"/>
              <a:buNone/>
              <a:defRPr sz="1657"/>
            </a:lvl3pPr>
            <a:lvl4pPr indent="0" lvl="3" rtl="0">
              <a:spcBef>
                <a:spcPts val="0"/>
              </a:spcBef>
              <a:spcAft>
                <a:spcPts val="0"/>
              </a:spcAft>
              <a:buSzPts val="1657"/>
              <a:buFont typeface="Arial"/>
              <a:buNone/>
              <a:defRPr sz="1657"/>
            </a:lvl4pPr>
            <a:lvl5pPr indent="0" lvl="4" rtl="0">
              <a:spcBef>
                <a:spcPts val="0"/>
              </a:spcBef>
              <a:spcAft>
                <a:spcPts val="0"/>
              </a:spcAft>
              <a:buSzPts val="1657"/>
              <a:buFont typeface="Arial"/>
              <a:buNone/>
              <a:defRPr sz="1657"/>
            </a:lvl5pPr>
            <a:lvl6pPr indent="0" lvl="5" rtl="0">
              <a:spcBef>
                <a:spcPts val="0"/>
              </a:spcBef>
              <a:spcAft>
                <a:spcPts val="0"/>
              </a:spcAft>
              <a:buSzPts val="1657"/>
              <a:buFont typeface="Arial"/>
              <a:buNone/>
              <a:defRPr sz="1657"/>
            </a:lvl6pPr>
            <a:lvl7pPr indent="0" lvl="6" rtl="0">
              <a:spcBef>
                <a:spcPts val="0"/>
              </a:spcBef>
              <a:spcAft>
                <a:spcPts val="0"/>
              </a:spcAft>
              <a:buSzPts val="1657"/>
              <a:buFont typeface="Arial"/>
              <a:buNone/>
              <a:defRPr sz="1657"/>
            </a:lvl7pPr>
            <a:lvl8pPr indent="0" lvl="7" rtl="0">
              <a:spcBef>
                <a:spcPts val="0"/>
              </a:spcBef>
              <a:spcAft>
                <a:spcPts val="0"/>
              </a:spcAft>
              <a:buSzPts val="1657"/>
              <a:buFont typeface="Arial"/>
              <a:buNone/>
              <a:defRPr sz="1657"/>
            </a:lvl8pPr>
            <a:lvl9pPr indent="0" lvl="8" rtl="0">
              <a:spcBef>
                <a:spcPts val="0"/>
              </a:spcBef>
              <a:spcAft>
                <a:spcPts val="0"/>
              </a:spcAft>
              <a:buSzPts val="1657"/>
              <a:buFont typeface="Arial"/>
              <a:buNone/>
              <a:defRPr sz="1657"/>
            </a:lvl9pPr>
          </a:lstStyle>
          <a:p/>
        </p:txBody>
      </p:sp>
      <p:cxnSp>
        <p:nvCxnSpPr>
          <p:cNvPr id="211" name="Shape 211"/>
          <p:cNvCxnSpPr/>
          <p:nvPr/>
        </p:nvCxnSpPr>
        <p:spPr>
          <a:xfrm flipH="1" rot="10800000">
            <a:off x="487628" y="1682317"/>
            <a:ext cx="10532700" cy="146400"/>
          </a:xfrm>
          <a:prstGeom prst="bentConnector3">
            <a:avLst>
              <a:gd fmla="val 0" name="adj1"/>
            </a:avLst>
          </a:prstGeom>
          <a:noFill/>
          <a:ln cap="flat" cmpd="sng" w="12700">
            <a:solidFill>
              <a:schemeClr val="dk2"/>
            </a:solidFill>
            <a:prstDash val="solid"/>
            <a:round/>
            <a:headEnd len="med" w="med" type="none"/>
            <a:tailEnd len="med" w="med" type="none"/>
          </a:ln>
        </p:spPr>
      </p:cxnSp>
      <p:sp>
        <p:nvSpPr>
          <p:cNvPr id="212" name="Shape 212"/>
          <p:cNvSpPr txBox="1"/>
          <p:nvPr/>
        </p:nvSpPr>
        <p:spPr>
          <a:xfrm>
            <a:off x="-1707634" y="1945609"/>
            <a:ext cx="1170305" cy="877782"/>
          </a:xfrm>
          <a:prstGeom prst="rect">
            <a:avLst/>
          </a:prstGeom>
          <a:noFill/>
          <a:ln>
            <a:noFill/>
          </a:ln>
        </p:spPr>
        <p:txBody>
          <a:bodyPr anchorCtr="0" anchor="t" bIns="0" lIns="0" rIns="0" wrap="square" tIns="0">
            <a:noAutofit/>
          </a:bodyPr>
          <a:lstStyle/>
          <a:p>
            <a:pPr indent="0" lvl="0" marL="0" marR="0" rtl="0" algn="l">
              <a:lnSpc>
                <a:spcPct val="100000"/>
              </a:lnSpc>
              <a:spcBef>
                <a:spcPts val="0"/>
              </a:spcBef>
              <a:spcAft>
                <a:spcPts val="0"/>
              </a:spcAft>
              <a:buClr>
                <a:srgbClr val="000000"/>
              </a:buClr>
              <a:buSzPts val="1841"/>
              <a:buFont typeface="Arial"/>
              <a:buNone/>
            </a:pPr>
            <a:r>
              <a:t/>
            </a:r>
            <a:endParaRPr b="0" i="0" sz="1841" u="none" cap="none" strike="noStrike">
              <a:solidFill>
                <a:schemeClr val="dk1"/>
              </a:solidFill>
              <a:latin typeface="Georgia"/>
              <a:ea typeface="Georgia"/>
              <a:cs typeface="Georgia"/>
              <a:sym typeface="Georgia"/>
            </a:endParaRPr>
          </a:p>
        </p:txBody>
      </p:sp>
      <p:sp>
        <p:nvSpPr>
          <p:cNvPr id="213" name="Shape 213"/>
          <p:cNvSpPr txBox="1"/>
          <p:nvPr>
            <p:ph idx="12" type="sldNum"/>
          </p:nvPr>
        </p:nvSpPr>
        <p:spPr>
          <a:xfrm>
            <a:off x="9069865" y="6217625"/>
            <a:ext cx="1954348" cy="146297"/>
          </a:xfrm>
          <a:prstGeom prst="rect">
            <a:avLst/>
          </a:prstGeom>
          <a:noFill/>
          <a:ln>
            <a:noFill/>
          </a:ln>
        </p:spPr>
        <p:txBody>
          <a:bodyPr anchorCtr="0" anchor="t" bIns="0" lIns="0" rIns="0" wrap="square" tIns="0">
            <a:noAutofit/>
          </a:bodyPr>
          <a:lstStyle/>
          <a:p>
            <a:pPr indent="0" lvl="0" marL="0" marR="0" rtl="0" algn="r">
              <a:lnSpc>
                <a:spcPct val="100000"/>
              </a:lnSpc>
              <a:spcBef>
                <a:spcPts val="0"/>
              </a:spcBef>
              <a:spcAft>
                <a:spcPts val="0"/>
              </a:spcAft>
              <a:buClr>
                <a:schemeClr val="dk1"/>
              </a:buClr>
              <a:buSzPts val="230"/>
              <a:buFont typeface="Georgia"/>
              <a:buNone/>
            </a:pPr>
            <a:r>
              <a:rPr b="0" i="1" lang="en-US" sz="920" u="none" cap="none" strike="noStrike">
                <a:solidFill>
                  <a:schemeClr val="dk1"/>
                </a:solidFill>
                <a:latin typeface="Georgia"/>
                <a:ea typeface="Georgia"/>
                <a:cs typeface="Georgia"/>
                <a:sym typeface="Georgia"/>
              </a:rPr>
              <a:t>PwC</a:t>
            </a:r>
            <a:r>
              <a:rPr b="0" i="0" lang="en-US" sz="920" u="none" cap="none" strike="noStrike">
                <a:solidFill>
                  <a:schemeClr val="dk1"/>
                </a:solidFill>
                <a:latin typeface="Georgia"/>
                <a:ea typeface="Georgia"/>
                <a:cs typeface="Georgia"/>
                <a:sym typeface="Georgia"/>
              </a:rPr>
              <a:t> | </a:t>
            </a:r>
            <a:fld id="{00000000-1234-1234-1234-123412341234}" type="slidenum">
              <a:rPr b="0" i="0" lang="en-US" sz="920" u="none" cap="none" strike="noStrike">
                <a:solidFill>
                  <a:schemeClr val="dk1"/>
                </a:solidFill>
                <a:latin typeface="Georgia"/>
                <a:ea typeface="Georgia"/>
                <a:cs typeface="Georgia"/>
                <a:sym typeface="Georgia"/>
              </a:rPr>
              <a:t>‹#›</a:t>
            </a:fld>
            <a:endParaRPr b="0" i="0" sz="920" u="none" cap="none" strike="noStrike">
              <a:solidFill>
                <a:schemeClr val="dk1"/>
              </a:solidFill>
              <a:latin typeface="Georgia"/>
              <a:ea typeface="Georgia"/>
              <a:cs typeface="Georgia"/>
              <a:sym typeface="Georgia"/>
            </a:endParaRPr>
          </a:p>
        </p:txBody>
      </p:sp>
      <p:pic>
        <p:nvPicPr>
          <p:cNvPr descr="Image result for banque nationale du canada" id="214" name="Shape 214"/>
          <p:cNvPicPr preferRelativeResize="0"/>
          <p:nvPr/>
        </p:nvPicPr>
        <p:blipFill rotWithShape="1">
          <a:blip r:embed="rId2">
            <a:alphaModFix/>
          </a:blip>
          <a:srcRect b="0" l="0" r="0" t="0"/>
          <a:stretch/>
        </p:blipFill>
        <p:spPr>
          <a:xfrm>
            <a:off x="487628" y="6134377"/>
            <a:ext cx="1238460" cy="31260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1_Section Divider">
    <p:spTree>
      <p:nvGrpSpPr>
        <p:cNvPr id="23" name="Shape 23"/>
        <p:cNvGrpSpPr/>
        <p:nvPr/>
      </p:nvGrpSpPr>
      <p:grpSpPr>
        <a:xfrm>
          <a:off x="0" y="0"/>
          <a:ext cx="0" cy="0"/>
          <a:chOff x="0" y="0"/>
          <a:chExt cx="0" cy="0"/>
        </a:xfrm>
      </p:grpSpPr>
      <p:sp>
        <p:nvSpPr>
          <p:cNvPr id="24" name="Shape 24"/>
          <p:cNvSpPr/>
          <p:nvPr/>
        </p:nvSpPr>
        <p:spPr>
          <a:xfrm>
            <a:off x="0" y="3385362"/>
            <a:ext cx="11703050" cy="3198086"/>
          </a:xfrm>
          <a:prstGeom prst="rect">
            <a:avLst/>
          </a:prstGeom>
          <a:solidFill>
            <a:schemeClr val="dk2"/>
          </a:solidFill>
          <a:ln cap="flat" cmpd="sng" w="9525">
            <a:solidFill>
              <a:srgbClr val="761717"/>
            </a:solidFill>
            <a:prstDash val="solid"/>
            <a:round/>
            <a:headEnd len="med" w="med" type="none"/>
            <a:tailEnd len="med" w="med" type="none"/>
          </a:ln>
        </p:spPr>
        <p:txBody>
          <a:bodyPr anchorCtr="0" anchor="ctr" bIns="42050" lIns="84150" rIns="84150" wrap="square" tIns="42050">
            <a:noAutofit/>
          </a:bodyPr>
          <a:lstStyle/>
          <a:p>
            <a:pPr indent="0" lvl="0" marL="0" marR="0" rtl="0" algn="ctr">
              <a:lnSpc>
                <a:spcPct val="100000"/>
              </a:lnSpc>
              <a:spcBef>
                <a:spcPts val="0"/>
              </a:spcBef>
              <a:spcAft>
                <a:spcPts val="0"/>
              </a:spcAft>
              <a:buClr>
                <a:srgbClr val="000000"/>
              </a:buClr>
              <a:buSzPts val="1657"/>
              <a:buFont typeface="Arial"/>
              <a:buNone/>
            </a:pPr>
            <a:r>
              <a:t/>
            </a:r>
            <a:endParaRPr b="0" i="0" sz="1657" u="none" cap="none" strike="noStrike">
              <a:solidFill>
                <a:schemeClr val="lt1"/>
              </a:solidFill>
              <a:latin typeface="Georgia"/>
              <a:ea typeface="Georgia"/>
              <a:cs typeface="Georgia"/>
              <a:sym typeface="Georgia"/>
            </a:endParaRPr>
          </a:p>
        </p:txBody>
      </p:sp>
      <p:sp>
        <p:nvSpPr>
          <p:cNvPr id="25" name="Shape 25"/>
          <p:cNvSpPr txBox="1"/>
          <p:nvPr>
            <p:ph type="ctrTitle"/>
          </p:nvPr>
        </p:nvSpPr>
        <p:spPr>
          <a:xfrm>
            <a:off x="682679" y="3796489"/>
            <a:ext cx="10337694" cy="1024079"/>
          </a:xfrm>
          <a:prstGeom prst="rect">
            <a:avLst/>
          </a:prstGeom>
          <a:noFill/>
          <a:ln>
            <a:noFill/>
          </a:ln>
        </p:spPr>
        <p:txBody>
          <a:bodyPr anchorCtr="0" anchor="t" bIns="91425" lIns="91425" rIns="91425" wrap="square" tIns="91425"/>
          <a:lstStyle>
            <a:lvl1pPr indent="0" lvl="0" marL="0" marR="0" rtl="0" algn="l">
              <a:lnSpc>
                <a:spcPct val="90000"/>
              </a:lnSpc>
              <a:spcBef>
                <a:spcPts val="0"/>
              </a:spcBef>
              <a:spcAft>
                <a:spcPts val="0"/>
              </a:spcAft>
              <a:buClr>
                <a:schemeClr val="lt1"/>
              </a:buClr>
              <a:buSzPts val="2945"/>
              <a:buFont typeface="Georgia"/>
              <a:buNone/>
              <a:defRPr b="1" i="1" sz="2945" u="none" cap="none" strike="noStrike">
                <a:solidFill>
                  <a:schemeClr val="lt1"/>
                </a:solidFill>
                <a:latin typeface="Georgia"/>
                <a:ea typeface="Georgia"/>
                <a:cs typeface="Georgia"/>
                <a:sym typeface="Georgia"/>
              </a:defRPr>
            </a:lvl1pPr>
            <a:lvl2pPr indent="0" lvl="1" rtl="0">
              <a:spcBef>
                <a:spcPts val="0"/>
              </a:spcBef>
              <a:spcAft>
                <a:spcPts val="0"/>
              </a:spcAft>
              <a:buSzPts val="1657"/>
              <a:buFont typeface="Arial"/>
              <a:buNone/>
              <a:defRPr sz="1657"/>
            </a:lvl2pPr>
            <a:lvl3pPr indent="0" lvl="2" rtl="0">
              <a:spcBef>
                <a:spcPts val="0"/>
              </a:spcBef>
              <a:spcAft>
                <a:spcPts val="0"/>
              </a:spcAft>
              <a:buSzPts val="1657"/>
              <a:buFont typeface="Arial"/>
              <a:buNone/>
              <a:defRPr sz="1657"/>
            </a:lvl3pPr>
            <a:lvl4pPr indent="0" lvl="3" rtl="0">
              <a:spcBef>
                <a:spcPts val="0"/>
              </a:spcBef>
              <a:spcAft>
                <a:spcPts val="0"/>
              </a:spcAft>
              <a:buSzPts val="1657"/>
              <a:buFont typeface="Arial"/>
              <a:buNone/>
              <a:defRPr sz="1657"/>
            </a:lvl4pPr>
            <a:lvl5pPr indent="0" lvl="4" rtl="0">
              <a:spcBef>
                <a:spcPts val="0"/>
              </a:spcBef>
              <a:spcAft>
                <a:spcPts val="0"/>
              </a:spcAft>
              <a:buSzPts val="1657"/>
              <a:buFont typeface="Arial"/>
              <a:buNone/>
              <a:defRPr sz="1657"/>
            </a:lvl5pPr>
            <a:lvl6pPr indent="0" lvl="5" rtl="0">
              <a:spcBef>
                <a:spcPts val="0"/>
              </a:spcBef>
              <a:spcAft>
                <a:spcPts val="0"/>
              </a:spcAft>
              <a:buSzPts val="1657"/>
              <a:buFont typeface="Arial"/>
              <a:buNone/>
              <a:defRPr sz="1657"/>
            </a:lvl6pPr>
            <a:lvl7pPr indent="0" lvl="6" rtl="0">
              <a:spcBef>
                <a:spcPts val="0"/>
              </a:spcBef>
              <a:spcAft>
                <a:spcPts val="0"/>
              </a:spcAft>
              <a:buSzPts val="1657"/>
              <a:buFont typeface="Arial"/>
              <a:buNone/>
              <a:defRPr sz="1657"/>
            </a:lvl7pPr>
            <a:lvl8pPr indent="0" lvl="7" rtl="0">
              <a:spcBef>
                <a:spcPts val="0"/>
              </a:spcBef>
              <a:spcAft>
                <a:spcPts val="0"/>
              </a:spcAft>
              <a:buSzPts val="1657"/>
              <a:buFont typeface="Arial"/>
              <a:buNone/>
              <a:defRPr sz="1657"/>
            </a:lvl8pPr>
            <a:lvl9pPr indent="0" lvl="8" rtl="0">
              <a:spcBef>
                <a:spcPts val="0"/>
              </a:spcBef>
              <a:spcAft>
                <a:spcPts val="0"/>
              </a:spcAft>
              <a:buSzPts val="1657"/>
              <a:buFont typeface="Arial"/>
              <a:buNone/>
              <a:defRPr sz="1657"/>
            </a:lvl9pPr>
          </a:lstStyle>
          <a:p/>
        </p:txBody>
      </p:sp>
      <p:sp>
        <p:nvSpPr>
          <p:cNvPr id="26" name="Shape 26"/>
          <p:cNvSpPr txBox="1"/>
          <p:nvPr>
            <p:ph idx="1" type="subTitle"/>
          </p:nvPr>
        </p:nvSpPr>
        <p:spPr>
          <a:xfrm>
            <a:off x="682679" y="4955250"/>
            <a:ext cx="10337694" cy="946898"/>
          </a:xfrm>
          <a:prstGeom prst="rect">
            <a:avLst/>
          </a:prstGeom>
          <a:noFill/>
          <a:ln>
            <a:noFill/>
          </a:ln>
        </p:spPr>
        <p:txBody>
          <a:bodyPr anchorCtr="0" anchor="t" bIns="91425" lIns="91425" rIns="91425" wrap="square" tIns="91425"/>
          <a:lstStyle>
            <a:lvl1pPr indent="0" lvl="0" marL="0" marR="0" rtl="0" algn="l">
              <a:lnSpc>
                <a:spcPct val="90000"/>
              </a:lnSpc>
              <a:spcBef>
                <a:spcPts val="0"/>
              </a:spcBef>
              <a:spcAft>
                <a:spcPts val="0"/>
              </a:spcAft>
              <a:buClr>
                <a:schemeClr val="dk1"/>
              </a:buClr>
              <a:buSzPts val="2577"/>
              <a:buFont typeface="Georgia"/>
              <a:buNone/>
              <a:defRPr b="0" i="0" sz="2577" u="none" cap="none" strike="noStrike">
                <a:solidFill>
                  <a:schemeClr val="lt1"/>
                </a:solidFill>
                <a:latin typeface="Georgia"/>
                <a:ea typeface="Georgia"/>
                <a:cs typeface="Georgia"/>
                <a:sym typeface="Georgia"/>
              </a:defRPr>
            </a:lvl1pPr>
            <a:lvl2pPr indent="0" lvl="1" marL="420829" marR="0" rtl="0" algn="ctr">
              <a:lnSpc>
                <a:spcPct val="100000"/>
              </a:lnSpc>
              <a:spcBef>
                <a:spcPts val="828"/>
              </a:spcBef>
              <a:spcAft>
                <a:spcPts val="0"/>
              </a:spcAft>
              <a:buClr>
                <a:schemeClr val="dk1"/>
              </a:buClr>
              <a:buSzPts val="1841"/>
              <a:buFont typeface="Georgia"/>
              <a:buNone/>
              <a:defRPr b="0" i="0" sz="1841" u="none" cap="none" strike="noStrike">
                <a:solidFill>
                  <a:srgbClr val="888888"/>
                </a:solidFill>
                <a:latin typeface="Georgia"/>
                <a:ea typeface="Georgia"/>
                <a:cs typeface="Georgia"/>
                <a:sym typeface="Georgia"/>
              </a:defRPr>
            </a:lvl2pPr>
            <a:lvl3pPr indent="0" lvl="2" marL="841658" marR="0" rtl="0" algn="ctr">
              <a:lnSpc>
                <a:spcPct val="100000"/>
              </a:lnSpc>
              <a:spcBef>
                <a:spcPts val="828"/>
              </a:spcBef>
              <a:spcAft>
                <a:spcPts val="0"/>
              </a:spcAft>
              <a:buClr>
                <a:schemeClr val="dk1"/>
              </a:buClr>
              <a:buSzPts val="1841"/>
              <a:buFont typeface="Georgia"/>
              <a:buNone/>
              <a:defRPr b="0" i="0" sz="1841" u="none" cap="none" strike="noStrike">
                <a:solidFill>
                  <a:srgbClr val="888888"/>
                </a:solidFill>
                <a:latin typeface="Georgia"/>
                <a:ea typeface="Georgia"/>
                <a:cs typeface="Georgia"/>
                <a:sym typeface="Georgia"/>
              </a:defRPr>
            </a:lvl3pPr>
            <a:lvl4pPr indent="0" lvl="3" marL="1262486" marR="0" rtl="0" algn="ctr">
              <a:lnSpc>
                <a:spcPct val="100000"/>
              </a:lnSpc>
              <a:spcBef>
                <a:spcPts val="828"/>
              </a:spcBef>
              <a:spcAft>
                <a:spcPts val="0"/>
              </a:spcAft>
              <a:buClr>
                <a:schemeClr val="dk1"/>
              </a:buClr>
              <a:buSzPts val="1841"/>
              <a:buFont typeface="Georgia"/>
              <a:buNone/>
              <a:defRPr b="0" i="0" sz="1841" u="none" cap="none" strike="noStrike">
                <a:solidFill>
                  <a:srgbClr val="888888"/>
                </a:solidFill>
                <a:latin typeface="Georgia"/>
                <a:ea typeface="Georgia"/>
                <a:cs typeface="Georgia"/>
                <a:sym typeface="Georgia"/>
              </a:defRPr>
            </a:lvl4pPr>
            <a:lvl5pPr indent="0" lvl="4" marL="1683315" marR="0" rtl="0" algn="ctr">
              <a:lnSpc>
                <a:spcPct val="100000"/>
              </a:lnSpc>
              <a:spcBef>
                <a:spcPts val="828"/>
              </a:spcBef>
              <a:spcAft>
                <a:spcPts val="0"/>
              </a:spcAft>
              <a:buClr>
                <a:schemeClr val="dk1"/>
              </a:buClr>
              <a:buSzPts val="1841"/>
              <a:buFont typeface="Georgia"/>
              <a:buNone/>
              <a:defRPr b="0" i="0" sz="1841" u="none" cap="none" strike="noStrike">
                <a:solidFill>
                  <a:srgbClr val="888888"/>
                </a:solidFill>
                <a:latin typeface="Georgia"/>
                <a:ea typeface="Georgia"/>
                <a:cs typeface="Georgia"/>
                <a:sym typeface="Georgia"/>
              </a:defRPr>
            </a:lvl5pPr>
            <a:lvl6pPr indent="0" lvl="5" marL="2104144" marR="0" rtl="0" algn="ctr">
              <a:lnSpc>
                <a:spcPct val="100000"/>
              </a:lnSpc>
              <a:spcBef>
                <a:spcPts val="828"/>
              </a:spcBef>
              <a:spcAft>
                <a:spcPts val="0"/>
              </a:spcAft>
              <a:buClr>
                <a:schemeClr val="dk1"/>
              </a:buClr>
              <a:buSzPts val="1841"/>
              <a:buFont typeface="Georgia"/>
              <a:buNone/>
              <a:defRPr b="0" i="0" sz="1841" u="none" cap="none" strike="noStrike">
                <a:solidFill>
                  <a:srgbClr val="888888"/>
                </a:solidFill>
                <a:latin typeface="Georgia"/>
                <a:ea typeface="Georgia"/>
                <a:cs typeface="Georgia"/>
                <a:sym typeface="Georgia"/>
              </a:defRPr>
            </a:lvl6pPr>
            <a:lvl7pPr indent="0" lvl="6" marL="2524973" marR="0" rtl="0" algn="ctr">
              <a:lnSpc>
                <a:spcPct val="100000"/>
              </a:lnSpc>
              <a:spcBef>
                <a:spcPts val="828"/>
              </a:spcBef>
              <a:spcAft>
                <a:spcPts val="0"/>
              </a:spcAft>
              <a:buClr>
                <a:srgbClr val="888888"/>
              </a:buClr>
              <a:buSzPts val="1841"/>
              <a:buFont typeface="Georgia"/>
              <a:buNone/>
              <a:defRPr b="0" i="0" sz="1841" u="none" cap="none" strike="noStrike">
                <a:solidFill>
                  <a:srgbClr val="888888"/>
                </a:solidFill>
                <a:latin typeface="Georgia"/>
                <a:ea typeface="Georgia"/>
                <a:cs typeface="Georgia"/>
                <a:sym typeface="Georgia"/>
              </a:defRPr>
            </a:lvl7pPr>
            <a:lvl8pPr indent="0" lvl="7" marL="2945802" marR="0" rtl="0" algn="ctr">
              <a:lnSpc>
                <a:spcPct val="100000"/>
              </a:lnSpc>
              <a:spcBef>
                <a:spcPts val="828"/>
              </a:spcBef>
              <a:spcAft>
                <a:spcPts val="0"/>
              </a:spcAft>
              <a:buClr>
                <a:srgbClr val="888888"/>
              </a:buClr>
              <a:buSzPts val="1841"/>
              <a:buFont typeface="Georgia"/>
              <a:buNone/>
              <a:defRPr b="0" i="0" sz="1841" u="none" cap="none" strike="noStrike">
                <a:solidFill>
                  <a:srgbClr val="888888"/>
                </a:solidFill>
                <a:latin typeface="Georgia"/>
                <a:ea typeface="Georgia"/>
                <a:cs typeface="Georgia"/>
                <a:sym typeface="Georgia"/>
              </a:defRPr>
            </a:lvl8pPr>
            <a:lvl9pPr indent="0" lvl="8" marL="3366631" marR="0" rtl="0" algn="ctr">
              <a:lnSpc>
                <a:spcPct val="100000"/>
              </a:lnSpc>
              <a:spcBef>
                <a:spcPts val="828"/>
              </a:spcBef>
              <a:spcAft>
                <a:spcPts val="828"/>
              </a:spcAft>
              <a:buClr>
                <a:srgbClr val="888888"/>
              </a:buClr>
              <a:buSzPts val="1841"/>
              <a:buFont typeface="Arial"/>
              <a:buNone/>
              <a:defRPr b="1" i="0" sz="1841" u="none" cap="none" strike="noStrike">
                <a:solidFill>
                  <a:srgbClr val="888888"/>
                </a:solidFill>
                <a:latin typeface="Georgia"/>
                <a:ea typeface="Georgia"/>
                <a:cs typeface="Georgia"/>
                <a:sym typeface="Georgia"/>
              </a:defRPr>
            </a:lvl9pPr>
          </a:lstStyle>
          <a:p/>
        </p:txBody>
      </p:sp>
      <p:cxnSp>
        <p:nvCxnSpPr>
          <p:cNvPr id="27" name="Shape 27"/>
          <p:cNvCxnSpPr/>
          <p:nvPr/>
        </p:nvCxnSpPr>
        <p:spPr>
          <a:xfrm flipH="1" rot="10800000">
            <a:off x="487628" y="3711625"/>
            <a:ext cx="10532700" cy="146400"/>
          </a:xfrm>
          <a:prstGeom prst="bentConnector2">
            <a:avLst/>
          </a:prstGeom>
          <a:noFill/>
          <a:ln cap="flat" cmpd="sng" w="12700">
            <a:solidFill>
              <a:schemeClr val="lt1"/>
            </a:solidFill>
            <a:prstDash val="solid"/>
            <a:round/>
            <a:headEnd len="med" w="med" type="none"/>
            <a:tailEnd len="med" w="med" type="none"/>
          </a:ln>
        </p:spPr>
      </p:cxnSp>
      <p:sp>
        <p:nvSpPr>
          <p:cNvPr id="28" name="Shape 28"/>
          <p:cNvSpPr txBox="1"/>
          <p:nvPr>
            <p:ph idx="12" type="sldNum"/>
          </p:nvPr>
        </p:nvSpPr>
        <p:spPr>
          <a:xfrm>
            <a:off x="9069865" y="6217625"/>
            <a:ext cx="1954348" cy="146297"/>
          </a:xfrm>
          <a:prstGeom prst="rect">
            <a:avLst/>
          </a:prstGeom>
          <a:noFill/>
          <a:ln>
            <a:noFill/>
          </a:ln>
        </p:spPr>
        <p:txBody>
          <a:bodyPr anchorCtr="0" anchor="t" bIns="0" lIns="0" rIns="0" wrap="square" tIns="0">
            <a:noAutofit/>
          </a:bodyPr>
          <a:lstStyle/>
          <a:p>
            <a:pPr indent="0" lvl="0" marL="0" marR="0" rtl="0" algn="r">
              <a:lnSpc>
                <a:spcPct val="100000"/>
              </a:lnSpc>
              <a:spcBef>
                <a:spcPts val="0"/>
              </a:spcBef>
              <a:spcAft>
                <a:spcPts val="0"/>
              </a:spcAft>
              <a:buClr>
                <a:schemeClr val="lt1"/>
              </a:buClr>
              <a:buSzPts val="230"/>
              <a:buFont typeface="Georgia"/>
              <a:buNone/>
            </a:pPr>
            <a:r>
              <a:rPr b="0" i="1" lang="en-US" sz="920" u="none" cap="none" strike="noStrike">
                <a:solidFill>
                  <a:schemeClr val="lt1"/>
                </a:solidFill>
                <a:latin typeface="Georgia"/>
                <a:ea typeface="Georgia"/>
                <a:cs typeface="Georgia"/>
                <a:sym typeface="Georgia"/>
              </a:rPr>
              <a:t>PwC</a:t>
            </a:r>
            <a:r>
              <a:rPr b="0" i="0" lang="en-US" sz="920" u="none" cap="none" strike="noStrike">
                <a:solidFill>
                  <a:schemeClr val="lt1"/>
                </a:solidFill>
                <a:latin typeface="Georgia"/>
                <a:ea typeface="Georgia"/>
                <a:cs typeface="Georgia"/>
                <a:sym typeface="Georgia"/>
              </a:rPr>
              <a:t> | </a:t>
            </a:r>
            <a:fld id="{00000000-1234-1234-1234-123412341234}" type="slidenum">
              <a:rPr b="0" i="0" lang="en-US" sz="920" u="none" cap="none" strike="noStrike">
                <a:solidFill>
                  <a:schemeClr val="lt1"/>
                </a:solidFill>
                <a:latin typeface="Georgia"/>
                <a:ea typeface="Georgia"/>
                <a:cs typeface="Georgia"/>
                <a:sym typeface="Georgia"/>
              </a:rPr>
              <a:t>‹#›</a:t>
            </a:fld>
            <a:endParaRPr b="0" i="0" sz="920" u="none" cap="none" strike="noStrike">
              <a:solidFill>
                <a:schemeClr val="lt1"/>
              </a:solidFill>
              <a:latin typeface="Georgia"/>
              <a:ea typeface="Georgia"/>
              <a:cs typeface="Georgia"/>
              <a:sym typeface="Georgia"/>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12_Custom">
    <p:spTree>
      <p:nvGrpSpPr>
        <p:cNvPr id="215" name="Shape 215"/>
        <p:cNvGrpSpPr/>
        <p:nvPr/>
      </p:nvGrpSpPr>
      <p:grpSpPr>
        <a:xfrm>
          <a:off x="0" y="0"/>
          <a:ext cx="0" cy="0"/>
          <a:chOff x="0" y="0"/>
          <a:chExt cx="0" cy="0"/>
        </a:xfrm>
      </p:grpSpPr>
      <p:sp>
        <p:nvSpPr>
          <p:cNvPr id="216" name="Shape 216"/>
          <p:cNvSpPr/>
          <p:nvPr/>
        </p:nvSpPr>
        <p:spPr>
          <a:xfrm>
            <a:off x="682692" y="2152780"/>
            <a:ext cx="195052" cy="467977"/>
          </a:xfrm>
          <a:prstGeom prst="rect">
            <a:avLst/>
          </a:prstGeom>
          <a:solidFill>
            <a:schemeClr val="lt1"/>
          </a:solidFill>
          <a:ln>
            <a:noFill/>
          </a:ln>
        </p:spPr>
        <p:txBody>
          <a:bodyPr anchorCtr="0" anchor="ctr" bIns="42050" lIns="84150" rIns="84150" wrap="square" tIns="42050">
            <a:noAutofit/>
          </a:bodyPr>
          <a:lstStyle/>
          <a:p>
            <a:pPr indent="0" lvl="0" marL="0" marR="0" rtl="0" algn="ctr">
              <a:lnSpc>
                <a:spcPct val="100000"/>
              </a:lnSpc>
              <a:spcBef>
                <a:spcPts val="0"/>
              </a:spcBef>
              <a:spcAft>
                <a:spcPts val="0"/>
              </a:spcAft>
              <a:buClr>
                <a:srgbClr val="000000"/>
              </a:buClr>
              <a:buSzPts val="1657"/>
              <a:buFont typeface="Arial"/>
              <a:buNone/>
            </a:pPr>
            <a:r>
              <a:t/>
            </a:r>
            <a:endParaRPr b="0" i="0" sz="1657" u="none" cap="none" strike="noStrike">
              <a:solidFill>
                <a:schemeClr val="lt1"/>
              </a:solidFill>
              <a:latin typeface="Georgia"/>
              <a:ea typeface="Georgia"/>
              <a:cs typeface="Georgia"/>
              <a:sym typeface="Georgia"/>
            </a:endParaRPr>
          </a:p>
        </p:txBody>
      </p:sp>
      <p:sp>
        <p:nvSpPr>
          <p:cNvPr id="217" name="Shape 217"/>
          <p:cNvSpPr/>
          <p:nvPr/>
        </p:nvSpPr>
        <p:spPr>
          <a:xfrm>
            <a:off x="736695" y="469126"/>
            <a:ext cx="2387837" cy="1661968"/>
          </a:xfrm>
          <a:prstGeom prst="rect">
            <a:avLst/>
          </a:prstGeom>
          <a:noFill/>
          <a:ln>
            <a:noFill/>
          </a:ln>
        </p:spPr>
        <p:txBody>
          <a:bodyPr anchorCtr="0" anchor="t" bIns="0" lIns="0" rIns="0" wrap="square" tIns="0">
            <a:noAutofit/>
          </a:bodyPr>
          <a:lstStyle/>
          <a:p>
            <a:pPr indent="0" lvl="0" marL="0" marR="0" rtl="0" algn="ctr">
              <a:lnSpc>
                <a:spcPct val="90000"/>
              </a:lnSpc>
              <a:spcBef>
                <a:spcPts val="0"/>
              </a:spcBef>
              <a:spcAft>
                <a:spcPts val="0"/>
              </a:spcAft>
              <a:buClr>
                <a:schemeClr val="lt1"/>
              </a:buClr>
              <a:buSzPts val="2877"/>
              <a:buFont typeface="Georgia"/>
              <a:buNone/>
            </a:pPr>
            <a:r>
              <a:rPr b="0" i="1" lang="en-US" sz="11506" u="none" cap="none" strike="noStrike">
                <a:solidFill>
                  <a:schemeClr val="lt1"/>
                </a:solidFill>
                <a:latin typeface="Georgia"/>
                <a:ea typeface="Georgia"/>
                <a:cs typeface="Georgia"/>
                <a:sym typeface="Georgia"/>
              </a:rPr>
              <a:t>32</a:t>
            </a:r>
            <a:endParaRPr/>
          </a:p>
        </p:txBody>
      </p:sp>
      <p:sp>
        <p:nvSpPr>
          <p:cNvPr id="218" name="Shape 218"/>
          <p:cNvSpPr txBox="1"/>
          <p:nvPr>
            <p:ph type="title"/>
          </p:nvPr>
        </p:nvSpPr>
        <p:spPr>
          <a:xfrm>
            <a:off x="682679" y="2152776"/>
            <a:ext cx="10337694" cy="877782"/>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SzPts val="2209"/>
              <a:buFont typeface="Georgia"/>
              <a:buNone/>
              <a:defRPr b="1" i="1" sz="2209" u="none" cap="none" strike="noStrike">
                <a:solidFill>
                  <a:schemeClr val="dk1"/>
                </a:solidFill>
                <a:latin typeface="Georgia"/>
                <a:ea typeface="Georgia"/>
                <a:cs typeface="Georgia"/>
                <a:sym typeface="Georgia"/>
              </a:defRPr>
            </a:lvl1pPr>
            <a:lvl2pPr indent="0" lvl="1" rtl="0">
              <a:spcBef>
                <a:spcPts val="0"/>
              </a:spcBef>
              <a:spcAft>
                <a:spcPts val="0"/>
              </a:spcAft>
              <a:buSzPts val="1657"/>
              <a:buFont typeface="Arial"/>
              <a:buNone/>
              <a:defRPr sz="1657"/>
            </a:lvl2pPr>
            <a:lvl3pPr indent="0" lvl="2" rtl="0">
              <a:spcBef>
                <a:spcPts val="0"/>
              </a:spcBef>
              <a:spcAft>
                <a:spcPts val="0"/>
              </a:spcAft>
              <a:buSzPts val="1657"/>
              <a:buFont typeface="Arial"/>
              <a:buNone/>
              <a:defRPr sz="1657"/>
            </a:lvl3pPr>
            <a:lvl4pPr indent="0" lvl="3" rtl="0">
              <a:spcBef>
                <a:spcPts val="0"/>
              </a:spcBef>
              <a:spcAft>
                <a:spcPts val="0"/>
              </a:spcAft>
              <a:buSzPts val="1657"/>
              <a:buFont typeface="Arial"/>
              <a:buNone/>
              <a:defRPr sz="1657"/>
            </a:lvl4pPr>
            <a:lvl5pPr indent="0" lvl="4" rtl="0">
              <a:spcBef>
                <a:spcPts val="0"/>
              </a:spcBef>
              <a:spcAft>
                <a:spcPts val="0"/>
              </a:spcAft>
              <a:buSzPts val="1657"/>
              <a:buFont typeface="Arial"/>
              <a:buNone/>
              <a:defRPr sz="1657"/>
            </a:lvl5pPr>
            <a:lvl6pPr indent="0" lvl="5" rtl="0">
              <a:spcBef>
                <a:spcPts val="0"/>
              </a:spcBef>
              <a:spcAft>
                <a:spcPts val="0"/>
              </a:spcAft>
              <a:buSzPts val="1657"/>
              <a:buFont typeface="Arial"/>
              <a:buNone/>
              <a:defRPr sz="1657"/>
            </a:lvl6pPr>
            <a:lvl7pPr indent="0" lvl="6" rtl="0">
              <a:spcBef>
                <a:spcPts val="0"/>
              </a:spcBef>
              <a:spcAft>
                <a:spcPts val="0"/>
              </a:spcAft>
              <a:buSzPts val="1657"/>
              <a:buFont typeface="Arial"/>
              <a:buNone/>
              <a:defRPr sz="1657"/>
            </a:lvl7pPr>
            <a:lvl8pPr indent="0" lvl="7" rtl="0">
              <a:spcBef>
                <a:spcPts val="0"/>
              </a:spcBef>
              <a:spcAft>
                <a:spcPts val="0"/>
              </a:spcAft>
              <a:buSzPts val="1657"/>
              <a:buFont typeface="Arial"/>
              <a:buNone/>
              <a:defRPr sz="1657"/>
            </a:lvl8pPr>
            <a:lvl9pPr indent="0" lvl="8" rtl="0">
              <a:spcBef>
                <a:spcPts val="0"/>
              </a:spcBef>
              <a:spcAft>
                <a:spcPts val="0"/>
              </a:spcAft>
              <a:buSzPts val="1657"/>
              <a:buFont typeface="Arial"/>
              <a:buNone/>
              <a:defRPr sz="1657"/>
            </a:lvl9pPr>
          </a:lstStyle>
          <a:p/>
        </p:txBody>
      </p:sp>
      <p:cxnSp>
        <p:nvCxnSpPr>
          <p:cNvPr id="219" name="Shape 219"/>
          <p:cNvCxnSpPr/>
          <p:nvPr/>
        </p:nvCxnSpPr>
        <p:spPr>
          <a:xfrm flipH="1" rot="10800000">
            <a:off x="487628" y="2095390"/>
            <a:ext cx="10532700" cy="146400"/>
          </a:xfrm>
          <a:prstGeom prst="bentConnector3">
            <a:avLst>
              <a:gd fmla="val 0" name="adj1"/>
            </a:avLst>
          </a:prstGeom>
          <a:noFill/>
          <a:ln cap="flat" cmpd="sng" w="12700">
            <a:solidFill>
              <a:schemeClr val="dk2"/>
            </a:solidFill>
            <a:prstDash val="solid"/>
            <a:round/>
            <a:headEnd len="med" w="med" type="none"/>
            <a:tailEnd len="med" w="med" type="none"/>
          </a:ln>
        </p:spPr>
      </p:cxnSp>
      <p:sp>
        <p:nvSpPr>
          <p:cNvPr id="220" name="Shape 220"/>
          <p:cNvSpPr txBox="1"/>
          <p:nvPr>
            <p:ph idx="12" type="sldNum"/>
          </p:nvPr>
        </p:nvSpPr>
        <p:spPr>
          <a:xfrm>
            <a:off x="9069865" y="6217625"/>
            <a:ext cx="1954348" cy="146297"/>
          </a:xfrm>
          <a:prstGeom prst="rect">
            <a:avLst/>
          </a:prstGeom>
          <a:noFill/>
          <a:ln>
            <a:noFill/>
          </a:ln>
        </p:spPr>
        <p:txBody>
          <a:bodyPr anchorCtr="0" anchor="t" bIns="0" lIns="0" rIns="0" wrap="square" tIns="0">
            <a:noAutofit/>
          </a:bodyPr>
          <a:lstStyle/>
          <a:p>
            <a:pPr indent="0" lvl="0" marL="0" marR="0" rtl="0" algn="r">
              <a:lnSpc>
                <a:spcPct val="100000"/>
              </a:lnSpc>
              <a:spcBef>
                <a:spcPts val="0"/>
              </a:spcBef>
              <a:spcAft>
                <a:spcPts val="0"/>
              </a:spcAft>
              <a:buClr>
                <a:schemeClr val="dk1"/>
              </a:buClr>
              <a:buSzPts val="230"/>
              <a:buFont typeface="Georgia"/>
              <a:buNone/>
            </a:pPr>
            <a:r>
              <a:rPr b="0" i="1" lang="en-US" sz="920" u="none" cap="none" strike="noStrike">
                <a:solidFill>
                  <a:schemeClr val="dk1"/>
                </a:solidFill>
                <a:latin typeface="Georgia"/>
                <a:ea typeface="Georgia"/>
                <a:cs typeface="Georgia"/>
                <a:sym typeface="Georgia"/>
              </a:rPr>
              <a:t>PwC</a:t>
            </a:r>
            <a:r>
              <a:rPr b="0" i="0" lang="en-US" sz="920" u="none" cap="none" strike="noStrike">
                <a:solidFill>
                  <a:schemeClr val="dk1"/>
                </a:solidFill>
                <a:latin typeface="Georgia"/>
                <a:ea typeface="Georgia"/>
                <a:cs typeface="Georgia"/>
                <a:sym typeface="Georgia"/>
              </a:rPr>
              <a:t> | </a:t>
            </a:r>
            <a:fld id="{00000000-1234-1234-1234-123412341234}" type="slidenum">
              <a:rPr b="0" i="0" lang="en-US" sz="920" u="none" cap="none" strike="noStrike">
                <a:solidFill>
                  <a:schemeClr val="dk1"/>
                </a:solidFill>
                <a:latin typeface="Georgia"/>
                <a:ea typeface="Georgia"/>
                <a:cs typeface="Georgia"/>
                <a:sym typeface="Georgia"/>
              </a:rPr>
              <a:t>‹#›</a:t>
            </a:fld>
            <a:endParaRPr b="0" i="0" sz="920" u="none" cap="none" strike="noStrike">
              <a:solidFill>
                <a:schemeClr val="dk1"/>
              </a:solidFill>
              <a:latin typeface="Georgia"/>
              <a:ea typeface="Georgia"/>
              <a:cs typeface="Georgia"/>
              <a:sym typeface="Georgia"/>
            </a:endParaRPr>
          </a:p>
        </p:txBody>
      </p:sp>
      <p:pic>
        <p:nvPicPr>
          <p:cNvPr descr="Image result for banque nationale du canada" id="221" name="Shape 221"/>
          <p:cNvPicPr preferRelativeResize="0"/>
          <p:nvPr/>
        </p:nvPicPr>
        <p:blipFill rotWithShape="1">
          <a:blip r:embed="rId2">
            <a:alphaModFix/>
          </a:blip>
          <a:srcRect b="0" l="0" r="0" t="0"/>
          <a:stretch/>
        </p:blipFill>
        <p:spPr>
          <a:xfrm>
            <a:off x="487628" y="6134377"/>
            <a:ext cx="1238460" cy="312605"/>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13_Custom">
    <p:spTree>
      <p:nvGrpSpPr>
        <p:cNvPr id="222" name="Shape 222"/>
        <p:cNvGrpSpPr/>
        <p:nvPr/>
      </p:nvGrpSpPr>
      <p:grpSpPr>
        <a:xfrm>
          <a:off x="0" y="0"/>
          <a:ext cx="0" cy="0"/>
          <a:chOff x="0" y="0"/>
          <a:chExt cx="0" cy="0"/>
        </a:xfrm>
      </p:grpSpPr>
      <p:sp>
        <p:nvSpPr>
          <p:cNvPr id="223" name="Shape 223"/>
          <p:cNvSpPr txBox="1"/>
          <p:nvPr>
            <p:ph type="title"/>
          </p:nvPr>
        </p:nvSpPr>
        <p:spPr>
          <a:xfrm>
            <a:off x="4187733" y="641812"/>
            <a:ext cx="6836378" cy="877782"/>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SzPts val="2209"/>
              <a:buFont typeface="Georgia"/>
              <a:buNone/>
              <a:defRPr b="1" i="1" sz="2209" u="none" cap="none" strike="noStrike">
                <a:solidFill>
                  <a:schemeClr val="dk1"/>
                </a:solidFill>
                <a:latin typeface="Georgia"/>
                <a:ea typeface="Georgia"/>
                <a:cs typeface="Georgia"/>
                <a:sym typeface="Georgia"/>
              </a:defRPr>
            </a:lvl1pPr>
            <a:lvl2pPr indent="0" lvl="1" rtl="0">
              <a:spcBef>
                <a:spcPts val="0"/>
              </a:spcBef>
              <a:spcAft>
                <a:spcPts val="0"/>
              </a:spcAft>
              <a:buSzPts val="1657"/>
              <a:buFont typeface="Arial"/>
              <a:buNone/>
              <a:defRPr sz="1657"/>
            </a:lvl2pPr>
            <a:lvl3pPr indent="0" lvl="2" rtl="0">
              <a:spcBef>
                <a:spcPts val="0"/>
              </a:spcBef>
              <a:spcAft>
                <a:spcPts val="0"/>
              </a:spcAft>
              <a:buSzPts val="1657"/>
              <a:buFont typeface="Arial"/>
              <a:buNone/>
              <a:defRPr sz="1657"/>
            </a:lvl3pPr>
            <a:lvl4pPr indent="0" lvl="3" rtl="0">
              <a:spcBef>
                <a:spcPts val="0"/>
              </a:spcBef>
              <a:spcAft>
                <a:spcPts val="0"/>
              </a:spcAft>
              <a:buSzPts val="1657"/>
              <a:buFont typeface="Arial"/>
              <a:buNone/>
              <a:defRPr sz="1657"/>
            </a:lvl4pPr>
            <a:lvl5pPr indent="0" lvl="4" rtl="0">
              <a:spcBef>
                <a:spcPts val="0"/>
              </a:spcBef>
              <a:spcAft>
                <a:spcPts val="0"/>
              </a:spcAft>
              <a:buSzPts val="1657"/>
              <a:buFont typeface="Arial"/>
              <a:buNone/>
              <a:defRPr sz="1657"/>
            </a:lvl5pPr>
            <a:lvl6pPr indent="0" lvl="5" rtl="0">
              <a:spcBef>
                <a:spcPts val="0"/>
              </a:spcBef>
              <a:spcAft>
                <a:spcPts val="0"/>
              </a:spcAft>
              <a:buSzPts val="1657"/>
              <a:buFont typeface="Arial"/>
              <a:buNone/>
              <a:defRPr sz="1657"/>
            </a:lvl6pPr>
            <a:lvl7pPr indent="0" lvl="6" rtl="0">
              <a:spcBef>
                <a:spcPts val="0"/>
              </a:spcBef>
              <a:spcAft>
                <a:spcPts val="0"/>
              </a:spcAft>
              <a:buSzPts val="1657"/>
              <a:buFont typeface="Arial"/>
              <a:buNone/>
              <a:defRPr sz="1657"/>
            </a:lvl7pPr>
            <a:lvl8pPr indent="0" lvl="7" rtl="0">
              <a:spcBef>
                <a:spcPts val="0"/>
              </a:spcBef>
              <a:spcAft>
                <a:spcPts val="0"/>
              </a:spcAft>
              <a:buSzPts val="1657"/>
              <a:buFont typeface="Arial"/>
              <a:buNone/>
              <a:defRPr sz="1657"/>
            </a:lvl8pPr>
            <a:lvl9pPr indent="0" lvl="8" rtl="0">
              <a:spcBef>
                <a:spcPts val="0"/>
              </a:spcBef>
              <a:spcAft>
                <a:spcPts val="0"/>
              </a:spcAft>
              <a:buSzPts val="1657"/>
              <a:buFont typeface="Arial"/>
              <a:buNone/>
              <a:defRPr sz="1657"/>
            </a:lvl9pPr>
          </a:lstStyle>
          <a:p/>
        </p:txBody>
      </p:sp>
      <p:cxnSp>
        <p:nvCxnSpPr>
          <p:cNvPr id="224" name="Shape 224"/>
          <p:cNvCxnSpPr/>
          <p:nvPr/>
        </p:nvCxnSpPr>
        <p:spPr>
          <a:xfrm flipH="1" rot="10800000">
            <a:off x="3998546" y="585089"/>
            <a:ext cx="7021800" cy="146400"/>
          </a:xfrm>
          <a:prstGeom prst="bentConnector2">
            <a:avLst/>
          </a:prstGeom>
          <a:noFill/>
          <a:ln cap="flat" cmpd="sng" w="12700">
            <a:solidFill>
              <a:schemeClr val="dk2"/>
            </a:solidFill>
            <a:prstDash val="solid"/>
            <a:round/>
            <a:headEnd len="med" w="med" type="none"/>
            <a:tailEnd len="med" w="med" type="none"/>
          </a:ln>
        </p:spPr>
      </p:cxnSp>
      <p:sp>
        <p:nvSpPr>
          <p:cNvPr id="225" name="Shape 225"/>
          <p:cNvSpPr txBox="1"/>
          <p:nvPr>
            <p:ph idx="12" type="sldNum"/>
          </p:nvPr>
        </p:nvSpPr>
        <p:spPr>
          <a:xfrm>
            <a:off x="9069865" y="6217625"/>
            <a:ext cx="1954348" cy="146297"/>
          </a:xfrm>
          <a:prstGeom prst="rect">
            <a:avLst/>
          </a:prstGeom>
          <a:noFill/>
          <a:ln>
            <a:noFill/>
          </a:ln>
        </p:spPr>
        <p:txBody>
          <a:bodyPr anchorCtr="0" anchor="t" bIns="0" lIns="0" rIns="0" wrap="square" tIns="0">
            <a:noAutofit/>
          </a:bodyPr>
          <a:lstStyle/>
          <a:p>
            <a:pPr indent="0" lvl="0" marL="0" marR="0" rtl="0" algn="r">
              <a:lnSpc>
                <a:spcPct val="100000"/>
              </a:lnSpc>
              <a:spcBef>
                <a:spcPts val="0"/>
              </a:spcBef>
              <a:spcAft>
                <a:spcPts val="0"/>
              </a:spcAft>
              <a:buClr>
                <a:schemeClr val="dk1"/>
              </a:buClr>
              <a:buSzPts val="230"/>
              <a:buFont typeface="Georgia"/>
              <a:buNone/>
            </a:pPr>
            <a:r>
              <a:rPr b="0" i="1" lang="en-US" sz="920" u="none" cap="none" strike="noStrike">
                <a:solidFill>
                  <a:schemeClr val="dk1"/>
                </a:solidFill>
                <a:latin typeface="Georgia"/>
                <a:ea typeface="Georgia"/>
                <a:cs typeface="Georgia"/>
                <a:sym typeface="Georgia"/>
              </a:rPr>
              <a:t>PwC</a:t>
            </a:r>
            <a:r>
              <a:rPr b="0" i="0" lang="en-US" sz="920" u="none" cap="none" strike="noStrike">
                <a:solidFill>
                  <a:schemeClr val="dk1"/>
                </a:solidFill>
                <a:latin typeface="Georgia"/>
                <a:ea typeface="Georgia"/>
                <a:cs typeface="Georgia"/>
                <a:sym typeface="Georgia"/>
              </a:rPr>
              <a:t> | </a:t>
            </a:r>
            <a:fld id="{00000000-1234-1234-1234-123412341234}" type="slidenum">
              <a:rPr b="0" i="0" lang="en-US" sz="920" u="none" cap="none" strike="noStrike">
                <a:solidFill>
                  <a:schemeClr val="dk1"/>
                </a:solidFill>
                <a:latin typeface="Georgia"/>
                <a:ea typeface="Georgia"/>
                <a:cs typeface="Georgia"/>
                <a:sym typeface="Georgia"/>
              </a:rPr>
              <a:t>‹#›</a:t>
            </a:fld>
            <a:endParaRPr b="0" i="0" sz="920" u="none" cap="none" strike="noStrike">
              <a:solidFill>
                <a:schemeClr val="dk1"/>
              </a:solidFill>
              <a:latin typeface="Georgia"/>
              <a:ea typeface="Georgia"/>
              <a:cs typeface="Georgia"/>
              <a:sym typeface="Georgia"/>
            </a:endParaRPr>
          </a:p>
        </p:txBody>
      </p:sp>
      <p:pic>
        <p:nvPicPr>
          <p:cNvPr descr="Image result for banque nationale du canada" id="226" name="Shape 226"/>
          <p:cNvPicPr preferRelativeResize="0"/>
          <p:nvPr/>
        </p:nvPicPr>
        <p:blipFill rotWithShape="1">
          <a:blip r:embed="rId2">
            <a:alphaModFix/>
          </a:blip>
          <a:srcRect b="0" l="0" r="0" t="0"/>
          <a:stretch/>
        </p:blipFill>
        <p:spPr>
          <a:xfrm>
            <a:off x="487628" y="6134377"/>
            <a:ext cx="1238460" cy="31260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14_Custom">
    <p:spTree>
      <p:nvGrpSpPr>
        <p:cNvPr id="227" name="Shape 227"/>
        <p:cNvGrpSpPr/>
        <p:nvPr/>
      </p:nvGrpSpPr>
      <p:grpSpPr>
        <a:xfrm>
          <a:off x="0" y="0"/>
          <a:ext cx="0" cy="0"/>
          <a:chOff x="0" y="0"/>
          <a:chExt cx="0" cy="0"/>
        </a:xfrm>
      </p:grpSpPr>
      <p:sp>
        <p:nvSpPr>
          <p:cNvPr id="228" name="Shape 228"/>
          <p:cNvSpPr txBox="1"/>
          <p:nvPr>
            <p:ph type="title"/>
          </p:nvPr>
        </p:nvSpPr>
        <p:spPr>
          <a:xfrm>
            <a:off x="7947193" y="1885940"/>
            <a:ext cx="3073203" cy="877782"/>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SzPts val="2209"/>
              <a:buFont typeface="Georgia"/>
              <a:buNone/>
              <a:defRPr b="1" i="1" sz="2209" u="none" cap="none" strike="noStrike">
                <a:solidFill>
                  <a:schemeClr val="dk1"/>
                </a:solidFill>
                <a:latin typeface="Georgia"/>
                <a:ea typeface="Georgia"/>
                <a:cs typeface="Georgia"/>
                <a:sym typeface="Georgia"/>
              </a:defRPr>
            </a:lvl1pPr>
            <a:lvl2pPr indent="0" lvl="1" rtl="0">
              <a:spcBef>
                <a:spcPts val="0"/>
              </a:spcBef>
              <a:spcAft>
                <a:spcPts val="0"/>
              </a:spcAft>
              <a:buSzPts val="1657"/>
              <a:buFont typeface="Arial"/>
              <a:buNone/>
              <a:defRPr sz="1657"/>
            </a:lvl2pPr>
            <a:lvl3pPr indent="0" lvl="2" rtl="0">
              <a:spcBef>
                <a:spcPts val="0"/>
              </a:spcBef>
              <a:spcAft>
                <a:spcPts val="0"/>
              </a:spcAft>
              <a:buSzPts val="1657"/>
              <a:buFont typeface="Arial"/>
              <a:buNone/>
              <a:defRPr sz="1657"/>
            </a:lvl3pPr>
            <a:lvl4pPr indent="0" lvl="3" rtl="0">
              <a:spcBef>
                <a:spcPts val="0"/>
              </a:spcBef>
              <a:spcAft>
                <a:spcPts val="0"/>
              </a:spcAft>
              <a:buSzPts val="1657"/>
              <a:buFont typeface="Arial"/>
              <a:buNone/>
              <a:defRPr sz="1657"/>
            </a:lvl4pPr>
            <a:lvl5pPr indent="0" lvl="4" rtl="0">
              <a:spcBef>
                <a:spcPts val="0"/>
              </a:spcBef>
              <a:spcAft>
                <a:spcPts val="0"/>
              </a:spcAft>
              <a:buSzPts val="1657"/>
              <a:buFont typeface="Arial"/>
              <a:buNone/>
              <a:defRPr sz="1657"/>
            </a:lvl5pPr>
            <a:lvl6pPr indent="0" lvl="5" rtl="0">
              <a:spcBef>
                <a:spcPts val="0"/>
              </a:spcBef>
              <a:spcAft>
                <a:spcPts val="0"/>
              </a:spcAft>
              <a:buSzPts val="1657"/>
              <a:buFont typeface="Arial"/>
              <a:buNone/>
              <a:defRPr sz="1657"/>
            </a:lvl6pPr>
            <a:lvl7pPr indent="0" lvl="6" rtl="0">
              <a:spcBef>
                <a:spcPts val="0"/>
              </a:spcBef>
              <a:spcAft>
                <a:spcPts val="0"/>
              </a:spcAft>
              <a:buSzPts val="1657"/>
              <a:buFont typeface="Arial"/>
              <a:buNone/>
              <a:defRPr sz="1657"/>
            </a:lvl7pPr>
            <a:lvl8pPr indent="0" lvl="7" rtl="0">
              <a:spcBef>
                <a:spcPts val="0"/>
              </a:spcBef>
              <a:spcAft>
                <a:spcPts val="0"/>
              </a:spcAft>
              <a:buSzPts val="1657"/>
              <a:buFont typeface="Arial"/>
              <a:buNone/>
              <a:defRPr sz="1657"/>
            </a:lvl8pPr>
            <a:lvl9pPr indent="0" lvl="8" rtl="0">
              <a:spcBef>
                <a:spcPts val="0"/>
              </a:spcBef>
              <a:spcAft>
                <a:spcPts val="0"/>
              </a:spcAft>
              <a:buSzPts val="1657"/>
              <a:buFont typeface="Arial"/>
              <a:buNone/>
              <a:defRPr sz="1657"/>
            </a:lvl9pPr>
          </a:lstStyle>
          <a:p/>
        </p:txBody>
      </p:sp>
      <p:cxnSp>
        <p:nvCxnSpPr>
          <p:cNvPr id="229" name="Shape 229"/>
          <p:cNvCxnSpPr/>
          <p:nvPr/>
        </p:nvCxnSpPr>
        <p:spPr>
          <a:xfrm flipH="1" rot="10800000">
            <a:off x="7759003" y="1830106"/>
            <a:ext cx="3299700" cy="146400"/>
          </a:xfrm>
          <a:prstGeom prst="bentConnector3">
            <a:avLst>
              <a:gd fmla="val 0" name="adj1"/>
            </a:avLst>
          </a:prstGeom>
          <a:noFill/>
          <a:ln cap="flat" cmpd="sng" w="12700">
            <a:solidFill>
              <a:schemeClr val="dk2"/>
            </a:solidFill>
            <a:prstDash val="solid"/>
            <a:round/>
            <a:headEnd len="med" w="med" type="none"/>
            <a:tailEnd len="med" w="med" type="none"/>
          </a:ln>
        </p:spPr>
      </p:cxnSp>
      <p:sp>
        <p:nvSpPr>
          <p:cNvPr id="230" name="Shape 230"/>
          <p:cNvSpPr txBox="1"/>
          <p:nvPr>
            <p:ph idx="12" type="sldNum"/>
          </p:nvPr>
        </p:nvSpPr>
        <p:spPr>
          <a:xfrm>
            <a:off x="9069865" y="6217625"/>
            <a:ext cx="1954348" cy="146297"/>
          </a:xfrm>
          <a:prstGeom prst="rect">
            <a:avLst/>
          </a:prstGeom>
          <a:noFill/>
          <a:ln>
            <a:noFill/>
          </a:ln>
        </p:spPr>
        <p:txBody>
          <a:bodyPr anchorCtr="0" anchor="t" bIns="0" lIns="0" rIns="0" wrap="square" tIns="0">
            <a:noAutofit/>
          </a:bodyPr>
          <a:lstStyle/>
          <a:p>
            <a:pPr indent="0" lvl="0" marL="0" marR="0" rtl="0" algn="r">
              <a:lnSpc>
                <a:spcPct val="100000"/>
              </a:lnSpc>
              <a:spcBef>
                <a:spcPts val="0"/>
              </a:spcBef>
              <a:spcAft>
                <a:spcPts val="0"/>
              </a:spcAft>
              <a:buClr>
                <a:schemeClr val="dk1"/>
              </a:buClr>
              <a:buSzPts val="230"/>
              <a:buFont typeface="Georgia"/>
              <a:buNone/>
            </a:pPr>
            <a:r>
              <a:rPr b="0" i="1" lang="en-US" sz="920" u="none" cap="none" strike="noStrike">
                <a:solidFill>
                  <a:schemeClr val="dk1"/>
                </a:solidFill>
                <a:latin typeface="Georgia"/>
                <a:ea typeface="Georgia"/>
                <a:cs typeface="Georgia"/>
                <a:sym typeface="Georgia"/>
              </a:rPr>
              <a:t>PwC</a:t>
            </a:r>
            <a:r>
              <a:rPr b="0" i="0" lang="en-US" sz="920" u="none" cap="none" strike="noStrike">
                <a:solidFill>
                  <a:schemeClr val="dk1"/>
                </a:solidFill>
                <a:latin typeface="Georgia"/>
                <a:ea typeface="Georgia"/>
                <a:cs typeface="Georgia"/>
                <a:sym typeface="Georgia"/>
              </a:rPr>
              <a:t> | </a:t>
            </a:r>
            <a:fld id="{00000000-1234-1234-1234-123412341234}" type="slidenum">
              <a:rPr b="0" i="0" lang="en-US" sz="920" u="none" cap="none" strike="noStrike">
                <a:solidFill>
                  <a:schemeClr val="dk1"/>
                </a:solidFill>
                <a:latin typeface="Georgia"/>
                <a:ea typeface="Georgia"/>
                <a:cs typeface="Georgia"/>
                <a:sym typeface="Georgia"/>
              </a:rPr>
              <a:t>‹#›</a:t>
            </a:fld>
            <a:endParaRPr b="0" i="0" sz="920" u="none" cap="none" strike="noStrike">
              <a:solidFill>
                <a:schemeClr val="dk1"/>
              </a:solidFill>
              <a:latin typeface="Georgia"/>
              <a:ea typeface="Georgia"/>
              <a:cs typeface="Georgia"/>
              <a:sym typeface="Georgia"/>
            </a:endParaRPr>
          </a:p>
        </p:txBody>
      </p:sp>
      <p:pic>
        <p:nvPicPr>
          <p:cNvPr descr="Image result for banque nationale du canada" id="231" name="Shape 231"/>
          <p:cNvPicPr preferRelativeResize="0"/>
          <p:nvPr/>
        </p:nvPicPr>
        <p:blipFill rotWithShape="1">
          <a:blip r:embed="rId2">
            <a:alphaModFix/>
          </a:blip>
          <a:srcRect b="0" l="0" r="0" t="0"/>
          <a:stretch/>
        </p:blipFill>
        <p:spPr>
          <a:xfrm>
            <a:off x="487628" y="6134377"/>
            <a:ext cx="1238460" cy="312605"/>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15_Custom">
    <p:spTree>
      <p:nvGrpSpPr>
        <p:cNvPr id="232" name="Shape 232"/>
        <p:cNvGrpSpPr/>
        <p:nvPr/>
      </p:nvGrpSpPr>
      <p:grpSpPr>
        <a:xfrm>
          <a:off x="0" y="0"/>
          <a:ext cx="0" cy="0"/>
          <a:chOff x="0" y="0"/>
          <a:chExt cx="0" cy="0"/>
        </a:xfrm>
      </p:grpSpPr>
      <p:sp>
        <p:nvSpPr>
          <p:cNvPr id="233" name="Shape 233"/>
          <p:cNvSpPr txBox="1"/>
          <p:nvPr>
            <p:ph type="title"/>
          </p:nvPr>
        </p:nvSpPr>
        <p:spPr>
          <a:xfrm>
            <a:off x="5281608" y="642706"/>
            <a:ext cx="5738641" cy="877782"/>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SzPts val="2209"/>
              <a:buFont typeface="Georgia"/>
              <a:buNone/>
              <a:defRPr b="1" i="1" sz="2209" u="none" cap="none" strike="noStrike">
                <a:solidFill>
                  <a:schemeClr val="dk1"/>
                </a:solidFill>
                <a:latin typeface="Georgia"/>
                <a:ea typeface="Georgia"/>
                <a:cs typeface="Georgia"/>
                <a:sym typeface="Georgia"/>
              </a:defRPr>
            </a:lvl1pPr>
            <a:lvl2pPr indent="0" lvl="1" rtl="0">
              <a:spcBef>
                <a:spcPts val="0"/>
              </a:spcBef>
              <a:spcAft>
                <a:spcPts val="0"/>
              </a:spcAft>
              <a:buSzPts val="1657"/>
              <a:buFont typeface="Arial"/>
              <a:buNone/>
              <a:defRPr sz="1657"/>
            </a:lvl2pPr>
            <a:lvl3pPr indent="0" lvl="2" rtl="0">
              <a:spcBef>
                <a:spcPts val="0"/>
              </a:spcBef>
              <a:spcAft>
                <a:spcPts val="0"/>
              </a:spcAft>
              <a:buSzPts val="1657"/>
              <a:buFont typeface="Arial"/>
              <a:buNone/>
              <a:defRPr sz="1657"/>
            </a:lvl3pPr>
            <a:lvl4pPr indent="0" lvl="3" rtl="0">
              <a:spcBef>
                <a:spcPts val="0"/>
              </a:spcBef>
              <a:spcAft>
                <a:spcPts val="0"/>
              </a:spcAft>
              <a:buSzPts val="1657"/>
              <a:buFont typeface="Arial"/>
              <a:buNone/>
              <a:defRPr sz="1657"/>
            </a:lvl4pPr>
            <a:lvl5pPr indent="0" lvl="4" rtl="0">
              <a:spcBef>
                <a:spcPts val="0"/>
              </a:spcBef>
              <a:spcAft>
                <a:spcPts val="0"/>
              </a:spcAft>
              <a:buSzPts val="1657"/>
              <a:buFont typeface="Arial"/>
              <a:buNone/>
              <a:defRPr sz="1657"/>
            </a:lvl5pPr>
            <a:lvl6pPr indent="0" lvl="5" rtl="0">
              <a:spcBef>
                <a:spcPts val="0"/>
              </a:spcBef>
              <a:spcAft>
                <a:spcPts val="0"/>
              </a:spcAft>
              <a:buSzPts val="1657"/>
              <a:buFont typeface="Arial"/>
              <a:buNone/>
              <a:defRPr sz="1657"/>
            </a:lvl6pPr>
            <a:lvl7pPr indent="0" lvl="6" rtl="0">
              <a:spcBef>
                <a:spcPts val="0"/>
              </a:spcBef>
              <a:spcAft>
                <a:spcPts val="0"/>
              </a:spcAft>
              <a:buSzPts val="1657"/>
              <a:buFont typeface="Arial"/>
              <a:buNone/>
              <a:defRPr sz="1657"/>
            </a:lvl7pPr>
            <a:lvl8pPr indent="0" lvl="7" rtl="0">
              <a:spcBef>
                <a:spcPts val="0"/>
              </a:spcBef>
              <a:spcAft>
                <a:spcPts val="0"/>
              </a:spcAft>
              <a:buSzPts val="1657"/>
              <a:buFont typeface="Arial"/>
              <a:buNone/>
              <a:defRPr sz="1657"/>
            </a:lvl8pPr>
            <a:lvl9pPr indent="0" lvl="8" rtl="0">
              <a:spcBef>
                <a:spcPts val="0"/>
              </a:spcBef>
              <a:spcAft>
                <a:spcPts val="0"/>
              </a:spcAft>
              <a:buSzPts val="1657"/>
              <a:buFont typeface="Arial"/>
              <a:buNone/>
              <a:defRPr sz="1657"/>
            </a:lvl9pPr>
          </a:lstStyle>
          <a:p/>
        </p:txBody>
      </p:sp>
      <p:cxnSp>
        <p:nvCxnSpPr>
          <p:cNvPr id="234" name="Shape 234"/>
          <p:cNvCxnSpPr/>
          <p:nvPr/>
        </p:nvCxnSpPr>
        <p:spPr>
          <a:xfrm flipH="1" rot="10800000">
            <a:off x="5099344" y="585089"/>
            <a:ext cx="5916300" cy="146400"/>
          </a:xfrm>
          <a:prstGeom prst="bentConnector3">
            <a:avLst>
              <a:gd fmla="val 0" name="adj1"/>
            </a:avLst>
          </a:prstGeom>
          <a:noFill/>
          <a:ln cap="flat" cmpd="sng" w="12700">
            <a:solidFill>
              <a:schemeClr val="dk2"/>
            </a:solidFill>
            <a:prstDash val="solid"/>
            <a:round/>
            <a:headEnd len="med" w="med" type="none"/>
            <a:tailEnd len="med" w="med" type="none"/>
          </a:ln>
        </p:spPr>
      </p:cxnSp>
      <p:sp>
        <p:nvSpPr>
          <p:cNvPr id="235" name="Shape 235"/>
          <p:cNvSpPr txBox="1"/>
          <p:nvPr>
            <p:ph idx="1" type="body"/>
          </p:nvPr>
        </p:nvSpPr>
        <p:spPr>
          <a:xfrm>
            <a:off x="678617" y="1682415"/>
            <a:ext cx="10337694" cy="4242612"/>
          </a:xfrm>
          <a:prstGeom prst="rect">
            <a:avLst/>
          </a:prstGeom>
          <a:noFill/>
          <a:ln>
            <a:noFill/>
          </a:ln>
        </p:spPr>
        <p:txBody>
          <a:bodyPr anchorCtr="0" anchor="t" bIns="91425" lIns="91425" rIns="91425" wrap="square" tIns="91425"/>
          <a:lstStyle>
            <a:lvl1pPr indent="-228600" lvl="0" marL="457200" marR="0" rtl="0" algn="l">
              <a:lnSpc>
                <a:spcPct val="100000"/>
              </a:lnSpc>
              <a:spcBef>
                <a:spcPts val="0"/>
              </a:spcBef>
              <a:spcAft>
                <a:spcPts val="0"/>
              </a:spcAft>
              <a:buClr>
                <a:schemeClr val="dk1"/>
              </a:buClr>
              <a:buSzPts val="1841"/>
              <a:buFont typeface="Georgia"/>
              <a:buNone/>
              <a:defRPr b="0" i="0" sz="1841" u="none" cap="none" strike="noStrike">
                <a:solidFill>
                  <a:schemeClr val="dk1"/>
                </a:solidFill>
                <a:latin typeface="Georgia"/>
                <a:ea typeface="Georgia"/>
                <a:cs typeface="Georgia"/>
                <a:sym typeface="Georgia"/>
              </a:defRPr>
            </a:lvl1pPr>
            <a:lvl2pPr indent="-345503" lvl="1" marL="9144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2pPr>
            <a:lvl3pPr indent="-345503" lvl="2" marL="13716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3pPr>
            <a:lvl4pPr indent="-345503" lvl="3" marL="18288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4pPr>
            <a:lvl5pPr indent="-345503" lvl="4" marL="22860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5pPr>
            <a:lvl6pPr indent="-345503" lvl="5" marL="2743200" marR="0" rtl="0" algn="l">
              <a:lnSpc>
                <a:spcPct val="100000"/>
              </a:lnSpc>
              <a:spcBef>
                <a:spcPts val="828"/>
              </a:spcBef>
              <a:spcAft>
                <a:spcPts val="0"/>
              </a:spcAft>
              <a:buClr>
                <a:schemeClr val="dk1"/>
              </a:buClr>
              <a:buSzPts val="1841"/>
              <a:buFont typeface="Georgia"/>
              <a:buAutoNum type="arabicPeriod"/>
              <a:defRPr b="0" i="0" sz="1841" u="none" cap="none" strike="noStrike">
                <a:solidFill>
                  <a:schemeClr val="dk1"/>
                </a:solidFill>
                <a:latin typeface="Georgia"/>
                <a:ea typeface="Georgia"/>
                <a:cs typeface="Georgia"/>
                <a:sym typeface="Georgia"/>
              </a:defRPr>
            </a:lvl6pPr>
            <a:lvl7pPr indent="-345503" lvl="6" marL="3200400" marR="0" rtl="0" algn="l">
              <a:lnSpc>
                <a:spcPct val="100000"/>
              </a:lnSpc>
              <a:spcBef>
                <a:spcPts val="828"/>
              </a:spcBef>
              <a:spcAft>
                <a:spcPts val="0"/>
              </a:spcAft>
              <a:buClr>
                <a:schemeClr val="dk1"/>
              </a:buClr>
              <a:buSzPts val="1841"/>
              <a:buFont typeface="Georgia"/>
              <a:buAutoNum type="alphaLcPeriod"/>
              <a:defRPr b="0" i="0" sz="1841" u="none" cap="none" strike="noStrike">
                <a:solidFill>
                  <a:schemeClr val="dk1"/>
                </a:solidFill>
                <a:latin typeface="Georgia"/>
                <a:ea typeface="Georgia"/>
                <a:cs typeface="Georgia"/>
                <a:sym typeface="Georgia"/>
              </a:defRPr>
            </a:lvl7pPr>
            <a:lvl8pPr indent="-345503" lvl="7" marL="3657600" marR="0" rtl="0" algn="l">
              <a:lnSpc>
                <a:spcPct val="100000"/>
              </a:lnSpc>
              <a:spcBef>
                <a:spcPts val="828"/>
              </a:spcBef>
              <a:spcAft>
                <a:spcPts val="0"/>
              </a:spcAft>
              <a:buClr>
                <a:schemeClr val="dk1"/>
              </a:buClr>
              <a:buSzPts val="1841"/>
              <a:buFont typeface="Georgia"/>
              <a:buAutoNum type="romanLcPeriod"/>
              <a:defRPr b="0" i="0" sz="1841" u="none" cap="none" strike="noStrike">
                <a:solidFill>
                  <a:schemeClr val="dk1"/>
                </a:solidFill>
                <a:latin typeface="Georgia"/>
                <a:ea typeface="Georgia"/>
                <a:cs typeface="Georgia"/>
                <a:sym typeface="Georgia"/>
              </a:defRPr>
            </a:lvl8pPr>
            <a:lvl9pPr indent="-228600" lvl="8" marL="4114800" marR="0" rtl="0" algn="l">
              <a:lnSpc>
                <a:spcPct val="100000"/>
              </a:lnSpc>
              <a:spcBef>
                <a:spcPts val="828"/>
              </a:spcBef>
              <a:spcAft>
                <a:spcPts val="828"/>
              </a:spcAft>
              <a:buClr>
                <a:schemeClr val="dk2"/>
              </a:buClr>
              <a:buSzPts val="1841"/>
              <a:buFont typeface="Arial"/>
              <a:buNone/>
              <a:defRPr b="1" i="0" sz="1841" u="none" cap="none" strike="noStrike">
                <a:solidFill>
                  <a:schemeClr val="dk2"/>
                </a:solidFill>
                <a:latin typeface="Georgia"/>
                <a:ea typeface="Georgia"/>
                <a:cs typeface="Georgia"/>
                <a:sym typeface="Georgia"/>
              </a:defRPr>
            </a:lvl9pPr>
          </a:lstStyle>
          <a:p/>
        </p:txBody>
      </p:sp>
      <p:sp>
        <p:nvSpPr>
          <p:cNvPr id="236" name="Shape 236"/>
          <p:cNvSpPr txBox="1"/>
          <p:nvPr>
            <p:ph idx="12" type="sldNum"/>
          </p:nvPr>
        </p:nvSpPr>
        <p:spPr>
          <a:xfrm>
            <a:off x="9069865" y="6217625"/>
            <a:ext cx="1954348" cy="146297"/>
          </a:xfrm>
          <a:prstGeom prst="rect">
            <a:avLst/>
          </a:prstGeom>
          <a:noFill/>
          <a:ln>
            <a:noFill/>
          </a:ln>
        </p:spPr>
        <p:txBody>
          <a:bodyPr anchorCtr="0" anchor="t" bIns="0" lIns="0" rIns="0" wrap="square" tIns="0">
            <a:noAutofit/>
          </a:bodyPr>
          <a:lstStyle/>
          <a:p>
            <a:pPr indent="0" lvl="0" marL="0" marR="0" rtl="0" algn="r">
              <a:lnSpc>
                <a:spcPct val="100000"/>
              </a:lnSpc>
              <a:spcBef>
                <a:spcPts val="0"/>
              </a:spcBef>
              <a:spcAft>
                <a:spcPts val="0"/>
              </a:spcAft>
              <a:buClr>
                <a:schemeClr val="dk1"/>
              </a:buClr>
              <a:buSzPts val="230"/>
              <a:buFont typeface="Georgia"/>
              <a:buNone/>
            </a:pPr>
            <a:r>
              <a:rPr b="0" i="1" lang="en-US" sz="920" u="none" cap="none" strike="noStrike">
                <a:solidFill>
                  <a:schemeClr val="dk1"/>
                </a:solidFill>
                <a:latin typeface="Georgia"/>
                <a:ea typeface="Georgia"/>
                <a:cs typeface="Georgia"/>
                <a:sym typeface="Georgia"/>
              </a:rPr>
              <a:t>PwC</a:t>
            </a:r>
            <a:r>
              <a:rPr b="0" i="0" lang="en-US" sz="920" u="none" cap="none" strike="noStrike">
                <a:solidFill>
                  <a:schemeClr val="dk1"/>
                </a:solidFill>
                <a:latin typeface="Georgia"/>
                <a:ea typeface="Georgia"/>
                <a:cs typeface="Georgia"/>
                <a:sym typeface="Georgia"/>
              </a:rPr>
              <a:t> | </a:t>
            </a:r>
            <a:fld id="{00000000-1234-1234-1234-123412341234}" type="slidenum">
              <a:rPr b="0" i="0" lang="en-US" sz="920" u="none" cap="none" strike="noStrike">
                <a:solidFill>
                  <a:schemeClr val="dk1"/>
                </a:solidFill>
                <a:latin typeface="Georgia"/>
                <a:ea typeface="Georgia"/>
                <a:cs typeface="Georgia"/>
                <a:sym typeface="Georgia"/>
              </a:rPr>
              <a:t>‹#›</a:t>
            </a:fld>
            <a:endParaRPr b="0" i="0" sz="920" u="none" cap="none" strike="noStrike">
              <a:solidFill>
                <a:schemeClr val="dk1"/>
              </a:solidFill>
              <a:latin typeface="Georgia"/>
              <a:ea typeface="Georgia"/>
              <a:cs typeface="Georgia"/>
              <a:sym typeface="Georgia"/>
            </a:endParaRPr>
          </a:p>
        </p:txBody>
      </p:sp>
      <p:pic>
        <p:nvPicPr>
          <p:cNvPr descr="Image result for banque nationale du canada" id="237" name="Shape 237"/>
          <p:cNvPicPr preferRelativeResize="0"/>
          <p:nvPr/>
        </p:nvPicPr>
        <p:blipFill rotWithShape="1">
          <a:blip r:embed="rId2">
            <a:alphaModFix/>
          </a:blip>
          <a:srcRect b="0" l="0" r="0" t="0"/>
          <a:stretch/>
        </p:blipFill>
        <p:spPr>
          <a:xfrm>
            <a:off x="487628" y="6134377"/>
            <a:ext cx="1238460" cy="312605"/>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16_Custom">
    <p:spTree>
      <p:nvGrpSpPr>
        <p:cNvPr id="238" name="Shape 238"/>
        <p:cNvGrpSpPr/>
        <p:nvPr/>
      </p:nvGrpSpPr>
      <p:grpSpPr>
        <a:xfrm>
          <a:off x="0" y="0"/>
          <a:ext cx="0" cy="0"/>
          <a:chOff x="0" y="0"/>
          <a:chExt cx="0" cy="0"/>
        </a:xfrm>
      </p:grpSpPr>
      <p:sp>
        <p:nvSpPr>
          <p:cNvPr id="239" name="Shape 239"/>
          <p:cNvSpPr txBox="1"/>
          <p:nvPr>
            <p:ph type="title"/>
          </p:nvPr>
        </p:nvSpPr>
        <p:spPr>
          <a:xfrm>
            <a:off x="6200530" y="1738148"/>
            <a:ext cx="4835955" cy="877782"/>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SzPts val="2209"/>
              <a:buFont typeface="Georgia"/>
              <a:buNone/>
              <a:defRPr b="1" i="1" sz="2209" u="none" cap="none" strike="noStrike">
                <a:solidFill>
                  <a:schemeClr val="dk1"/>
                </a:solidFill>
                <a:latin typeface="Georgia"/>
                <a:ea typeface="Georgia"/>
                <a:cs typeface="Georgia"/>
                <a:sym typeface="Georgia"/>
              </a:defRPr>
            </a:lvl1pPr>
            <a:lvl2pPr indent="0" lvl="1" rtl="0">
              <a:spcBef>
                <a:spcPts val="0"/>
              </a:spcBef>
              <a:spcAft>
                <a:spcPts val="0"/>
              </a:spcAft>
              <a:buSzPts val="1657"/>
              <a:buFont typeface="Arial"/>
              <a:buNone/>
              <a:defRPr sz="1657"/>
            </a:lvl2pPr>
            <a:lvl3pPr indent="0" lvl="2" rtl="0">
              <a:spcBef>
                <a:spcPts val="0"/>
              </a:spcBef>
              <a:spcAft>
                <a:spcPts val="0"/>
              </a:spcAft>
              <a:buSzPts val="1657"/>
              <a:buFont typeface="Arial"/>
              <a:buNone/>
              <a:defRPr sz="1657"/>
            </a:lvl3pPr>
            <a:lvl4pPr indent="0" lvl="3" rtl="0">
              <a:spcBef>
                <a:spcPts val="0"/>
              </a:spcBef>
              <a:spcAft>
                <a:spcPts val="0"/>
              </a:spcAft>
              <a:buSzPts val="1657"/>
              <a:buFont typeface="Arial"/>
              <a:buNone/>
              <a:defRPr sz="1657"/>
            </a:lvl4pPr>
            <a:lvl5pPr indent="0" lvl="4" rtl="0">
              <a:spcBef>
                <a:spcPts val="0"/>
              </a:spcBef>
              <a:spcAft>
                <a:spcPts val="0"/>
              </a:spcAft>
              <a:buSzPts val="1657"/>
              <a:buFont typeface="Arial"/>
              <a:buNone/>
              <a:defRPr sz="1657"/>
            </a:lvl5pPr>
            <a:lvl6pPr indent="0" lvl="5" rtl="0">
              <a:spcBef>
                <a:spcPts val="0"/>
              </a:spcBef>
              <a:spcAft>
                <a:spcPts val="0"/>
              </a:spcAft>
              <a:buSzPts val="1657"/>
              <a:buFont typeface="Arial"/>
              <a:buNone/>
              <a:defRPr sz="1657"/>
            </a:lvl6pPr>
            <a:lvl7pPr indent="0" lvl="6" rtl="0">
              <a:spcBef>
                <a:spcPts val="0"/>
              </a:spcBef>
              <a:spcAft>
                <a:spcPts val="0"/>
              </a:spcAft>
              <a:buSzPts val="1657"/>
              <a:buFont typeface="Arial"/>
              <a:buNone/>
              <a:defRPr sz="1657"/>
            </a:lvl7pPr>
            <a:lvl8pPr indent="0" lvl="7" rtl="0">
              <a:spcBef>
                <a:spcPts val="0"/>
              </a:spcBef>
              <a:spcAft>
                <a:spcPts val="0"/>
              </a:spcAft>
              <a:buSzPts val="1657"/>
              <a:buFont typeface="Arial"/>
              <a:buNone/>
              <a:defRPr sz="1657"/>
            </a:lvl8pPr>
            <a:lvl9pPr indent="0" lvl="8" rtl="0">
              <a:spcBef>
                <a:spcPts val="0"/>
              </a:spcBef>
              <a:spcAft>
                <a:spcPts val="0"/>
              </a:spcAft>
              <a:buSzPts val="1657"/>
              <a:buFont typeface="Arial"/>
              <a:buNone/>
              <a:defRPr sz="1657"/>
            </a:lvl9pPr>
          </a:lstStyle>
          <a:p/>
        </p:txBody>
      </p:sp>
      <p:cxnSp>
        <p:nvCxnSpPr>
          <p:cNvPr id="240" name="Shape 240"/>
          <p:cNvCxnSpPr/>
          <p:nvPr/>
        </p:nvCxnSpPr>
        <p:spPr>
          <a:xfrm flipH="1" rot="10800000">
            <a:off x="6005482" y="1682316"/>
            <a:ext cx="5006400" cy="146400"/>
          </a:xfrm>
          <a:prstGeom prst="bentConnector3">
            <a:avLst>
              <a:gd fmla="val 0" name="adj1"/>
            </a:avLst>
          </a:prstGeom>
          <a:noFill/>
          <a:ln cap="flat" cmpd="sng" w="12700">
            <a:solidFill>
              <a:schemeClr val="dk2"/>
            </a:solidFill>
            <a:prstDash val="solid"/>
            <a:round/>
            <a:headEnd len="med" w="med" type="none"/>
            <a:tailEnd len="med" w="med" type="none"/>
          </a:ln>
        </p:spPr>
      </p:cxnSp>
      <p:sp>
        <p:nvSpPr>
          <p:cNvPr id="241" name="Shape 241"/>
          <p:cNvSpPr txBox="1"/>
          <p:nvPr>
            <p:ph idx="12" type="sldNum"/>
          </p:nvPr>
        </p:nvSpPr>
        <p:spPr>
          <a:xfrm>
            <a:off x="9069865" y="6217625"/>
            <a:ext cx="1954348" cy="146297"/>
          </a:xfrm>
          <a:prstGeom prst="rect">
            <a:avLst/>
          </a:prstGeom>
          <a:noFill/>
          <a:ln>
            <a:noFill/>
          </a:ln>
        </p:spPr>
        <p:txBody>
          <a:bodyPr anchorCtr="0" anchor="t" bIns="0" lIns="0" rIns="0" wrap="square" tIns="0">
            <a:noAutofit/>
          </a:bodyPr>
          <a:lstStyle/>
          <a:p>
            <a:pPr indent="0" lvl="0" marL="0" marR="0" rtl="0" algn="r">
              <a:lnSpc>
                <a:spcPct val="100000"/>
              </a:lnSpc>
              <a:spcBef>
                <a:spcPts val="0"/>
              </a:spcBef>
              <a:spcAft>
                <a:spcPts val="0"/>
              </a:spcAft>
              <a:buClr>
                <a:schemeClr val="dk1"/>
              </a:buClr>
              <a:buSzPts val="230"/>
              <a:buFont typeface="Georgia"/>
              <a:buNone/>
            </a:pPr>
            <a:r>
              <a:rPr b="0" i="1" lang="en-US" sz="920" u="none" cap="none" strike="noStrike">
                <a:solidFill>
                  <a:schemeClr val="dk1"/>
                </a:solidFill>
                <a:latin typeface="Georgia"/>
                <a:ea typeface="Georgia"/>
                <a:cs typeface="Georgia"/>
                <a:sym typeface="Georgia"/>
              </a:rPr>
              <a:t>PwC</a:t>
            </a:r>
            <a:r>
              <a:rPr b="0" i="0" lang="en-US" sz="920" u="none" cap="none" strike="noStrike">
                <a:solidFill>
                  <a:schemeClr val="dk1"/>
                </a:solidFill>
                <a:latin typeface="Georgia"/>
                <a:ea typeface="Georgia"/>
                <a:cs typeface="Georgia"/>
                <a:sym typeface="Georgia"/>
              </a:rPr>
              <a:t> | </a:t>
            </a:r>
            <a:fld id="{00000000-1234-1234-1234-123412341234}" type="slidenum">
              <a:rPr b="0" i="0" lang="en-US" sz="920" u="none" cap="none" strike="noStrike">
                <a:solidFill>
                  <a:schemeClr val="dk1"/>
                </a:solidFill>
                <a:latin typeface="Georgia"/>
                <a:ea typeface="Georgia"/>
                <a:cs typeface="Georgia"/>
                <a:sym typeface="Georgia"/>
              </a:rPr>
              <a:t>‹#›</a:t>
            </a:fld>
            <a:endParaRPr b="0" i="0" sz="920" u="none" cap="none" strike="noStrike">
              <a:solidFill>
                <a:schemeClr val="dk1"/>
              </a:solidFill>
              <a:latin typeface="Georgia"/>
              <a:ea typeface="Georgia"/>
              <a:cs typeface="Georgia"/>
              <a:sym typeface="Georgia"/>
            </a:endParaRPr>
          </a:p>
        </p:txBody>
      </p:sp>
      <p:pic>
        <p:nvPicPr>
          <p:cNvPr descr="Image result for banque nationale du canada" id="242" name="Shape 242"/>
          <p:cNvPicPr preferRelativeResize="0"/>
          <p:nvPr/>
        </p:nvPicPr>
        <p:blipFill rotWithShape="1">
          <a:blip r:embed="rId2">
            <a:alphaModFix/>
          </a:blip>
          <a:srcRect b="0" l="0" r="0" t="0"/>
          <a:stretch/>
        </p:blipFill>
        <p:spPr>
          <a:xfrm>
            <a:off x="487628" y="6134377"/>
            <a:ext cx="1238460" cy="312605"/>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17_Custom">
    <p:spTree>
      <p:nvGrpSpPr>
        <p:cNvPr id="243" name="Shape 243"/>
        <p:cNvGrpSpPr/>
        <p:nvPr/>
      </p:nvGrpSpPr>
      <p:grpSpPr>
        <a:xfrm>
          <a:off x="0" y="0"/>
          <a:ext cx="0" cy="0"/>
          <a:chOff x="0" y="0"/>
          <a:chExt cx="0" cy="0"/>
        </a:xfrm>
      </p:grpSpPr>
      <p:sp>
        <p:nvSpPr>
          <p:cNvPr id="244" name="Shape 244"/>
          <p:cNvSpPr txBox="1"/>
          <p:nvPr>
            <p:ph type="title"/>
          </p:nvPr>
        </p:nvSpPr>
        <p:spPr>
          <a:xfrm>
            <a:off x="6252411" y="2217155"/>
            <a:ext cx="4811382" cy="877782"/>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SzPts val="2209"/>
              <a:buFont typeface="Georgia"/>
              <a:buNone/>
              <a:defRPr b="1" i="1" sz="2209" u="none" cap="none" strike="noStrike">
                <a:solidFill>
                  <a:schemeClr val="dk1"/>
                </a:solidFill>
                <a:latin typeface="Georgia"/>
                <a:ea typeface="Georgia"/>
                <a:cs typeface="Georgia"/>
                <a:sym typeface="Georgia"/>
              </a:defRPr>
            </a:lvl1pPr>
            <a:lvl2pPr indent="0" lvl="1" rtl="0">
              <a:spcBef>
                <a:spcPts val="0"/>
              </a:spcBef>
              <a:spcAft>
                <a:spcPts val="0"/>
              </a:spcAft>
              <a:buSzPts val="1657"/>
              <a:buFont typeface="Arial"/>
              <a:buNone/>
              <a:defRPr sz="1657"/>
            </a:lvl2pPr>
            <a:lvl3pPr indent="0" lvl="2" rtl="0">
              <a:spcBef>
                <a:spcPts val="0"/>
              </a:spcBef>
              <a:spcAft>
                <a:spcPts val="0"/>
              </a:spcAft>
              <a:buSzPts val="1657"/>
              <a:buFont typeface="Arial"/>
              <a:buNone/>
              <a:defRPr sz="1657"/>
            </a:lvl3pPr>
            <a:lvl4pPr indent="0" lvl="3" rtl="0">
              <a:spcBef>
                <a:spcPts val="0"/>
              </a:spcBef>
              <a:spcAft>
                <a:spcPts val="0"/>
              </a:spcAft>
              <a:buSzPts val="1657"/>
              <a:buFont typeface="Arial"/>
              <a:buNone/>
              <a:defRPr sz="1657"/>
            </a:lvl4pPr>
            <a:lvl5pPr indent="0" lvl="4" rtl="0">
              <a:spcBef>
                <a:spcPts val="0"/>
              </a:spcBef>
              <a:spcAft>
                <a:spcPts val="0"/>
              </a:spcAft>
              <a:buSzPts val="1657"/>
              <a:buFont typeface="Arial"/>
              <a:buNone/>
              <a:defRPr sz="1657"/>
            </a:lvl5pPr>
            <a:lvl6pPr indent="0" lvl="5" rtl="0">
              <a:spcBef>
                <a:spcPts val="0"/>
              </a:spcBef>
              <a:spcAft>
                <a:spcPts val="0"/>
              </a:spcAft>
              <a:buSzPts val="1657"/>
              <a:buFont typeface="Arial"/>
              <a:buNone/>
              <a:defRPr sz="1657"/>
            </a:lvl6pPr>
            <a:lvl7pPr indent="0" lvl="6" rtl="0">
              <a:spcBef>
                <a:spcPts val="0"/>
              </a:spcBef>
              <a:spcAft>
                <a:spcPts val="0"/>
              </a:spcAft>
              <a:buSzPts val="1657"/>
              <a:buFont typeface="Arial"/>
              <a:buNone/>
              <a:defRPr sz="1657"/>
            </a:lvl7pPr>
            <a:lvl8pPr indent="0" lvl="7" rtl="0">
              <a:spcBef>
                <a:spcPts val="0"/>
              </a:spcBef>
              <a:spcAft>
                <a:spcPts val="0"/>
              </a:spcAft>
              <a:buSzPts val="1657"/>
              <a:buFont typeface="Arial"/>
              <a:buNone/>
              <a:defRPr sz="1657"/>
            </a:lvl8pPr>
            <a:lvl9pPr indent="0" lvl="8" rtl="0">
              <a:spcBef>
                <a:spcPts val="0"/>
              </a:spcBef>
              <a:spcAft>
                <a:spcPts val="0"/>
              </a:spcAft>
              <a:buSzPts val="1657"/>
              <a:buFont typeface="Arial"/>
              <a:buNone/>
              <a:defRPr sz="1657"/>
            </a:lvl9pPr>
          </a:lstStyle>
          <a:p/>
        </p:txBody>
      </p:sp>
      <p:cxnSp>
        <p:nvCxnSpPr>
          <p:cNvPr id="245" name="Shape 245"/>
          <p:cNvCxnSpPr/>
          <p:nvPr/>
        </p:nvCxnSpPr>
        <p:spPr>
          <a:xfrm flipH="1" rot="10800000">
            <a:off x="6057358" y="2162168"/>
            <a:ext cx="4962300" cy="146400"/>
          </a:xfrm>
          <a:prstGeom prst="bentConnector3">
            <a:avLst>
              <a:gd fmla="val 0" name="adj1"/>
            </a:avLst>
          </a:prstGeom>
          <a:noFill/>
          <a:ln cap="flat" cmpd="sng" w="12700">
            <a:solidFill>
              <a:schemeClr val="dk2"/>
            </a:solidFill>
            <a:prstDash val="solid"/>
            <a:round/>
            <a:headEnd len="med" w="med" type="none"/>
            <a:tailEnd len="med" w="med" type="none"/>
          </a:ln>
        </p:spPr>
      </p:cxnSp>
      <p:sp>
        <p:nvSpPr>
          <p:cNvPr id="246" name="Shape 246"/>
          <p:cNvSpPr txBox="1"/>
          <p:nvPr>
            <p:ph idx="12" type="sldNum"/>
          </p:nvPr>
        </p:nvSpPr>
        <p:spPr>
          <a:xfrm>
            <a:off x="9069865" y="6217625"/>
            <a:ext cx="1954348" cy="146297"/>
          </a:xfrm>
          <a:prstGeom prst="rect">
            <a:avLst/>
          </a:prstGeom>
          <a:noFill/>
          <a:ln>
            <a:noFill/>
          </a:ln>
        </p:spPr>
        <p:txBody>
          <a:bodyPr anchorCtr="0" anchor="t" bIns="0" lIns="0" rIns="0" wrap="square" tIns="0">
            <a:noAutofit/>
          </a:bodyPr>
          <a:lstStyle/>
          <a:p>
            <a:pPr indent="0" lvl="0" marL="0" marR="0" rtl="0" algn="r">
              <a:lnSpc>
                <a:spcPct val="100000"/>
              </a:lnSpc>
              <a:spcBef>
                <a:spcPts val="0"/>
              </a:spcBef>
              <a:spcAft>
                <a:spcPts val="0"/>
              </a:spcAft>
              <a:buClr>
                <a:schemeClr val="dk1"/>
              </a:buClr>
              <a:buSzPts val="230"/>
              <a:buFont typeface="Georgia"/>
              <a:buNone/>
            </a:pPr>
            <a:r>
              <a:rPr b="0" i="1" lang="en-US" sz="920" u="none" cap="none" strike="noStrike">
                <a:solidFill>
                  <a:schemeClr val="dk1"/>
                </a:solidFill>
                <a:latin typeface="Georgia"/>
                <a:ea typeface="Georgia"/>
                <a:cs typeface="Georgia"/>
                <a:sym typeface="Georgia"/>
              </a:rPr>
              <a:t>PwC</a:t>
            </a:r>
            <a:r>
              <a:rPr b="0" i="0" lang="en-US" sz="920" u="none" cap="none" strike="noStrike">
                <a:solidFill>
                  <a:schemeClr val="dk1"/>
                </a:solidFill>
                <a:latin typeface="Georgia"/>
                <a:ea typeface="Georgia"/>
                <a:cs typeface="Georgia"/>
                <a:sym typeface="Georgia"/>
              </a:rPr>
              <a:t> | </a:t>
            </a:r>
            <a:fld id="{00000000-1234-1234-1234-123412341234}" type="slidenum">
              <a:rPr b="0" i="0" lang="en-US" sz="920" u="none" cap="none" strike="noStrike">
                <a:solidFill>
                  <a:schemeClr val="dk1"/>
                </a:solidFill>
                <a:latin typeface="Georgia"/>
                <a:ea typeface="Georgia"/>
                <a:cs typeface="Georgia"/>
                <a:sym typeface="Georgia"/>
              </a:rPr>
              <a:t>‹#›</a:t>
            </a:fld>
            <a:endParaRPr b="0" i="0" sz="920" u="none" cap="none" strike="noStrike">
              <a:solidFill>
                <a:schemeClr val="dk1"/>
              </a:solidFill>
              <a:latin typeface="Georgia"/>
              <a:ea typeface="Georgia"/>
              <a:cs typeface="Georgia"/>
              <a:sym typeface="Georgia"/>
            </a:endParaRPr>
          </a:p>
        </p:txBody>
      </p:sp>
      <p:pic>
        <p:nvPicPr>
          <p:cNvPr descr="Image result for banque nationale du canada" id="247" name="Shape 247"/>
          <p:cNvPicPr preferRelativeResize="0"/>
          <p:nvPr/>
        </p:nvPicPr>
        <p:blipFill rotWithShape="1">
          <a:blip r:embed="rId2">
            <a:alphaModFix/>
          </a:blip>
          <a:srcRect b="0" l="0" r="0" t="0"/>
          <a:stretch/>
        </p:blipFill>
        <p:spPr>
          <a:xfrm>
            <a:off x="487628" y="6134377"/>
            <a:ext cx="1238460" cy="312605"/>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18_Custom">
    <p:spTree>
      <p:nvGrpSpPr>
        <p:cNvPr id="248" name="Shape 248"/>
        <p:cNvGrpSpPr/>
        <p:nvPr/>
      </p:nvGrpSpPr>
      <p:grpSpPr>
        <a:xfrm>
          <a:off x="0" y="0"/>
          <a:ext cx="0" cy="0"/>
          <a:chOff x="0" y="0"/>
          <a:chExt cx="0" cy="0"/>
        </a:xfrm>
      </p:grpSpPr>
      <p:cxnSp>
        <p:nvCxnSpPr>
          <p:cNvPr id="249" name="Shape 249"/>
          <p:cNvCxnSpPr/>
          <p:nvPr/>
        </p:nvCxnSpPr>
        <p:spPr>
          <a:xfrm flipH="1" rot="10800000">
            <a:off x="3311802" y="2143374"/>
            <a:ext cx="7707600" cy="146400"/>
          </a:xfrm>
          <a:prstGeom prst="bentConnector3">
            <a:avLst>
              <a:gd fmla="val 0" name="adj1"/>
            </a:avLst>
          </a:prstGeom>
          <a:noFill/>
          <a:ln cap="flat" cmpd="sng" w="12700">
            <a:solidFill>
              <a:schemeClr val="dk2"/>
            </a:solidFill>
            <a:prstDash val="solid"/>
            <a:round/>
            <a:headEnd len="med" w="med" type="none"/>
            <a:tailEnd len="med" w="med" type="none"/>
          </a:ln>
        </p:spPr>
      </p:cxnSp>
      <p:sp>
        <p:nvSpPr>
          <p:cNvPr id="250" name="Shape 250"/>
          <p:cNvSpPr txBox="1"/>
          <p:nvPr>
            <p:ph type="title"/>
          </p:nvPr>
        </p:nvSpPr>
        <p:spPr>
          <a:xfrm>
            <a:off x="3506852" y="2199204"/>
            <a:ext cx="7476820" cy="877782"/>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SzPts val="2209"/>
              <a:buFont typeface="Georgia"/>
              <a:buNone/>
              <a:defRPr b="1" i="1" sz="2209" u="none" cap="none" strike="noStrike">
                <a:solidFill>
                  <a:schemeClr val="dk1"/>
                </a:solidFill>
                <a:latin typeface="Georgia"/>
                <a:ea typeface="Georgia"/>
                <a:cs typeface="Georgia"/>
                <a:sym typeface="Georgia"/>
              </a:defRPr>
            </a:lvl1pPr>
            <a:lvl2pPr indent="0" lvl="1" rtl="0">
              <a:spcBef>
                <a:spcPts val="0"/>
              </a:spcBef>
              <a:spcAft>
                <a:spcPts val="0"/>
              </a:spcAft>
              <a:buSzPts val="1657"/>
              <a:buFont typeface="Arial"/>
              <a:buNone/>
              <a:defRPr sz="1657"/>
            </a:lvl2pPr>
            <a:lvl3pPr indent="0" lvl="2" rtl="0">
              <a:spcBef>
                <a:spcPts val="0"/>
              </a:spcBef>
              <a:spcAft>
                <a:spcPts val="0"/>
              </a:spcAft>
              <a:buSzPts val="1657"/>
              <a:buFont typeface="Arial"/>
              <a:buNone/>
              <a:defRPr sz="1657"/>
            </a:lvl3pPr>
            <a:lvl4pPr indent="0" lvl="3" rtl="0">
              <a:spcBef>
                <a:spcPts val="0"/>
              </a:spcBef>
              <a:spcAft>
                <a:spcPts val="0"/>
              </a:spcAft>
              <a:buSzPts val="1657"/>
              <a:buFont typeface="Arial"/>
              <a:buNone/>
              <a:defRPr sz="1657"/>
            </a:lvl4pPr>
            <a:lvl5pPr indent="0" lvl="4" rtl="0">
              <a:spcBef>
                <a:spcPts val="0"/>
              </a:spcBef>
              <a:spcAft>
                <a:spcPts val="0"/>
              </a:spcAft>
              <a:buSzPts val="1657"/>
              <a:buFont typeface="Arial"/>
              <a:buNone/>
              <a:defRPr sz="1657"/>
            </a:lvl5pPr>
            <a:lvl6pPr indent="0" lvl="5" rtl="0">
              <a:spcBef>
                <a:spcPts val="0"/>
              </a:spcBef>
              <a:spcAft>
                <a:spcPts val="0"/>
              </a:spcAft>
              <a:buSzPts val="1657"/>
              <a:buFont typeface="Arial"/>
              <a:buNone/>
              <a:defRPr sz="1657"/>
            </a:lvl6pPr>
            <a:lvl7pPr indent="0" lvl="6" rtl="0">
              <a:spcBef>
                <a:spcPts val="0"/>
              </a:spcBef>
              <a:spcAft>
                <a:spcPts val="0"/>
              </a:spcAft>
              <a:buSzPts val="1657"/>
              <a:buFont typeface="Arial"/>
              <a:buNone/>
              <a:defRPr sz="1657"/>
            </a:lvl7pPr>
            <a:lvl8pPr indent="0" lvl="7" rtl="0">
              <a:spcBef>
                <a:spcPts val="0"/>
              </a:spcBef>
              <a:spcAft>
                <a:spcPts val="0"/>
              </a:spcAft>
              <a:buSzPts val="1657"/>
              <a:buFont typeface="Arial"/>
              <a:buNone/>
              <a:defRPr sz="1657"/>
            </a:lvl8pPr>
            <a:lvl9pPr indent="0" lvl="8" rtl="0">
              <a:spcBef>
                <a:spcPts val="0"/>
              </a:spcBef>
              <a:spcAft>
                <a:spcPts val="0"/>
              </a:spcAft>
              <a:buSzPts val="1657"/>
              <a:buFont typeface="Arial"/>
              <a:buNone/>
              <a:defRPr sz="1657"/>
            </a:lvl9pPr>
          </a:lstStyle>
          <a:p/>
        </p:txBody>
      </p:sp>
      <p:sp>
        <p:nvSpPr>
          <p:cNvPr id="251" name="Shape 251"/>
          <p:cNvSpPr txBox="1"/>
          <p:nvPr>
            <p:ph idx="12" type="sldNum"/>
          </p:nvPr>
        </p:nvSpPr>
        <p:spPr>
          <a:xfrm>
            <a:off x="9069865" y="6217625"/>
            <a:ext cx="1954348" cy="146297"/>
          </a:xfrm>
          <a:prstGeom prst="rect">
            <a:avLst/>
          </a:prstGeom>
          <a:noFill/>
          <a:ln>
            <a:noFill/>
          </a:ln>
        </p:spPr>
        <p:txBody>
          <a:bodyPr anchorCtr="0" anchor="t" bIns="0" lIns="0" rIns="0" wrap="square" tIns="0">
            <a:noAutofit/>
          </a:bodyPr>
          <a:lstStyle/>
          <a:p>
            <a:pPr indent="0" lvl="0" marL="0" marR="0" rtl="0" algn="r">
              <a:lnSpc>
                <a:spcPct val="100000"/>
              </a:lnSpc>
              <a:spcBef>
                <a:spcPts val="0"/>
              </a:spcBef>
              <a:spcAft>
                <a:spcPts val="0"/>
              </a:spcAft>
              <a:buClr>
                <a:schemeClr val="dk1"/>
              </a:buClr>
              <a:buSzPts val="230"/>
              <a:buFont typeface="Georgia"/>
              <a:buNone/>
            </a:pPr>
            <a:r>
              <a:rPr b="0" i="1" lang="en-US" sz="920" u="none" cap="none" strike="noStrike">
                <a:solidFill>
                  <a:schemeClr val="dk1"/>
                </a:solidFill>
                <a:latin typeface="Georgia"/>
                <a:ea typeface="Georgia"/>
                <a:cs typeface="Georgia"/>
                <a:sym typeface="Georgia"/>
              </a:rPr>
              <a:t>PwC</a:t>
            </a:r>
            <a:r>
              <a:rPr b="0" i="0" lang="en-US" sz="920" u="none" cap="none" strike="noStrike">
                <a:solidFill>
                  <a:schemeClr val="dk1"/>
                </a:solidFill>
                <a:latin typeface="Georgia"/>
                <a:ea typeface="Georgia"/>
                <a:cs typeface="Georgia"/>
                <a:sym typeface="Georgia"/>
              </a:rPr>
              <a:t> | </a:t>
            </a:r>
            <a:fld id="{00000000-1234-1234-1234-123412341234}" type="slidenum">
              <a:rPr b="0" i="0" lang="en-US" sz="920" u="none" cap="none" strike="noStrike">
                <a:solidFill>
                  <a:schemeClr val="dk1"/>
                </a:solidFill>
                <a:latin typeface="Georgia"/>
                <a:ea typeface="Georgia"/>
                <a:cs typeface="Georgia"/>
                <a:sym typeface="Georgia"/>
              </a:rPr>
              <a:t>‹#›</a:t>
            </a:fld>
            <a:endParaRPr b="0" i="0" sz="920" u="none" cap="none" strike="noStrike">
              <a:solidFill>
                <a:schemeClr val="dk1"/>
              </a:solidFill>
              <a:latin typeface="Georgia"/>
              <a:ea typeface="Georgia"/>
              <a:cs typeface="Georgia"/>
              <a:sym typeface="Georgia"/>
            </a:endParaRPr>
          </a:p>
        </p:txBody>
      </p:sp>
      <p:pic>
        <p:nvPicPr>
          <p:cNvPr descr="Image result for banque nationale du canada" id="252" name="Shape 252"/>
          <p:cNvPicPr preferRelativeResize="0"/>
          <p:nvPr/>
        </p:nvPicPr>
        <p:blipFill rotWithShape="1">
          <a:blip r:embed="rId2">
            <a:alphaModFix/>
          </a:blip>
          <a:srcRect b="0" l="0" r="0" t="0"/>
          <a:stretch/>
        </p:blipFill>
        <p:spPr>
          <a:xfrm>
            <a:off x="487628" y="6134377"/>
            <a:ext cx="1238460" cy="312605"/>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19_Custom">
    <p:spTree>
      <p:nvGrpSpPr>
        <p:cNvPr id="253" name="Shape 253"/>
        <p:cNvGrpSpPr/>
        <p:nvPr/>
      </p:nvGrpSpPr>
      <p:grpSpPr>
        <a:xfrm>
          <a:off x="0" y="0"/>
          <a:ext cx="0" cy="0"/>
          <a:chOff x="0" y="0"/>
          <a:chExt cx="0" cy="0"/>
        </a:xfrm>
      </p:grpSpPr>
      <p:sp>
        <p:nvSpPr>
          <p:cNvPr id="254" name="Shape 254"/>
          <p:cNvSpPr/>
          <p:nvPr/>
        </p:nvSpPr>
        <p:spPr>
          <a:xfrm>
            <a:off x="536390" y="1565310"/>
            <a:ext cx="10825321" cy="733789"/>
          </a:xfrm>
          <a:prstGeom prst="rect">
            <a:avLst/>
          </a:prstGeom>
          <a:solidFill>
            <a:schemeClr val="lt1"/>
          </a:solidFill>
          <a:ln>
            <a:noFill/>
          </a:ln>
        </p:spPr>
        <p:txBody>
          <a:bodyPr anchorCtr="0" anchor="ctr" bIns="42050" lIns="84150" rIns="84150" wrap="square" tIns="42050">
            <a:noAutofit/>
          </a:bodyPr>
          <a:lstStyle/>
          <a:p>
            <a:pPr indent="0" lvl="0" marL="0" marR="0" rtl="0" algn="ctr">
              <a:lnSpc>
                <a:spcPct val="100000"/>
              </a:lnSpc>
              <a:spcBef>
                <a:spcPts val="0"/>
              </a:spcBef>
              <a:spcAft>
                <a:spcPts val="0"/>
              </a:spcAft>
              <a:buClr>
                <a:srgbClr val="000000"/>
              </a:buClr>
              <a:buSzPts val="1657"/>
              <a:buFont typeface="Arial"/>
              <a:buNone/>
            </a:pPr>
            <a:r>
              <a:t/>
            </a:r>
            <a:endParaRPr b="0" i="0" sz="1657" u="none" cap="none" strike="noStrike">
              <a:solidFill>
                <a:schemeClr val="lt1"/>
              </a:solidFill>
              <a:latin typeface="Georgia"/>
              <a:ea typeface="Georgia"/>
              <a:cs typeface="Georgia"/>
              <a:sym typeface="Georgia"/>
            </a:endParaRPr>
          </a:p>
        </p:txBody>
      </p:sp>
      <p:sp>
        <p:nvSpPr>
          <p:cNvPr id="255" name="Shape 255"/>
          <p:cNvSpPr/>
          <p:nvPr/>
        </p:nvSpPr>
        <p:spPr>
          <a:xfrm>
            <a:off x="7072544" y="2748275"/>
            <a:ext cx="195052" cy="467977"/>
          </a:xfrm>
          <a:prstGeom prst="rect">
            <a:avLst/>
          </a:prstGeom>
          <a:solidFill>
            <a:schemeClr val="lt1"/>
          </a:solidFill>
          <a:ln>
            <a:noFill/>
          </a:ln>
        </p:spPr>
        <p:txBody>
          <a:bodyPr anchorCtr="0" anchor="ctr" bIns="42050" lIns="84150" rIns="84150" wrap="square" tIns="42050">
            <a:noAutofit/>
          </a:bodyPr>
          <a:lstStyle/>
          <a:p>
            <a:pPr indent="0" lvl="0" marL="0" marR="0" rtl="0" algn="ctr">
              <a:lnSpc>
                <a:spcPct val="100000"/>
              </a:lnSpc>
              <a:spcBef>
                <a:spcPts val="0"/>
              </a:spcBef>
              <a:spcAft>
                <a:spcPts val="0"/>
              </a:spcAft>
              <a:buClr>
                <a:srgbClr val="000000"/>
              </a:buClr>
              <a:buSzPts val="1657"/>
              <a:buFont typeface="Arial"/>
              <a:buNone/>
            </a:pPr>
            <a:r>
              <a:t/>
            </a:r>
            <a:endParaRPr b="0" i="0" sz="1657" u="none" cap="none" strike="noStrike">
              <a:solidFill>
                <a:schemeClr val="lt1"/>
              </a:solidFill>
              <a:latin typeface="Georgia"/>
              <a:ea typeface="Georgia"/>
              <a:cs typeface="Georgia"/>
              <a:sym typeface="Georgia"/>
            </a:endParaRPr>
          </a:p>
        </p:txBody>
      </p:sp>
      <p:sp>
        <p:nvSpPr>
          <p:cNvPr id="256" name="Shape 256"/>
          <p:cNvSpPr/>
          <p:nvPr/>
        </p:nvSpPr>
        <p:spPr>
          <a:xfrm>
            <a:off x="736695" y="469126"/>
            <a:ext cx="2387837" cy="1661968"/>
          </a:xfrm>
          <a:prstGeom prst="rect">
            <a:avLst/>
          </a:prstGeom>
          <a:noFill/>
          <a:ln>
            <a:noFill/>
          </a:ln>
        </p:spPr>
        <p:txBody>
          <a:bodyPr anchorCtr="0" anchor="t" bIns="0" lIns="0" rIns="0" wrap="square" tIns="0">
            <a:noAutofit/>
          </a:bodyPr>
          <a:lstStyle/>
          <a:p>
            <a:pPr indent="0" lvl="0" marL="0" marR="0" rtl="0" algn="ctr">
              <a:lnSpc>
                <a:spcPct val="90000"/>
              </a:lnSpc>
              <a:spcBef>
                <a:spcPts val="0"/>
              </a:spcBef>
              <a:spcAft>
                <a:spcPts val="0"/>
              </a:spcAft>
              <a:buClr>
                <a:schemeClr val="lt1"/>
              </a:buClr>
              <a:buSzPts val="2877"/>
              <a:buFont typeface="Georgia"/>
              <a:buNone/>
            </a:pPr>
            <a:r>
              <a:rPr b="0" i="1" lang="en-US" sz="11506" u="none" cap="none" strike="noStrike">
                <a:solidFill>
                  <a:schemeClr val="lt1"/>
                </a:solidFill>
                <a:latin typeface="Georgia"/>
                <a:ea typeface="Georgia"/>
                <a:cs typeface="Georgia"/>
                <a:sym typeface="Georgia"/>
              </a:rPr>
              <a:t>32</a:t>
            </a:r>
            <a:endParaRPr/>
          </a:p>
        </p:txBody>
      </p:sp>
      <p:cxnSp>
        <p:nvCxnSpPr>
          <p:cNvPr id="257" name="Shape 257"/>
          <p:cNvCxnSpPr/>
          <p:nvPr/>
        </p:nvCxnSpPr>
        <p:spPr>
          <a:xfrm flipH="1" rot="10800000">
            <a:off x="3315868" y="3701839"/>
            <a:ext cx="7704600" cy="146400"/>
          </a:xfrm>
          <a:prstGeom prst="bentConnector3">
            <a:avLst>
              <a:gd fmla="val 0" name="adj1"/>
            </a:avLst>
          </a:prstGeom>
          <a:noFill/>
          <a:ln cap="flat" cmpd="sng" w="12700">
            <a:solidFill>
              <a:schemeClr val="dk2"/>
            </a:solidFill>
            <a:prstDash val="solid"/>
            <a:round/>
            <a:headEnd len="med" w="med" type="none"/>
            <a:tailEnd len="med" w="med" type="none"/>
          </a:ln>
        </p:spPr>
      </p:cxnSp>
      <p:sp>
        <p:nvSpPr>
          <p:cNvPr id="258" name="Shape 258"/>
          <p:cNvSpPr txBox="1"/>
          <p:nvPr>
            <p:ph type="title"/>
          </p:nvPr>
        </p:nvSpPr>
        <p:spPr>
          <a:xfrm>
            <a:off x="3512144" y="3757670"/>
            <a:ext cx="7463382" cy="877782"/>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SzPts val="2209"/>
              <a:buFont typeface="Georgia"/>
              <a:buNone/>
              <a:defRPr b="1" i="1" sz="2209" u="none" cap="none" strike="noStrike">
                <a:solidFill>
                  <a:schemeClr val="dk1"/>
                </a:solidFill>
                <a:latin typeface="Georgia"/>
                <a:ea typeface="Georgia"/>
                <a:cs typeface="Georgia"/>
                <a:sym typeface="Georgia"/>
              </a:defRPr>
            </a:lvl1pPr>
            <a:lvl2pPr indent="0" lvl="1" rtl="0">
              <a:spcBef>
                <a:spcPts val="0"/>
              </a:spcBef>
              <a:spcAft>
                <a:spcPts val="0"/>
              </a:spcAft>
              <a:buSzPts val="1657"/>
              <a:buFont typeface="Arial"/>
              <a:buNone/>
              <a:defRPr sz="1657"/>
            </a:lvl2pPr>
            <a:lvl3pPr indent="0" lvl="2" rtl="0">
              <a:spcBef>
                <a:spcPts val="0"/>
              </a:spcBef>
              <a:spcAft>
                <a:spcPts val="0"/>
              </a:spcAft>
              <a:buSzPts val="1657"/>
              <a:buFont typeface="Arial"/>
              <a:buNone/>
              <a:defRPr sz="1657"/>
            </a:lvl3pPr>
            <a:lvl4pPr indent="0" lvl="3" rtl="0">
              <a:spcBef>
                <a:spcPts val="0"/>
              </a:spcBef>
              <a:spcAft>
                <a:spcPts val="0"/>
              </a:spcAft>
              <a:buSzPts val="1657"/>
              <a:buFont typeface="Arial"/>
              <a:buNone/>
              <a:defRPr sz="1657"/>
            </a:lvl4pPr>
            <a:lvl5pPr indent="0" lvl="4" rtl="0">
              <a:spcBef>
                <a:spcPts val="0"/>
              </a:spcBef>
              <a:spcAft>
                <a:spcPts val="0"/>
              </a:spcAft>
              <a:buSzPts val="1657"/>
              <a:buFont typeface="Arial"/>
              <a:buNone/>
              <a:defRPr sz="1657"/>
            </a:lvl5pPr>
            <a:lvl6pPr indent="0" lvl="5" rtl="0">
              <a:spcBef>
                <a:spcPts val="0"/>
              </a:spcBef>
              <a:spcAft>
                <a:spcPts val="0"/>
              </a:spcAft>
              <a:buSzPts val="1657"/>
              <a:buFont typeface="Arial"/>
              <a:buNone/>
              <a:defRPr sz="1657"/>
            </a:lvl6pPr>
            <a:lvl7pPr indent="0" lvl="6" rtl="0">
              <a:spcBef>
                <a:spcPts val="0"/>
              </a:spcBef>
              <a:spcAft>
                <a:spcPts val="0"/>
              </a:spcAft>
              <a:buSzPts val="1657"/>
              <a:buFont typeface="Arial"/>
              <a:buNone/>
              <a:defRPr sz="1657"/>
            </a:lvl7pPr>
            <a:lvl8pPr indent="0" lvl="7" rtl="0">
              <a:spcBef>
                <a:spcPts val="0"/>
              </a:spcBef>
              <a:spcAft>
                <a:spcPts val="0"/>
              </a:spcAft>
              <a:buSzPts val="1657"/>
              <a:buFont typeface="Arial"/>
              <a:buNone/>
              <a:defRPr sz="1657"/>
            </a:lvl8pPr>
            <a:lvl9pPr indent="0" lvl="8" rtl="0">
              <a:spcBef>
                <a:spcPts val="0"/>
              </a:spcBef>
              <a:spcAft>
                <a:spcPts val="0"/>
              </a:spcAft>
              <a:buSzPts val="1657"/>
              <a:buFont typeface="Arial"/>
              <a:buNone/>
              <a:defRPr sz="1657"/>
            </a:lvl9pPr>
          </a:lstStyle>
          <a:p/>
        </p:txBody>
      </p:sp>
      <p:sp>
        <p:nvSpPr>
          <p:cNvPr id="259" name="Shape 259"/>
          <p:cNvSpPr txBox="1"/>
          <p:nvPr>
            <p:ph idx="12" type="sldNum"/>
          </p:nvPr>
        </p:nvSpPr>
        <p:spPr>
          <a:xfrm>
            <a:off x="9069865" y="6217625"/>
            <a:ext cx="1954348" cy="146297"/>
          </a:xfrm>
          <a:prstGeom prst="rect">
            <a:avLst/>
          </a:prstGeom>
          <a:noFill/>
          <a:ln>
            <a:noFill/>
          </a:ln>
        </p:spPr>
        <p:txBody>
          <a:bodyPr anchorCtr="0" anchor="t" bIns="0" lIns="0" rIns="0" wrap="square" tIns="0">
            <a:noAutofit/>
          </a:bodyPr>
          <a:lstStyle/>
          <a:p>
            <a:pPr indent="0" lvl="0" marL="0" marR="0" rtl="0" algn="r">
              <a:lnSpc>
                <a:spcPct val="100000"/>
              </a:lnSpc>
              <a:spcBef>
                <a:spcPts val="0"/>
              </a:spcBef>
              <a:spcAft>
                <a:spcPts val="0"/>
              </a:spcAft>
              <a:buClr>
                <a:schemeClr val="dk1"/>
              </a:buClr>
              <a:buSzPts val="230"/>
              <a:buFont typeface="Georgia"/>
              <a:buNone/>
            </a:pPr>
            <a:r>
              <a:rPr b="0" i="1" lang="en-US" sz="920" u="none" cap="none" strike="noStrike">
                <a:solidFill>
                  <a:schemeClr val="dk1"/>
                </a:solidFill>
                <a:latin typeface="Georgia"/>
                <a:ea typeface="Georgia"/>
                <a:cs typeface="Georgia"/>
                <a:sym typeface="Georgia"/>
              </a:rPr>
              <a:t>PwC</a:t>
            </a:r>
            <a:r>
              <a:rPr b="0" i="0" lang="en-US" sz="920" u="none" cap="none" strike="noStrike">
                <a:solidFill>
                  <a:schemeClr val="dk1"/>
                </a:solidFill>
                <a:latin typeface="Georgia"/>
                <a:ea typeface="Georgia"/>
                <a:cs typeface="Georgia"/>
                <a:sym typeface="Georgia"/>
              </a:rPr>
              <a:t> | </a:t>
            </a:r>
            <a:fld id="{00000000-1234-1234-1234-123412341234}" type="slidenum">
              <a:rPr b="0" i="0" lang="en-US" sz="920" u="none" cap="none" strike="noStrike">
                <a:solidFill>
                  <a:schemeClr val="dk1"/>
                </a:solidFill>
                <a:latin typeface="Georgia"/>
                <a:ea typeface="Georgia"/>
                <a:cs typeface="Georgia"/>
                <a:sym typeface="Georgia"/>
              </a:rPr>
              <a:t>‹#›</a:t>
            </a:fld>
            <a:endParaRPr b="0" i="0" sz="920" u="none" cap="none" strike="noStrike">
              <a:solidFill>
                <a:schemeClr val="dk1"/>
              </a:solidFill>
              <a:latin typeface="Georgia"/>
              <a:ea typeface="Georgia"/>
              <a:cs typeface="Georgia"/>
              <a:sym typeface="Georgia"/>
            </a:endParaRPr>
          </a:p>
        </p:txBody>
      </p:sp>
      <p:pic>
        <p:nvPicPr>
          <p:cNvPr descr="Image result for banque nationale du canada" id="260" name="Shape 260"/>
          <p:cNvPicPr preferRelativeResize="0"/>
          <p:nvPr/>
        </p:nvPicPr>
        <p:blipFill rotWithShape="1">
          <a:blip r:embed="rId2">
            <a:alphaModFix/>
          </a:blip>
          <a:srcRect b="0" l="0" r="0" t="0"/>
          <a:stretch/>
        </p:blipFill>
        <p:spPr>
          <a:xfrm>
            <a:off x="487628" y="6134377"/>
            <a:ext cx="1238460" cy="312605"/>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20_Custom">
    <p:spTree>
      <p:nvGrpSpPr>
        <p:cNvPr id="261" name="Shape 261"/>
        <p:cNvGrpSpPr/>
        <p:nvPr/>
      </p:nvGrpSpPr>
      <p:grpSpPr>
        <a:xfrm>
          <a:off x="0" y="0"/>
          <a:ext cx="0" cy="0"/>
          <a:chOff x="0" y="0"/>
          <a:chExt cx="0" cy="0"/>
        </a:xfrm>
      </p:grpSpPr>
      <p:sp>
        <p:nvSpPr>
          <p:cNvPr id="262" name="Shape 262"/>
          <p:cNvSpPr/>
          <p:nvPr/>
        </p:nvSpPr>
        <p:spPr>
          <a:xfrm>
            <a:off x="536390" y="1565310"/>
            <a:ext cx="10825321" cy="733789"/>
          </a:xfrm>
          <a:prstGeom prst="rect">
            <a:avLst/>
          </a:prstGeom>
          <a:solidFill>
            <a:schemeClr val="lt1"/>
          </a:solidFill>
          <a:ln>
            <a:noFill/>
          </a:ln>
        </p:spPr>
        <p:txBody>
          <a:bodyPr anchorCtr="0" anchor="ctr" bIns="42050" lIns="84150" rIns="84150" wrap="square" tIns="42050">
            <a:noAutofit/>
          </a:bodyPr>
          <a:lstStyle/>
          <a:p>
            <a:pPr indent="0" lvl="0" marL="0" marR="0" rtl="0" algn="ctr">
              <a:lnSpc>
                <a:spcPct val="100000"/>
              </a:lnSpc>
              <a:spcBef>
                <a:spcPts val="0"/>
              </a:spcBef>
              <a:spcAft>
                <a:spcPts val="0"/>
              </a:spcAft>
              <a:buClr>
                <a:srgbClr val="000000"/>
              </a:buClr>
              <a:buSzPts val="1657"/>
              <a:buFont typeface="Arial"/>
              <a:buNone/>
            </a:pPr>
            <a:r>
              <a:t/>
            </a:r>
            <a:endParaRPr b="0" i="0" sz="1657" u="none" cap="none" strike="noStrike">
              <a:solidFill>
                <a:schemeClr val="lt1"/>
              </a:solidFill>
              <a:latin typeface="Georgia"/>
              <a:ea typeface="Georgia"/>
              <a:cs typeface="Georgia"/>
              <a:sym typeface="Georgia"/>
            </a:endParaRPr>
          </a:p>
        </p:txBody>
      </p:sp>
      <p:sp>
        <p:nvSpPr>
          <p:cNvPr id="263" name="Shape 263"/>
          <p:cNvSpPr/>
          <p:nvPr/>
        </p:nvSpPr>
        <p:spPr>
          <a:xfrm>
            <a:off x="3510916" y="2013718"/>
            <a:ext cx="195052" cy="467977"/>
          </a:xfrm>
          <a:prstGeom prst="rect">
            <a:avLst/>
          </a:prstGeom>
          <a:solidFill>
            <a:schemeClr val="lt1"/>
          </a:solidFill>
          <a:ln>
            <a:noFill/>
          </a:ln>
        </p:spPr>
        <p:txBody>
          <a:bodyPr anchorCtr="0" anchor="ctr" bIns="42050" lIns="84150" rIns="84150" wrap="square" tIns="42050">
            <a:noAutofit/>
          </a:bodyPr>
          <a:lstStyle/>
          <a:p>
            <a:pPr indent="0" lvl="0" marL="0" marR="0" rtl="0" algn="ctr">
              <a:lnSpc>
                <a:spcPct val="100000"/>
              </a:lnSpc>
              <a:spcBef>
                <a:spcPts val="0"/>
              </a:spcBef>
              <a:spcAft>
                <a:spcPts val="0"/>
              </a:spcAft>
              <a:buClr>
                <a:srgbClr val="000000"/>
              </a:buClr>
              <a:buSzPts val="1657"/>
              <a:buFont typeface="Arial"/>
              <a:buNone/>
            </a:pPr>
            <a:r>
              <a:t/>
            </a:r>
            <a:endParaRPr b="0" i="0" sz="1657" u="none" cap="none" strike="noStrike">
              <a:solidFill>
                <a:schemeClr val="lt1"/>
              </a:solidFill>
              <a:latin typeface="Georgia"/>
              <a:ea typeface="Georgia"/>
              <a:cs typeface="Georgia"/>
              <a:sym typeface="Georgia"/>
            </a:endParaRPr>
          </a:p>
        </p:txBody>
      </p:sp>
      <p:sp>
        <p:nvSpPr>
          <p:cNvPr id="264" name="Shape 264"/>
          <p:cNvSpPr/>
          <p:nvPr/>
        </p:nvSpPr>
        <p:spPr>
          <a:xfrm>
            <a:off x="736695" y="469126"/>
            <a:ext cx="2387837" cy="1661968"/>
          </a:xfrm>
          <a:prstGeom prst="rect">
            <a:avLst/>
          </a:prstGeom>
          <a:noFill/>
          <a:ln>
            <a:noFill/>
          </a:ln>
        </p:spPr>
        <p:txBody>
          <a:bodyPr anchorCtr="0" anchor="t" bIns="0" lIns="0" rIns="0" wrap="square" tIns="0">
            <a:noAutofit/>
          </a:bodyPr>
          <a:lstStyle/>
          <a:p>
            <a:pPr indent="0" lvl="0" marL="0" marR="0" rtl="0" algn="ctr">
              <a:lnSpc>
                <a:spcPct val="90000"/>
              </a:lnSpc>
              <a:spcBef>
                <a:spcPts val="0"/>
              </a:spcBef>
              <a:spcAft>
                <a:spcPts val="0"/>
              </a:spcAft>
              <a:buClr>
                <a:schemeClr val="lt1"/>
              </a:buClr>
              <a:buSzPts val="2877"/>
              <a:buFont typeface="Georgia"/>
              <a:buNone/>
            </a:pPr>
            <a:r>
              <a:rPr b="0" i="1" lang="en-US" sz="11506" u="none" cap="none" strike="noStrike">
                <a:solidFill>
                  <a:schemeClr val="lt1"/>
                </a:solidFill>
                <a:latin typeface="Georgia"/>
                <a:ea typeface="Georgia"/>
                <a:cs typeface="Georgia"/>
                <a:sym typeface="Georgia"/>
              </a:rPr>
              <a:t>32</a:t>
            </a:r>
            <a:endParaRPr/>
          </a:p>
        </p:txBody>
      </p:sp>
      <p:sp>
        <p:nvSpPr>
          <p:cNvPr id="265" name="Shape 265"/>
          <p:cNvSpPr txBox="1"/>
          <p:nvPr>
            <p:ph type="title"/>
          </p:nvPr>
        </p:nvSpPr>
        <p:spPr>
          <a:xfrm>
            <a:off x="3510915" y="2013713"/>
            <a:ext cx="7463382" cy="877782"/>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SzPts val="2209"/>
              <a:buFont typeface="Georgia"/>
              <a:buNone/>
              <a:defRPr b="1" i="1" sz="2209" u="none" cap="none" strike="noStrike">
                <a:solidFill>
                  <a:schemeClr val="dk1"/>
                </a:solidFill>
                <a:latin typeface="Georgia"/>
                <a:ea typeface="Georgia"/>
                <a:cs typeface="Georgia"/>
                <a:sym typeface="Georgia"/>
              </a:defRPr>
            </a:lvl1pPr>
            <a:lvl2pPr indent="0" lvl="1" rtl="0">
              <a:spcBef>
                <a:spcPts val="0"/>
              </a:spcBef>
              <a:spcAft>
                <a:spcPts val="0"/>
              </a:spcAft>
              <a:buSzPts val="1657"/>
              <a:buFont typeface="Arial"/>
              <a:buNone/>
              <a:defRPr sz="1657"/>
            </a:lvl2pPr>
            <a:lvl3pPr indent="0" lvl="2" rtl="0">
              <a:spcBef>
                <a:spcPts val="0"/>
              </a:spcBef>
              <a:spcAft>
                <a:spcPts val="0"/>
              </a:spcAft>
              <a:buSzPts val="1657"/>
              <a:buFont typeface="Arial"/>
              <a:buNone/>
              <a:defRPr sz="1657"/>
            </a:lvl3pPr>
            <a:lvl4pPr indent="0" lvl="3" rtl="0">
              <a:spcBef>
                <a:spcPts val="0"/>
              </a:spcBef>
              <a:spcAft>
                <a:spcPts val="0"/>
              </a:spcAft>
              <a:buSzPts val="1657"/>
              <a:buFont typeface="Arial"/>
              <a:buNone/>
              <a:defRPr sz="1657"/>
            </a:lvl4pPr>
            <a:lvl5pPr indent="0" lvl="4" rtl="0">
              <a:spcBef>
                <a:spcPts val="0"/>
              </a:spcBef>
              <a:spcAft>
                <a:spcPts val="0"/>
              </a:spcAft>
              <a:buSzPts val="1657"/>
              <a:buFont typeface="Arial"/>
              <a:buNone/>
              <a:defRPr sz="1657"/>
            </a:lvl5pPr>
            <a:lvl6pPr indent="0" lvl="5" rtl="0">
              <a:spcBef>
                <a:spcPts val="0"/>
              </a:spcBef>
              <a:spcAft>
                <a:spcPts val="0"/>
              </a:spcAft>
              <a:buSzPts val="1657"/>
              <a:buFont typeface="Arial"/>
              <a:buNone/>
              <a:defRPr sz="1657"/>
            </a:lvl6pPr>
            <a:lvl7pPr indent="0" lvl="6" rtl="0">
              <a:spcBef>
                <a:spcPts val="0"/>
              </a:spcBef>
              <a:spcAft>
                <a:spcPts val="0"/>
              </a:spcAft>
              <a:buSzPts val="1657"/>
              <a:buFont typeface="Arial"/>
              <a:buNone/>
              <a:defRPr sz="1657"/>
            </a:lvl7pPr>
            <a:lvl8pPr indent="0" lvl="7" rtl="0">
              <a:spcBef>
                <a:spcPts val="0"/>
              </a:spcBef>
              <a:spcAft>
                <a:spcPts val="0"/>
              </a:spcAft>
              <a:buSzPts val="1657"/>
              <a:buFont typeface="Arial"/>
              <a:buNone/>
              <a:defRPr sz="1657"/>
            </a:lvl8pPr>
            <a:lvl9pPr indent="0" lvl="8" rtl="0">
              <a:spcBef>
                <a:spcPts val="0"/>
              </a:spcBef>
              <a:spcAft>
                <a:spcPts val="0"/>
              </a:spcAft>
              <a:buSzPts val="1657"/>
              <a:buFont typeface="Arial"/>
              <a:buNone/>
              <a:defRPr sz="1657"/>
            </a:lvl9pPr>
          </a:lstStyle>
          <a:p/>
        </p:txBody>
      </p:sp>
      <p:cxnSp>
        <p:nvCxnSpPr>
          <p:cNvPr id="266" name="Shape 266"/>
          <p:cNvCxnSpPr/>
          <p:nvPr/>
        </p:nvCxnSpPr>
        <p:spPr>
          <a:xfrm flipH="1" rot="10800000">
            <a:off x="3311803" y="1957604"/>
            <a:ext cx="7704600" cy="146400"/>
          </a:xfrm>
          <a:prstGeom prst="bentConnector3">
            <a:avLst>
              <a:gd fmla="val 0" name="adj1"/>
            </a:avLst>
          </a:prstGeom>
          <a:noFill/>
          <a:ln cap="flat" cmpd="sng" w="12700">
            <a:solidFill>
              <a:schemeClr val="dk2"/>
            </a:solidFill>
            <a:prstDash val="solid"/>
            <a:round/>
            <a:headEnd len="med" w="med" type="none"/>
            <a:tailEnd len="med" w="med" type="none"/>
          </a:ln>
        </p:spPr>
      </p:cxnSp>
      <p:sp>
        <p:nvSpPr>
          <p:cNvPr id="267" name="Shape 267"/>
          <p:cNvSpPr txBox="1"/>
          <p:nvPr>
            <p:ph idx="12" type="sldNum"/>
          </p:nvPr>
        </p:nvSpPr>
        <p:spPr>
          <a:xfrm>
            <a:off x="9069865" y="6217625"/>
            <a:ext cx="1954348" cy="146297"/>
          </a:xfrm>
          <a:prstGeom prst="rect">
            <a:avLst/>
          </a:prstGeom>
          <a:noFill/>
          <a:ln>
            <a:noFill/>
          </a:ln>
        </p:spPr>
        <p:txBody>
          <a:bodyPr anchorCtr="0" anchor="t" bIns="0" lIns="0" rIns="0" wrap="square" tIns="0">
            <a:noAutofit/>
          </a:bodyPr>
          <a:lstStyle/>
          <a:p>
            <a:pPr indent="0" lvl="0" marL="0" marR="0" rtl="0" algn="r">
              <a:lnSpc>
                <a:spcPct val="100000"/>
              </a:lnSpc>
              <a:spcBef>
                <a:spcPts val="0"/>
              </a:spcBef>
              <a:spcAft>
                <a:spcPts val="0"/>
              </a:spcAft>
              <a:buClr>
                <a:schemeClr val="dk1"/>
              </a:buClr>
              <a:buSzPts val="230"/>
              <a:buFont typeface="Georgia"/>
              <a:buNone/>
            </a:pPr>
            <a:r>
              <a:rPr b="0" i="1" lang="en-US" sz="920" u="none" cap="none" strike="noStrike">
                <a:solidFill>
                  <a:schemeClr val="dk1"/>
                </a:solidFill>
                <a:latin typeface="Georgia"/>
                <a:ea typeface="Georgia"/>
                <a:cs typeface="Georgia"/>
                <a:sym typeface="Georgia"/>
              </a:rPr>
              <a:t>PwC</a:t>
            </a:r>
            <a:r>
              <a:rPr b="0" i="0" lang="en-US" sz="920" u="none" cap="none" strike="noStrike">
                <a:solidFill>
                  <a:schemeClr val="dk1"/>
                </a:solidFill>
                <a:latin typeface="Georgia"/>
                <a:ea typeface="Georgia"/>
                <a:cs typeface="Georgia"/>
                <a:sym typeface="Georgia"/>
              </a:rPr>
              <a:t> | </a:t>
            </a:r>
            <a:fld id="{00000000-1234-1234-1234-123412341234}" type="slidenum">
              <a:rPr b="0" i="0" lang="en-US" sz="920" u="none" cap="none" strike="noStrike">
                <a:solidFill>
                  <a:schemeClr val="dk1"/>
                </a:solidFill>
                <a:latin typeface="Georgia"/>
                <a:ea typeface="Georgia"/>
                <a:cs typeface="Georgia"/>
                <a:sym typeface="Georgia"/>
              </a:rPr>
              <a:t>‹#›</a:t>
            </a:fld>
            <a:endParaRPr b="0" i="0" sz="920" u="none" cap="none" strike="noStrike">
              <a:solidFill>
                <a:schemeClr val="dk1"/>
              </a:solidFill>
              <a:latin typeface="Georgia"/>
              <a:ea typeface="Georgia"/>
              <a:cs typeface="Georgia"/>
              <a:sym typeface="Georgia"/>
            </a:endParaRPr>
          </a:p>
        </p:txBody>
      </p:sp>
      <p:pic>
        <p:nvPicPr>
          <p:cNvPr descr="Image result for banque nationale du canada" id="268" name="Shape 268"/>
          <p:cNvPicPr preferRelativeResize="0"/>
          <p:nvPr/>
        </p:nvPicPr>
        <p:blipFill rotWithShape="1">
          <a:blip r:embed="rId2">
            <a:alphaModFix/>
          </a:blip>
          <a:srcRect b="0" l="0" r="0" t="0"/>
          <a:stretch/>
        </p:blipFill>
        <p:spPr>
          <a:xfrm>
            <a:off x="487628" y="6134377"/>
            <a:ext cx="1238460" cy="312605"/>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21_Custom">
    <p:spTree>
      <p:nvGrpSpPr>
        <p:cNvPr id="269" name="Shape 269"/>
        <p:cNvGrpSpPr/>
        <p:nvPr/>
      </p:nvGrpSpPr>
      <p:grpSpPr>
        <a:xfrm>
          <a:off x="0" y="0"/>
          <a:ext cx="0" cy="0"/>
          <a:chOff x="0" y="0"/>
          <a:chExt cx="0" cy="0"/>
        </a:xfrm>
      </p:grpSpPr>
      <p:sp>
        <p:nvSpPr>
          <p:cNvPr id="270" name="Shape 270"/>
          <p:cNvSpPr/>
          <p:nvPr/>
        </p:nvSpPr>
        <p:spPr>
          <a:xfrm>
            <a:off x="536390" y="1565310"/>
            <a:ext cx="10825321" cy="733789"/>
          </a:xfrm>
          <a:prstGeom prst="rect">
            <a:avLst/>
          </a:prstGeom>
          <a:solidFill>
            <a:schemeClr val="lt1"/>
          </a:solidFill>
          <a:ln>
            <a:noFill/>
          </a:ln>
        </p:spPr>
        <p:txBody>
          <a:bodyPr anchorCtr="0" anchor="ctr" bIns="42050" lIns="84150" rIns="84150" wrap="square" tIns="42050">
            <a:noAutofit/>
          </a:bodyPr>
          <a:lstStyle/>
          <a:p>
            <a:pPr indent="0" lvl="0" marL="0" marR="0" rtl="0" algn="ctr">
              <a:lnSpc>
                <a:spcPct val="100000"/>
              </a:lnSpc>
              <a:spcBef>
                <a:spcPts val="0"/>
              </a:spcBef>
              <a:spcAft>
                <a:spcPts val="0"/>
              </a:spcAft>
              <a:buClr>
                <a:srgbClr val="000000"/>
              </a:buClr>
              <a:buSzPts val="1657"/>
              <a:buFont typeface="Arial"/>
              <a:buNone/>
            </a:pPr>
            <a:r>
              <a:t/>
            </a:r>
            <a:endParaRPr b="0" i="0" sz="1657" u="none" cap="none" strike="noStrike">
              <a:solidFill>
                <a:schemeClr val="lt1"/>
              </a:solidFill>
              <a:latin typeface="Georgia"/>
              <a:ea typeface="Georgia"/>
              <a:cs typeface="Georgia"/>
              <a:sym typeface="Georgia"/>
            </a:endParaRPr>
          </a:p>
        </p:txBody>
      </p:sp>
      <p:sp>
        <p:nvSpPr>
          <p:cNvPr id="271" name="Shape 271"/>
          <p:cNvSpPr/>
          <p:nvPr/>
        </p:nvSpPr>
        <p:spPr>
          <a:xfrm>
            <a:off x="7072544" y="2748275"/>
            <a:ext cx="195052" cy="467977"/>
          </a:xfrm>
          <a:prstGeom prst="rect">
            <a:avLst/>
          </a:prstGeom>
          <a:solidFill>
            <a:schemeClr val="lt1"/>
          </a:solidFill>
          <a:ln>
            <a:noFill/>
          </a:ln>
        </p:spPr>
        <p:txBody>
          <a:bodyPr anchorCtr="0" anchor="ctr" bIns="42050" lIns="84150" rIns="84150" wrap="square" tIns="42050">
            <a:noAutofit/>
          </a:bodyPr>
          <a:lstStyle/>
          <a:p>
            <a:pPr indent="0" lvl="0" marL="0" marR="0" rtl="0" algn="ctr">
              <a:lnSpc>
                <a:spcPct val="100000"/>
              </a:lnSpc>
              <a:spcBef>
                <a:spcPts val="0"/>
              </a:spcBef>
              <a:spcAft>
                <a:spcPts val="0"/>
              </a:spcAft>
              <a:buClr>
                <a:srgbClr val="000000"/>
              </a:buClr>
              <a:buSzPts val="1657"/>
              <a:buFont typeface="Arial"/>
              <a:buNone/>
            </a:pPr>
            <a:r>
              <a:t/>
            </a:r>
            <a:endParaRPr b="0" i="0" sz="1657" u="none" cap="none" strike="noStrike">
              <a:solidFill>
                <a:schemeClr val="lt1"/>
              </a:solidFill>
              <a:latin typeface="Georgia"/>
              <a:ea typeface="Georgia"/>
              <a:cs typeface="Georgia"/>
              <a:sym typeface="Georgia"/>
            </a:endParaRPr>
          </a:p>
        </p:txBody>
      </p:sp>
      <p:sp>
        <p:nvSpPr>
          <p:cNvPr id="272" name="Shape 272"/>
          <p:cNvSpPr/>
          <p:nvPr/>
        </p:nvSpPr>
        <p:spPr>
          <a:xfrm>
            <a:off x="736695" y="469126"/>
            <a:ext cx="2387837" cy="1661968"/>
          </a:xfrm>
          <a:prstGeom prst="rect">
            <a:avLst/>
          </a:prstGeom>
          <a:noFill/>
          <a:ln>
            <a:noFill/>
          </a:ln>
        </p:spPr>
        <p:txBody>
          <a:bodyPr anchorCtr="0" anchor="t" bIns="0" lIns="0" rIns="0" wrap="square" tIns="0">
            <a:noAutofit/>
          </a:bodyPr>
          <a:lstStyle/>
          <a:p>
            <a:pPr indent="0" lvl="0" marL="0" marR="0" rtl="0" algn="ctr">
              <a:lnSpc>
                <a:spcPct val="90000"/>
              </a:lnSpc>
              <a:spcBef>
                <a:spcPts val="0"/>
              </a:spcBef>
              <a:spcAft>
                <a:spcPts val="0"/>
              </a:spcAft>
              <a:buClr>
                <a:schemeClr val="lt1"/>
              </a:buClr>
              <a:buSzPts val="2877"/>
              <a:buFont typeface="Georgia"/>
              <a:buNone/>
            </a:pPr>
            <a:r>
              <a:rPr b="0" i="1" lang="en-US" sz="11506" u="none" cap="none" strike="noStrike">
                <a:solidFill>
                  <a:schemeClr val="lt1"/>
                </a:solidFill>
                <a:latin typeface="Georgia"/>
                <a:ea typeface="Georgia"/>
                <a:cs typeface="Georgia"/>
                <a:sym typeface="Georgia"/>
              </a:rPr>
              <a:t>32</a:t>
            </a:r>
            <a:endParaRPr/>
          </a:p>
        </p:txBody>
      </p:sp>
      <p:sp>
        <p:nvSpPr>
          <p:cNvPr id="273" name="Shape 273"/>
          <p:cNvSpPr txBox="1"/>
          <p:nvPr>
            <p:ph type="title"/>
          </p:nvPr>
        </p:nvSpPr>
        <p:spPr>
          <a:xfrm>
            <a:off x="682693" y="3167619"/>
            <a:ext cx="7463382" cy="877782"/>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SzPts val="2209"/>
              <a:buFont typeface="Georgia"/>
              <a:buNone/>
              <a:defRPr b="1" i="1" sz="2209" u="none" cap="none" strike="noStrike">
                <a:solidFill>
                  <a:schemeClr val="dk1"/>
                </a:solidFill>
                <a:latin typeface="Georgia"/>
                <a:ea typeface="Georgia"/>
                <a:cs typeface="Georgia"/>
                <a:sym typeface="Georgia"/>
              </a:defRPr>
            </a:lvl1pPr>
            <a:lvl2pPr indent="0" lvl="1" rtl="0">
              <a:spcBef>
                <a:spcPts val="0"/>
              </a:spcBef>
              <a:spcAft>
                <a:spcPts val="0"/>
              </a:spcAft>
              <a:buSzPts val="1657"/>
              <a:buFont typeface="Arial"/>
              <a:buNone/>
              <a:defRPr sz="1657"/>
            </a:lvl2pPr>
            <a:lvl3pPr indent="0" lvl="2" rtl="0">
              <a:spcBef>
                <a:spcPts val="0"/>
              </a:spcBef>
              <a:spcAft>
                <a:spcPts val="0"/>
              </a:spcAft>
              <a:buSzPts val="1657"/>
              <a:buFont typeface="Arial"/>
              <a:buNone/>
              <a:defRPr sz="1657"/>
            </a:lvl3pPr>
            <a:lvl4pPr indent="0" lvl="3" rtl="0">
              <a:spcBef>
                <a:spcPts val="0"/>
              </a:spcBef>
              <a:spcAft>
                <a:spcPts val="0"/>
              </a:spcAft>
              <a:buSzPts val="1657"/>
              <a:buFont typeface="Arial"/>
              <a:buNone/>
              <a:defRPr sz="1657"/>
            </a:lvl4pPr>
            <a:lvl5pPr indent="0" lvl="4" rtl="0">
              <a:spcBef>
                <a:spcPts val="0"/>
              </a:spcBef>
              <a:spcAft>
                <a:spcPts val="0"/>
              </a:spcAft>
              <a:buSzPts val="1657"/>
              <a:buFont typeface="Arial"/>
              <a:buNone/>
              <a:defRPr sz="1657"/>
            </a:lvl5pPr>
            <a:lvl6pPr indent="0" lvl="5" rtl="0">
              <a:spcBef>
                <a:spcPts val="0"/>
              </a:spcBef>
              <a:spcAft>
                <a:spcPts val="0"/>
              </a:spcAft>
              <a:buSzPts val="1657"/>
              <a:buFont typeface="Arial"/>
              <a:buNone/>
              <a:defRPr sz="1657"/>
            </a:lvl6pPr>
            <a:lvl7pPr indent="0" lvl="6" rtl="0">
              <a:spcBef>
                <a:spcPts val="0"/>
              </a:spcBef>
              <a:spcAft>
                <a:spcPts val="0"/>
              </a:spcAft>
              <a:buSzPts val="1657"/>
              <a:buFont typeface="Arial"/>
              <a:buNone/>
              <a:defRPr sz="1657"/>
            </a:lvl7pPr>
            <a:lvl8pPr indent="0" lvl="7" rtl="0">
              <a:spcBef>
                <a:spcPts val="0"/>
              </a:spcBef>
              <a:spcAft>
                <a:spcPts val="0"/>
              </a:spcAft>
              <a:buSzPts val="1657"/>
              <a:buFont typeface="Arial"/>
              <a:buNone/>
              <a:defRPr sz="1657"/>
            </a:lvl8pPr>
            <a:lvl9pPr indent="0" lvl="8" rtl="0">
              <a:spcBef>
                <a:spcPts val="0"/>
              </a:spcBef>
              <a:spcAft>
                <a:spcPts val="0"/>
              </a:spcAft>
              <a:buSzPts val="1657"/>
              <a:buFont typeface="Arial"/>
              <a:buNone/>
              <a:defRPr sz="1657"/>
            </a:lvl9pPr>
          </a:lstStyle>
          <a:p/>
        </p:txBody>
      </p:sp>
      <p:cxnSp>
        <p:nvCxnSpPr>
          <p:cNvPr id="274" name="Shape 274"/>
          <p:cNvCxnSpPr/>
          <p:nvPr/>
        </p:nvCxnSpPr>
        <p:spPr>
          <a:xfrm flipH="1" rot="10800000">
            <a:off x="487628" y="3110427"/>
            <a:ext cx="10532700" cy="146400"/>
          </a:xfrm>
          <a:prstGeom prst="bentConnector3">
            <a:avLst>
              <a:gd fmla="val 0" name="adj1"/>
            </a:avLst>
          </a:prstGeom>
          <a:noFill/>
          <a:ln cap="flat" cmpd="sng" w="12700">
            <a:solidFill>
              <a:schemeClr val="dk2"/>
            </a:solidFill>
            <a:prstDash val="solid"/>
            <a:round/>
            <a:headEnd len="med" w="med" type="none"/>
            <a:tailEnd len="med" w="med" type="none"/>
          </a:ln>
        </p:spPr>
      </p:cxnSp>
      <p:sp>
        <p:nvSpPr>
          <p:cNvPr id="275" name="Shape 275"/>
          <p:cNvSpPr txBox="1"/>
          <p:nvPr>
            <p:ph idx="12" type="sldNum"/>
          </p:nvPr>
        </p:nvSpPr>
        <p:spPr>
          <a:xfrm>
            <a:off x="9069865" y="6217625"/>
            <a:ext cx="1954348" cy="146297"/>
          </a:xfrm>
          <a:prstGeom prst="rect">
            <a:avLst/>
          </a:prstGeom>
          <a:noFill/>
          <a:ln>
            <a:noFill/>
          </a:ln>
        </p:spPr>
        <p:txBody>
          <a:bodyPr anchorCtr="0" anchor="t" bIns="0" lIns="0" rIns="0" wrap="square" tIns="0">
            <a:noAutofit/>
          </a:bodyPr>
          <a:lstStyle/>
          <a:p>
            <a:pPr indent="0" lvl="0" marL="0" marR="0" rtl="0" algn="r">
              <a:lnSpc>
                <a:spcPct val="100000"/>
              </a:lnSpc>
              <a:spcBef>
                <a:spcPts val="0"/>
              </a:spcBef>
              <a:spcAft>
                <a:spcPts val="0"/>
              </a:spcAft>
              <a:buClr>
                <a:schemeClr val="dk1"/>
              </a:buClr>
              <a:buSzPts val="230"/>
              <a:buFont typeface="Georgia"/>
              <a:buNone/>
            </a:pPr>
            <a:r>
              <a:rPr b="0" i="1" lang="en-US" sz="920" u="none" cap="none" strike="noStrike">
                <a:solidFill>
                  <a:schemeClr val="dk1"/>
                </a:solidFill>
                <a:latin typeface="Georgia"/>
                <a:ea typeface="Georgia"/>
                <a:cs typeface="Georgia"/>
                <a:sym typeface="Georgia"/>
              </a:rPr>
              <a:t>PwC</a:t>
            </a:r>
            <a:r>
              <a:rPr b="0" i="0" lang="en-US" sz="920" u="none" cap="none" strike="noStrike">
                <a:solidFill>
                  <a:schemeClr val="dk1"/>
                </a:solidFill>
                <a:latin typeface="Georgia"/>
                <a:ea typeface="Georgia"/>
                <a:cs typeface="Georgia"/>
                <a:sym typeface="Georgia"/>
              </a:rPr>
              <a:t> | </a:t>
            </a:r>
            <a:fld id="{00000000-1234-1234-1234-123412341234}" type="slidenum">
              <a:rPr b="0" i="0" lang="en-US" sz="920" u="none" cap="none" strike="noStrike">
                <a:solidFill>
                  <a:schemeClr val="dk1"/>
                </a:solidFill>
                <a:latin typeface="Georgia"/>
                <a:ea typeface="Georgia"/>
                <a:cs typeface="Georgia"/>
                <a:sym typeface="Georgia"/>
              </a:rPr>
              <a:t>‹#›</a:t>
            </a:fld>
            <a:endParaRPr b="0" i="0" sz="920" u="none" cap="none" strike="noStrike">
              <a:solidFill>
                <a:schemeClr val="dk1"/>
              </a:solidFill>
              <a:latin typeface="Georgia"/>
              <a:ea typeface="Georgia"/>
              <a:cs typeface="Georgia"/>
              <a:sym typeface="Georgia"/>
            </a:endParaRPr>
          </a:p>
        </p:txBody>
      </p:sp>
      <p:pic>
        <p:nvPicPr>
          <p:cNvPr descr="Image result for banque nationale du canada" id="276" name="Shape 276"/>
          <p:cNvPicPr preferRelativeResize="0"/>
          <p:nvPr/>
        </p:nvPicPr>
        <p:blipFill rotWithShape="1">
          <a:blip r:embed="rId2">
            <a:alphaModFix/>
          </a:blip>
          <a:srcRect b="0" l="0" r="0" t="0"/>
          <a:stretch/>
        </p:blipFill>
        <p:spPr>
          <a:xfrm>
            <a:off x="487628" y="6134377"/>
            <a:ext cx="1238460" cy="31260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over Slide: Picture">
    <p:spTree>
      <p:nvGrpSpPr>
        <p:cNvPr id="29" name="Shape 29"/>
        <p:cNvGrpSpPr/>
        <p:nvPr/>
      </p:nvGrpSpPr>
      <p:grpSpPr>
        <a:xfrm>
          <a:off x="0" y="0"/>
          <a:ext cx="0" cy="0"/>
          <a:chOff x="0" y="0"/>
          <a:chExt cx="0" cy="0"/>
        </a:xfrm>
      </p:grpSpPr>
      <p:grpSp>
        <p:nvGrpSpPr>
          <p:cNvPr id="30" name="Shape 30"/>
          <p:cNvGrpSpPr/>
          <p:nvPr/>
        </p:nvGrpSpPr>
        <p:grpSpPr>
          <a:xfrm>
            <a:off x="2244042" y="1"/>
            <a:ext cx="9460488" cy="5928666"/>
            <a:chOff x="19140488" y="13674"/>
            <a:chExt cx="7443916" cy="6145876"/>
          </a:xfrm>
        </p:grpSpPr>
        <p:sp>
          <p:nvSpPr>
            <p:cNvPr id="31" name="Shape 31"/>
            <p:cNvSpPr/>
            <p:nvPr/>
          </p:nvSpPr>
          <p:spPr>
            <a:xfrm>
              <a:off x="19140488" y="4188799"/>
              <a:ext cx="2302200" cy="1970700"/>
            </a:xfrm>
            <a:prstGeom prst="rect">
              <a:avLst/>
            </a:prstGeom>
            <a:solidFill>
              <a:srgbClr val="9A1702"/>
            </a:solid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ts val="1657"/>
                <a:buFont typeface="Arial"/>
                <a:buNone/>
              </a:pPr>
              <a:r>
                <a:t/>
              </a:r>
              <a:endParaRPr b="0" i="0" sz="1657" u="none" cap="none" strike="noStrike">
                <a:solidFill>
                  <a:schemeClr val="dk1"/>
                </a:solidFill>
                <a:latin typeface="Arial"/>
                <a:ea typeface="Arial"/>
                <a:cs typeface="Arial"/>
                <a:sym typeface="Arial"/>
              </a:endParaRPr>
            </a:p>
          </p:txBody>
        </p:sp>
        <p:sp>
          <p:nvSpPr>
            <p:cNvPr id="32" name="Shape 32"/>
            <p:cNvSpPr/>
            <p:nvPr/>
          </p:nvSpPr>
          <p:spPr>
            <a:xfrm>
              <a:off x="25663403" y="4032250"/>
              <a:ext cx="921000" cy="2127300"/>
            </a:xfrm>
            <a:prstGeom prst="rect">
              <a:avLst/>
            </a:prstGeom>
            <a:solidFill>
              <a:srgbClr val="F3BE26"/>
            </a:solid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ts val="1657"/>
                <a:buFont typeface="Arial"/>
                <a:buNone/>
              </a:pPr>
              <a:r>
                <a:t/>
              </a:r>
              <a:endParaRPr b="0" i="0" sz="1657" u="none" cap="none" strike="noStrike">
                <a:solidFill>
                  <a:schemeClr val="dk1"/>
                </a:solidFill>
                <a:latin typeface="Arial"/>
                <a:ea typeface="Arial"/>
                <a:cs typeface="Arial"/>
                <a:sym typeface="Arial"/>
              </a:endParaRPr>
            </a:p>
          </p:txBody>
        </p:sp>
        <p:sp>
          <p:nvSpPr>
            <p:cNvPr id="33" name="Shape 33"/>
            <p:cNvSpPr/>
            <p:nvPr/>
          </p:nvSpPr>
          <p:spPr>
            <a:xfrm>
              <a:off x="25049481" y="2899477"/>
              <a:ext cx="734700" cy="1289400"/>
            </a:xfrm>
            <a:prstGeom prst="rect">
              <a:avLst/>
            </a:prstGeom>
            <a:solidFill>
              <a:srgbClr val="F3BC87"/>
            </a:solid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ts val="1657"/>
                <a:buFont typeface="Arial"/>
                <a:buNone/>
              </a:pPr>
              <a:r>
                <a:t/>
              </a:r>
              <a:endParaRPr b="0" i="0" sz="1657" u="none" cap="none" strike="noStrike">
                <a:solidFill>
                  <a:schemeClr val="dk1"/>
                </a:solidFill>
                <a:latin typeface="Arial"/>
                <a:ea typeface="Arial"/>
                <a:cs typeface="Arial"/>
                <a:sym typeface="Arial"/>
              </a:endParaRPr>
            </a:p>
          </p:txBody>
        </p:sp>
        <p:sp>
          <p:nvSpPr>
            <p:cNvPr id="34" name="Shape 34"/>
            <p:cNvSpPr/>
            <p:nvPr/>
          </p:nvSpPr>
          <p:spPr>
            <a:xfrm>
              <a:off x="25049481" y="4032250"/>
              <a:ext cx="734700" cy="2127300"/>
            </a:xfrm>
            <a:prstGeom prst="rect">
              <a:avLst/>
            </a:prstGeom>
            <a:solidFill>
              <a:srgbClr val="E88C14"/>
            </a:solid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ts val="1657"/>
                <a:buFont typeface="Arial"/>
                <a:buNone/>
              </a:pPr>
              <a:r>
                <a:t/>
              </a:r>
              <a:endParaRPr b="0" i="0" sz="1657" u="none" cap="none" strike="noStrike">
                <a:solidFill>
                  <a:schemeClr val="dk1"/>
                </a:solidFill>
                <a:latin typeface="Arial"/>
                <a:ea typeface="Arial"/>
                <a:cs typeface="Arial"/>
                <a:sym typeface="Arial"/>
              </a:endParaRPr>
            </a:p>
          </p:txBody>
        </p:sp>
        <p:sp>
          <p:nvSpPr>
            <p:cNvPr id="35" name="Shape 35"/>
            <p:cNvSpPr/>
            <p:nvPr/>
          </p:nvSpPr>
          <p:spPr>
            <a:xfrm>
              <a:off x="24665780" y="706365"/>
              <a:ext cx="477000" cy="2263800"/>
            </a:xfrm>
            <a:prstGeom prst="rect">
              <a:avLst/>
            </a:prstGeom>
            <a:solidFill>
              <a:srgbClr val="E669A2"/>
            </a:solid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ts val="1657"/>
                <a:buFont typeface="Arial"/>
                <a:buNone/>
              </a:pPr>
              <a:r>
                <a:t/>
              </a:r>
              <a:endParaRPr b="0" i="0" sz="1657" u="none" cap="none" strike="noStrike">
                <a:solidFill>
                  <a:schemeClr val="dk1"/>
                </a:solidFill>
                <a:latin typeface="Arial"/>
                <a:ea typeface="Arial"/>
                <a:cs typeface="Arial"/>
                <a:sym typeface="Arial"/>
              </a:endParaRPr>
            </a:p>
          </p:txBody>
        </p:sp>
        <p:sp>
          <p:nvSpPr>
            <p:cNvPr id="36" name="Shape 36"/>
            <p:cNvSpPr/>
            <p:nvPr/>
          </p:nvSpPr>
          <p:spPr>
            <a:xfrm>
              <a:off x="24665780" y="2899478"/>
              <a:ext cx="477000" cy="1289400"/>
            </a:xfrm>
            <a:prstGeom prst="rect">
              <a:avLst/>
            </a:prstGeom>
            <a:solidFill>
              <a:srgbClr val="DB4D56"/>
            </a:solid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ts val="1657"/>
                <a:buFont typeface="Arial"/>
                <a:buNone/>
              </a:pPr>
              <a:r>
                <a:t/>
              </a:r>
              <a:endParaRPr b="0" i="0" sz="1657" u="none" cap="none" strike="noStrike">
                <a:solidFill>
                  <a:schemeClr val="dk1"/>
                </a:solidFill>
                <a:latin typeface="Arial"/>
                <a:ea typeface="Arial"/>
                <a:cs typeface="Arial"/>
                <a:sym typeface="Arial"/>
              </a:endParaRPr>
            </a:p>
          </p:txBody>
        </p:sp>
        <p:sp>
          <p:nvSpPr>
            <p:cNvPr id="37" name="Shape 37"/>
            <p:cNvSpPr/>
            <p:nvPr/>
          </p:nvSpPr>
          <p:spPr>
            <a:xfrm>
              <a:off x="24665780" y="4032250"/>
              <a:ext cx="477000" cy="2127300"/>
            </a:xfrm>
            <a:prstGeom prst="rect">
              <a:avLst/>
            </a:prstGeom>
            <a:solidFill>
              <a:srgbClr val="D13A0D"/>
            </a:solid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ts val="1657"/>
                <a:buFont typeface="Arial"/>
                <a:buNone/>
              </a:pPr>
              <a:r>
                <a:t/>
              </a:r>
              <a:endParaRPr b="0" i="0" sz="1657" u="none" cap="none" strike="noStrike">
                <a:solidFill>
                  <a:schemeClr val="dk1"/>
                </a:solidFill>
                <a:latin typeface="Arial"/>
                <a:ea typeface="Arial"/>
                <a:cs typeface="Arial"/>
                <a:sym typeface="Arial"/>
              </a:endParaRPr>
            </a:p>
          </p:txBody>
        </p:sp>
        <p:sp>
          <p:nvSpPr>
            <p:cNvPr id="38" name="Shape 38"/>
            <p:cNvSpPr/>
            <p:nvPr/>
          </p:nvSpPr>
          <p:spPr>
            <a:xfrm>
              <a:off x="19140488" y="669925"/>
              <a:ext cx="5662500" cy="2300400"/>
            </a:xfrm>
            <a:prstGeom prst="rect">
              <a:avLst/>
            </a:prstGeom>
            <a:solidFill>
              <a:srgbClr val="D74021"/>
            </a:solid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ts val="1657"/>
                <a:buFont typeface="Arial"/>
                <a:buNone/>
              </a:pPr>
              <a:r>
                <a:t/>
              </a:r>
              <a:endParaRPr b="0" i="0" sz="1657" u="none" cap="none" strike="noStrike">
                <a:solidFill>
                  <a:schemeClr val="dk1"/>
                </a:solidFill>
                <a:latin typeface="Arial"/>
                <a:ea typeface="Arial"/>
                <a:cs typeface="Arial"/>
                <a:sym typeface="Arial"/>
              </a:endParaRPr>
            </a:p>
          </p:txBody>
        </p:sp>
        <p:sp>
          <p:nvSpPr>
            <p:cNvPr id="39" name="Shape 39"/>
            <p:cNvSpPr/>
            <p:nvPr/>
          </p:nvSpPr>
          <p:spPr>
            <a:xfrm>
              <a:off x="19140488" y="2899478"/>
              <a:ext cx="5662500" cy="1289400"/>
            </a:xfrm>
            <a:prstGeom prst="rect">
              <a:avLst/>
            </a:prstGeom>
            <a:solidFill>
              <a:srgbClr val="CD2F12"/>
            </a:solid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ts val="1657"/>
                <a:buFont typeface="Arial"/>
                <a:buNone/>
              </a:pPr>
              <a:r>
                <a:t/>
              </a:r>
              <a:endParaRPr b="0" i="0" sz="1657" u="none" cap="none" strike="noStrike">
                <a:solidFill>
                  <a:schemeClr val="dk1"/>
                </a:solidFill>
                <a:latin typeface="Arial"/>
                <a:ea typeface="Arial"/>
                <a:cs typeface="Arial"/>
                <a:sym typeface="Arial"/>
              </a:endParaRPr>
            </a:p>
          </p:txBody>
        </p:sp>
        <p:sp>
          <p:nvSpPr>
            <p:cNvPr id="40" name="Shape 40"/>
            <p:cNvSpPr/>
            <p:nvPr/>
          </p:nvSpPr>
          <p:spPr>
            <a:xfrm>
              <a:off x="19140488" y="4032250"/>
              <a:ext cx="5662500" cy="2127300"/>
            </a:xfrm>
            <a:custGeom>
              <a:pathLst>
                <a:path extrusionOk="0" h="120000" w="120000">
                  <a:moveTo>
                    <a:pt x="0" y="0"/>
                  </a:moveTo>
                  <a:lnTo>
                    <a:pt x="120000" y="0"/>
                  </a:lnTo>
                  <a:lnTo>
                    <a:pt x="120000" y="120000"/>
                  </a:lnTo>
                  <a:lnTo>
                    <a:pt x="46156" y="120000"/>
                  </a:lnTo>
                  <a:lnTo>
                    <a:pt x="46156" y="16208"/>
                  </a:lnTo>
                  <a:lnTo>
                    <a:pt x="0" y="16208"/>
                  </a:lnTo>
                  <a:lnTo>
                    <a:pt x="0" y="0"/>
                  </a:lnTo>
                  <a:close/>
                </a:path>
              </a:pathLst>
            </a:custGeom>
            <a:solidFill>
              <a:srgbClr val="C42303"/>
            </a:solid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ts val="1657"/>
                <a:buFont typeface="Arial"/>
                <a:buNone/>
              </a:pPr>
              <a:r>
                <a:t/>
              </a:r>
              <a:endParaRPr b="0" i="0" sz="1657" u="none" cap="none" strike="noStrike">
                <a:solidFill>
                  <a:schemeClr val="dk1"/>
                </a:solidFill>
                <a:latin typeface="Arial"/>
                <a:ea typeface="Arial"/>
                <a:cs typeface="Arial"/>
                <a:sym typeface="Arial"/>
              </a:endParaRPr>
            </a:p>
          </p:txBody>
        </p:sp>
        <p:sp>
          <p:nvSpPr>
            <p:cNvPr id="41" name="Shape 41"/>
            <p:cNvSpPr/>
            <p:nvPr/>
          </p:nvSpPr>
          <p:spPr>
            <a:xfrm>
              <a:off x="19140488" y="13674"/>
              <a:ext cx="5662500" cy="692700"/>
            </a:xfrm>
            <a:prstGeom prst="rect">
              <a:avLst/>
            </a:prstGeom>
            <a:solidFill>
              <a:srgbClr val="EE9C34"/>
            </a:solid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ts val="1657"/>
                <a:buFont typeface="Arial"/>
                <a:buNone/>
              </a:pPr>
              <a:r>
                <a:t/>
              </a:r>
              <a:endParaRPr b="0" i="0" sz="1657" u="none" cap="none" strike="noStrike">
                <a:solidFill>
                  <a:schemeClr val="dk1"/>
                </a:solidFill>
                <a:latin typeface="Arial"/>
                <a:ea typeface="Arial"/>
                <a:cs typeface="Arial"/>
                <a:sym typeface="Arial"/>
              </a:endParaRPr>
            </a:p>
          </p:txBody>
        </p:sp>
      </p:grpSp>
      <p:sp>
        <p:nvSpPr>
          <p:cNvPr id="42" name="Shape 42"/>
          <p:cNvSpPr txBox="1"/>
          <p:nvPr>
            <p:ph type="ctrTitle"/>
          </p:nvPr>
        </p:nvSpPr>
        <p:spPr>
          <a:xfrm>
            <a:off x="2425945" y="804633"/>
            <a:ext cx="6839066" cy="877782"/>
          </a:xfrm>
          <a:prstGeom prst="rect">
            <a:avLst/>
          </a:prstGeom>
          <a:noFill/>
          <a:ln>
            <a:noFill/>
          </a:ln>
        </p:spPr>
        <p:txBody>
          <a:bodyPr anchorCtr="0" anchor="t" bIns="91425" lIns="91425" rIns="91425" wrap="square" tIns="91425"/>
          <a:lstStyle>
            <a:lvl1pPr indent="0" lvl="0" marL="0" marR="0" rtl="0" algn="l">
              <a:lnSpc>
                <a:spcPct val="90000"/>
              </a:lnSpc>
              <a:spcBef>
                <a:spcPts val="0"/>
              </a:spcBef>
              <a:spcAft>
                <a:spcPts val="0"/>
              </a:spcAft>
              <a:buClr>
                <a:schemeClr val="lt1"/>
              </a:buClr>
              <a:buSzPts val="2945"/>
              <a:buFont typeface="Georgia"/>
              <a:buNone/>
              <a:defRPr b="1" i="1" sz="2945" u="none" cap="none" strike="noStrike">
                <a:solidFill>
                  <a:schemeClr val="lt1"/>
                </a:solidFill>
                <a:latin typeface="Georgia"/>
                <a:ea typeface="Georgia"/>
                <a:cs typeface="Georgia"/>
                <a:sym typeface="Georgia"/>
              </a:defRPr>
            </a:lvl1pPr>
            <a:lvl2pPr indent="0" lvl="1" rtl="0">
              <a:spcBef>
                <a:spcPts val="0"/>
              </a:spcBef>
              <a:spcAft>
                <a:spcPts val="0"/>
              </a:spcAft>
              <a:buSzPts val="1657"/>
              <a:buFont typeface="Arial"/>
              <a:buNone/>
              <a:defRPr sz="1657"/>
            </a:lvl2pPr>
            <a:lvl3pPr indent="0" lvl="2" rtl="0">
              <a:spcBef>
                <a:spcPts val="0"/>
              </a:spcBef>
              <a:spcAft>
                <a:spcPts val="0"/>
              </a:spcAft>
              <a:buSzPts val="1657"/>
              <a:buFont typeface="Arial"/>
              <a:buNone/>
              <a:defRPr sz="1657"/>
            </a:lvl3pPr>
            <a:lvl4pPr indent="0" lvl="3" rtl="0">
              <a:spcBef>
                <a:spcPts val="0"/>
              </a:spcBef>
              <a:spcAft>
                <a:spcPts val="0"/>
              </a:spcAft>
              <a:buSzPts val="1657"/>
              <a:buFont typeface="Arial"/>
              <a:buNone/>
              <a:defRPr sz="1657"/>
            </a:lvl4pPr>
            <a:lvl5pPr indent="0" lvl="4" rtl="0">
              <a:spcBef>
                <a:spcPts val="0"/>
              </a:spcBef>
              <a:spcAft>
                <a:spcPts val="0"/>
              </a:spcAft>
              <a:buSzPts val="1657"/>
              <a:buFont typeface="Arial"/>
              <a:buNone/>
              <a:defRPr sz="1657"/>
            </a:lvl5pPr>
            <a:lvl6pPr indent="0" lvl="5" rtl="0">
              <a:spcBef>
                <a:spcPts val="0"/>
              </a:spcBef>
              <a:spcAft>
                <a:spcPts val="0"/>
              </a:spcAft>
              <a:buSzPts val="1657"/>
              <a:buFont typeface="Arial"/>
              <a:buNone/>
              <a:defRPr sz="1657"/>
            </a:lvl6pPr>
            <a:lvl7pPr indent="0" lvl="6" rtl="0">
              <a:spcBef>
                <a:spcPts val="0"/>
              </a:spcBef>
              <a:spcAft>
                <a:spcPts val="0"/>
              </a:spcAft>
              <a:buSzPts val="1657"/>
              <a:buFont typeface="Arial"/>
              <a:buNone/>
              <a:defRPr sz="1657"/>
            </a:lvl7pPr>
            <a:lvl8pPr indent="0" lvl="7" rtl="0">
              <a:spcBef>
                <a:spcPts val="0"/>
              </a:spcBef>
              <a:spcAft>
                <a:spcPts val="0"/>
              </a:spcAft>
              <a:buSzPts val="1657"/>
              <a:buFont typeface="Arial"/>
              <a:buNone/>
              <a:defRPr sz="1657"/>
            </a:lvl8pPr>
            <a:lvl9pPr indent="0" lvl="8" rtl="0">
              <a:spcBef>
                <a:spcPts val="0"/>
              </a:spcBef>
              <a:spcAft>
                <a:spcPts val="0"/>
              </a:spcAft>
              <a:buSzPts val="1657"/>
              <a:buFont typeface="Arial"/>
              <a:buNone/>
              <a:defRPr sz="1657"/>
            </a:lvl9pPr>
          </a:lstStyle>
          <a:p/>
        </p:txBody>
      </p:sp>
      <p:sp>
        <p:nvSpPr>
          <p:cNvPr id="43" name="Shape 43"/>
          <p:cNvSpPr txBox="1"/>
          <p:nvPr>
            <p:ph idx="1" type="subTitle"/>
          </p:nvPr>
        </p:nvSpPr>
        <p:spPr>
          <a:xfrm>
            <a:off x="2425945" y="1776950"/>
            <a:ext cx="6839066" cy="877782"/>
          </a:xfrm>
          <a:prstGeom prst="rect">
            <a:avLst/>
          </a:prstGeom>
          <a:noFill/>
          <a:ln>
            <a:noFill/>
          </a:ln>
        </p:spPr>
        <p:txBody>
          <a:bodyPr anchorCtr="0" anchor="t" bIns="91425" lIns="91425" rIns="91425" wrap="square" tIns="91425"/>
          <a:lstStyle>
            <a:lvl1pPr indent="0" lvl="0" marL="0" marR="0" rtl="0" algn="l">
              <a:lnSpc>
                <a:spcPct val="90000"/>
              </a:lnSpc>
              <a:spcBef>
                <a:spcPts val="0"/>
              </a:spcBef>
              <a:spcAft>
                <a:spcPts val="0"/>
              </a:spcAft>
              <a:buClr>
                <a:schemeClr val="dk1"/>
              </a:buClr>
              <a:buSzPts val="2945"/>
              <a:buFont typeface="Georgia"/>
              <a:buNone/>
              <a:defRPr b="0" i="0" sz="2945" u="none" cap="none" strike="noStrike">
                <a:solidFill>
                  <a:schemeClr val="lt1"/>
                </a:solidFill>
                <a:latin typeface="Georgia"/>
                <a:ea typeface="Georgia"/>
                <a:cs typeface="Georgia"/>
                <a:sym typeface="Georgia"/>
              </a:defRPr>
            </a:lvl1pPr>
            <a:lvl2pPr indent="0" lvl="1" marL="0" marR="0" rtl="0" algn="l">
              <a:lnSpc>
                <a:spcPct val="100000"/>
              </a:lnSpc>
              <a:spcBef>
                <a:spcPts val="0"/>
              </a:spcBef>
              <a:spcAft>
                <a:spcPts val="0"/>
              </a:spcAft>
              <a:buClr>
                <a:schemeClr val="dk1"/>
              </a:buClr>
              <a:buSzPts val="1657"/>
              <a:buFont typeface="Georgia"/>
              <a:buNone/>
              <a:defRPr b="0" i="0" sz="1657" u="none" cap="none" strike="noStrike">
                <a:solidFill>
                  <a:schemeClr val="lt1"/>
                </a:solidFill>
                <a:latin typeface="Georgia"/>
                <a:ea typeface="Georgia"/>
                <a:cs typeface="Georgia"/>
                <a:sym typeface="Georgia"/>
              </a:defRPr>
            </a:lvl2pPr>
            <a:lvl3pPr indent="0" lvl="2" marL="420829" marR="0" rtl="0" algn="l">
              <a:lnSpc>
                <a:spcPct val="100000"/>
              </a:lnSpc>
              <a:spcBef>
                <a:spcPts val="828"/>
              </a:spcBef>
              <a:spcAft>
                <a:spcPts val="0"/>
              </a:spcAft>
              <a:buClr>
                <a:schemeClr val="dk1"/>
              </a:buClr>
              <a:buSzPts val="1657"/>
              <a:buFont typeface="Georgia"/>
              <a:buNone/>
              <a:defRPr b="0" i="0" sz="1657" u="none" cap="none" strike="noStrike">
                <a:solidFill>
                  <a:schemeClr val="lt1"/>
                </a:solidFill>
                <a:latin typeface="Georgia"/>
                <a:ea typeface="Georgia"/>
                <a:cs typeface="Georgia"/>
                <a:sym typeface="Georgia"/>
              </a:defRPr>
            </a:lvl3pPr>
            <a:lvl4pPr indent="0" lvl="3" marL="841658" marR="0" rtl="0" algn="l">
              <a:lnSpc>
                <a:spcPct val="100000"/>
              </a:lnSpc>
              <a:spcBef>
                <a:spcPts val="828"/>
              </a:spcBef>
              <a:spcAft>
                <a:spcPts val="0"/>
              </a:spcAft>
              <a:buClr>
                <a:schemeClr val="dk1"/>
              </a:buClr>
              <a:buSzPts val="1657"/>
              <a:buFont typeface="Georgia"/>
              <a:buNone/>
              <a:defRPr b="0" i="0" sz="1657" u="none" cap="none" strike="noStrike">
                <a:solidFill>
                  <a:schemeClr val="lt1"/>
                </a:solidFill>
                <a:latin typeface="Georgia"/>
                <a:ea typeface="Georgia"/>
                <a:cs typeface="Georgia"/>
                <a:sym typeface="Georgia"/>
              </a:defRPr>
            </a:lvl4pPr>
            <a:lvl5pPr indent="0" lvl="4" marL="1262486" marR="0" rtl="0" algn="l">
              <a:lnSpc>
                <a:spcPct val="100000"/>
              </a:lnSpc>
              <a:spcBef>
                <a:spcPts val="828"/>
              </a:spcBef>
              <a:spcAft>
                <a:spcPts val="0"/>
              </a:spcAft>
              <a:buClr>
                <a:schemeClr val="dk1"/>
              </a:buClr>
              <a:buSzPts val="1657"/>
              <a:buFont typeface="Georgia"/>
              <a:buNone/>
              <a:defRPr b="0" i="0" sz="1657" u="none" cap="none" strike="noStrike">
                <a:solidFill>
                  <a:schemeClr val="lt1"/>
                </a:solidFill>
                <a:latin typeface="Georgia"/>
                <a:ea typeface="Georgia"/>
                <a:cs typeface="Georgia"/>
                <a:sym typeface="Georgia"/>
              </a:defRPr>
            </a:lvl5pPr>
            <a:lvl6pPr indent="0" lvl="5" marL="1683315" marR="0" rtl="0" algn="l">
              <a:lnSpc>
                <a:spcPct val="100000"/>
              </a:lnSpc>
              <a:spcBef>
                <a:spcPts val="828"/>
              </a:spcBef>
              <a:spcAft>
                <a:spcPts val="0"/>
              </a:spcAft>
              <a:buClr>
                <a:schemeClr val="dk1"/>
              </a:buClr>
              <a:buSzPts val="1657"/>
              <a:buFont typeface="Georgia"/>
              <a:buNone/>
              <a:defRPr b="0" i="0" sz="1657" u="none" cap="none" strike="noStrike">
                <a:solidFill>
                  <a:schemeClr val="lt1"/>
                </a:solidFill>
                <a:latin typeface="Georgia"/>
                <a:ea typeface="Georgia"/>
                <a:cs typeface="Georgia"/>
                <a:sym typeface="Georgia"/>
              </a:defRPr>
            </a:lvl6pPr>
            <a:lvl7pPr indent="0" lvl="6" marL="2104144" marR="0" rtl="0" algn="l">
              <a:lnSpc>
                <a:spcPct val="100000"/>
              </a:lnSpc>
              <a:spcBef>
                <a:spcPts val="828"/>
              </a:spcBef>
              <a:spcAft>
                <a:spcPts val="0"/>
              </a:spcAft>
              <a:buClr>
                <a:schemeClr val="lt1"/>
              </a:buClr>
              <a:buSzPts val="1657"/>
              <a:buFont typeface="Georgia"/>
              <a:buNone/>
              <a:defRPr b="0" i="0" sz="1657" u="none" cap="none" strike="noStrike">
                <a:solidFill>
                  <a:schemeClr val="lt1"/>
                </a:solidFill>
                <a:latin typeface="Georgia"/>
                <a:ea typeface="Georgia"/>
                <a:cs typeface="Georgia"/>
                <a:sym typeface="Georgia"/>
              </a:defRPr>
            </a:lvl7pPr>
            <a:lvl8pPr indent="0" lvl="7" marL="2524973" marR="0" rtl="0" algn="l">
              <a:lnSpc>
                <a:spcPct val="100000"/>
              </a:lnSpc>
              <a:spcBef>
                <a:spcPts val="828"/>
              </a:spcBef>
              <a:spcAft>
                <a:spcPts val="0"/>
              </a:spcAft>
              <a:buClr>
                <a:schemeClr val="lt1"/>
              </a:buClr>
              <a:buSzPts val="1657"/>
              <a:buFont typeface="Georgia"/>
              <a:buNone/>
              <a:defRPr b="0" i="0" sz="1657" u="none" cap="none" strike="noStrike">
                <a:solidFill>
                  <a:schemeClr val="lt1"/>
                </a:solidFill>
                <a:latin typeface="Georgia"/>
                <a:ea typeface="Georgia"/>
                <a:cs typeface="Georgia"/>
                <a:sym typeface="Georgia"/>
              </a:defRPr>
            </a:lvl8pPr>
            <a:lvl9pPr indent="0" lvl="8" marL="2945802" marR="0" rtl="0" algn="l">
              <a:lnSpc>
                <a:spcPct val="100000"/>
              </a:lnSpc>
              <a:spcBef>
                <a:spcPts val="828"/>
              </a:spcBef>
              <a:spcAft>
                <a:spcPts val="828"/>
              </a:spcAft>
              <a:buClr>
                <a:schemeClr val="lt1"/>
              </a:buClr>
              <a:buSzPts val="1657"/>
              <a:buFont typeface="Arial"/>
              <a:buNone/>
              <a:defRPr b="1" i="0" sz="1657" u="none" cap="none" strike="noStrike">
                <a:solidFill>
                  <a:schemeClr val="lt1"/>
                </a:solidFill>
                <a:latin typeface="Georgia"/>
                <a:ea typeface="Georgia"/>
                <a:cs typeface="Georgia"/>
                <a:sym typeface="Georgia"/>
              </a:defRPr>
            </a:lvl9pPr>
          </a:lstStyle>
          <a:p/>
        </p:txBody>
      </p:sp>
      <p:sp>
        <p:nvSpPr>
          <p:cNvPr id="44" name="Shape 44"/>
          <p:cNvSpPr txBox="1"/>
          <p:nvPr>
            <p:ph idx="2" type="body"/>
          </p:nvPr>
        </p:nvSpPr>
        <p:spPr>
          <a:xfrm>
            <a:off x="2425947" y="359895"/>
            <a:ext cx="5254854" cy="140537"/>
          </a:xfrm>
          <a:prstGeom prst="rect">
            <a:avLst/>
          </a:prstGeom>
          <a:noFill/>
          <a:ln>
            <a:noFill/>
          </a:ln>
        </p:spPr>
        <p:txBody>
          <a:bodyPr anchorCtr="0" anchor="t" bIns="91425" lIns="91425" rIns="91425" wrap="square" tIns="91425"/>
          <a:lstStyle>
            <a:lvl1pPr indent="-228600" lvl="0" marL="457200" marR="0" rtl="0" algn="l">
              <a:lnSpc>
                <a:spcPct val="100000"/>
              </a:lnSpc>
              <a:spcBef>
                <a:spcPts val="0"/>
              </a:spcBef>
              <a:spcAft>
                <a:spcPts val="0"/>
              </a:spcAft>
              <a:buClr>
                <a:schemeClr val="dk1"/>
              </a:buClr>
              <a:buSzPts val="1012"/>
              <a:buFont typeface="Arial"/>
              <a:buNone/>
              <a:defRPr b="0" i="0" sz="1012" u="none" cap="none" strike="noStrike">
                <a:solidFill>
                  <a:schemeClr val="lt1"/>
                </a:solidFill>
                <a:latin typeface="Arial"/>
                <a:ea typeface="Arial"/>
                <a:cs typeface="Arial"/>
                <a:sym typeface="Arial"/>
              </a:defRPr>
            </a:lvl1pPr>
            <a:lvl2pPr indent="-287019" lvl="1" marL="914400" marR="0" rtl="0" algn="l">
              <a:lnSpc>
                <a:spcPct val="100000"/>
              </a:lnSpc>
              <a:spcBef>
                <a:spcPts val="828"/>
              </a:spcBef>
              <a:spcAft>
                <a:spcPts val="0"/>
              </a:spcAft>
              <a:buClr>
                <a:schemeClr val="dk1"/>
              </a:buClr>
              <a:buSzPts val="920"/>
              <a:buFont typeface="Georgia"/>
              <a:buChar char="•"/>
              <a:defRPr b="0" i="0" sz="920" u="none" cap="none" strike="noStrike">
                <a:solidFill>
                  <a:schemeClr val="lt1"/>
                </a:solidFill>
                <a:latin typeface="Arial"/>
                <a:ea typeface="Arial"/>
                <a:cs typeface="Arial"/>
                <a:sym typeface="Arial"/>
              </a:defRPr>
            </a:lvl2pPr>
            <a:lvl3pPr indent="-287019" lvl="2" marL="1371600" marR="0" rtl="0" algn="l">
              <a:lnSpc>
                <a:spcPct val="100000"/>
              </a:lnSpc>
              <a:spcBef>
                <a:spcPts val="828"/>
              </a:spcBef>
              <a:spcAft>
                <a:spcPts val="0"/>
              </a:spcAft>
              <a:buClr>
                <a:schemeClr val="dk1"/>
              </a:buClr>
              <a:buSzPts val="920"/>
              <a:buFont typeface="Georgia"/>
              <a:buChar char="-"/>
              <a:defRPr b="0" i="0" sz="920" u="none" cap="none" strike="noStrike">
                <a:solidFill>
                  <a:schemeClr val="lt1"/>
                </a:solidFill>
                <a:latin typeface="Arial"/>
                <a:ea typeface="Arial"/>
                <a:cs typeface="Arial"/>
                <a:sym typeface="Arial"/>
              </a:defRPr>
            </a:lvl3pPr>
            <a:lvl4pPr indent="-287019" lvl="3" marL="1828800" marR="0" rtl="0" algn="l">
              <a:lnSpc>
                <a:spcPct val="100000"/>
              </a:lnSpc>
              <a:spcBef>
                <a:spcPts val="828"/>
              </a:spcBef>
              <a:spcAft>
                <a:spcPts val="0"/>
              </a:spcAft>
              <a:buClr>
                <a:schemeClr val="dk1"/>
              </a:buClr>
              <a:buSzPts val="920"/>
              <a:buFont typeface="Georgia"/>
              <a:buChar char="◦"/>
              <a:defRPr b="0" i="0" sz="920" u="none" cap="none" strike="noStrike">
                <a:solidFill>
                  <a:schemeClr val="lt1"/>
                </a:solidFill>
                <a:latin typeface="Arial"/>
                <a:ea typeface="Arial"/>
                <a:cs typeface="Arial"/>
                <a:sym typeface="Arial"/>
              </a:defRPr>
            </a:lvl4pPr>
            <a:lvl5pPr indent="-287020" lvl="4" marL="2286000" marR="0" rtl="0" algn="l">
              <a:lnSpc>
                <a:spcPct val="100000"/>
              </a:lnSpc>
              <a:spcBef>
                <a:spcPts val="828"/>
              </a:spcBef>
              <a:spcAft>
                <a:spcPts val="0"/>
              </a:spcAft>
              <a:buClr>
                <a:schemeClr val="dk1"/>
              </a:buClr>
              <a:buSzPts val="920"/>
              <a:buFont typeface="Georgia"/>
              <a:buChar char="›"/>
              <a:defRPr b="0" i="0" sz="920" u="none" cap="none" strike="noStrike">
                <a:solidFill>
                  <a:schemeClr val="lt1"/>
                </a:solidFill>
                <a:latin typeface="Arial"/>
                <a:ea typeface="Arial"/>
                <a:cs typeface="Arial"/>
                <a:sym typeface="Arial"/>
              </a:defRPr>
            </a:lvl5pPr>
            <a:lvl6pPr indent="-345503" lvl="5" marL="2743200" marR="0" rtl="0" algn="l">
              <a:lnSpc>
                <a:spcPct val="100000"/>
              </a:lnSpc>
              <a:spcBef>
                <a:spcPts val="828"/>
              </a:spcBef>
              <a:spcAft>
                <a:spcPts val="0"/>
              </a:spcAft>
              <a:buClr>
                <a:schemeClr val="dk1"/>
              </a:buClr>
              <a:buSzPts val="1841"/>
              <a:buFont typeface="Georgia"/>
              <a:buAutoNum type="arabicPeriod"/>
              <a:defRPr b="0" i="0" sz="1841" u="none" cap="none" strike="noStrike">
                <a:solidFill>
                  <a:schemeClr val="dk1"/>
                </a:solidFill>
                <a:latin typeface="Georgia"/>
                <a:ea typeface="Georgia"/>
                <a:cs typeface="Georgia"/>
                <a:sym typeface="Georgia"/>
              </a:defRPr>
            </a:lvl6pPr>
            <a:lvl7pPr indent="-345503" lvl="6" marL="3200400" marR="0" rtl="0" algn="l">
              <a:lnSpc>
                <a:spcPct val="100000"/>
              </a:lnSpc>
              <a:spcBef>
                <a:spcPts val="828"/>
              </a:spcBef>
              <a:spcAft>
                <a:spcPts val="0"/>
              </a:spcAft>
              <a:buClr>
                <a:schemeClr val="dk1"/>
              </a:buClr>
              <a:buSzPts val="1841"/>
              <a:buFont typeface="Georgia"/>
              <a:buAutoNum type="alphaLcPeriod"/>
              <a:defRPr b="0" i="0" sz="1841" u="none" cap="none" strike="noStrike">
                <a:solidFill>
                  <a:schemeClr val="dk1"/>
                </a:solidFill>
                <a:latin typeface="Georgia"/>
                <a:ea typeface="Georgia"/>
                <a:cs typeface="Georgia"/>
                <a:sym typeface="Georgia"/>
              </a:defRPr>
            </a:lvl7pPr>
            <a:lvl8pPr indent="-345503" lvl="7" marL="3657600" marR="0" rtl="0" algn="l">
              <a:lnSpc>
                <a:spcPct val="100000"/>
              </a:lnSpc>
              <a:spcBef>
                <a:spcPts val="828"/>
              </a:spcBef>
              <a:spcAft>
                <a:spcPts val="0"/>
              </a:spcAft>
              <a:buClr>
                <a:schemeClr val="dk1"/>
              </a:buClr>
              <a:buSzPts val="1841"/>
              <a:buFont typeface="Georgia"/>
              <a:buAutoNum type="romanLcPeriod"/>
              <a:defRPr b="0" i="0" sz="1841" u="none" cap="none" strike="noStrike">
                <a:solidFill>
                  <a:schemeClr val="dk1"/>
                </a:solidFill>
                <a:latin typeface="Georgia"/>
                <a:ea typeface="Georgia"/>
                <a:cs typeface="Georgia"/>
                <a:sym typeface="Georgia"/>
              </a:defRPr>
            </a:lvl8pPr>
            <a:lvl9pPr indent="-228600" lvl="8" marL="4114800" marR="0" rtl="0" algn="l">
              <a:lnSpc>
                <a:spcPct val="100000"/>
              </a:lnSpc>
              <a:spcBef>
                <a:spcPts val="828"/>
              </a:spcBef>
              <a:spcAft>
                <a:spcPts val="828"/>
              </a:spcAft>
              <a:buClr>
                <a:schemeClr val="dk2"/>
              </a:buClr>
              <a:buSzPts val="1841"/>
              <a:buFont typeface="Arial"/>
              <a:buNone/>
              <a:defRPr b="1" i="0" sz="1841" u="none" cap="none" strike="noStrike">
                <a:solidFill>
                  <a:schemeClr val="dk2"/>
                </a:solidFill>
                <a:latin typeface="Georgia"/>
                <a:ea typeface="Georgia"/>
                <a:cs typeface="Georgia"/>
                <a:sym typeface="Georgia"/>
              </a:defRPr>
            </a:lvl9pPr>
          </a:lstStyle>
          <a:p/>
        </p:txBody>
      </p:sp>
      <p:sp>
        <p:nvSpPr>
          <p:cNvPr id="45" name="Shape 45"/>
          <p:cNvSpPr/>
          <p:nvPr>
            <p:ph idx="3" type="pic"/>
          </p:nvPr>
        </p:nvSpPr>
        <p:spPr>
          <a:xfrm>
            <a:off x="2243084" y="2783848"/>
            <a:ext cx="8094610" cy="3141065"/>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SzPts val="1289"/>
              <a:buFont typeface="Georgia"/>
              <a:buNone/>
              <a:defRPr b="0" i="0" sz="1289" u="none" cap="none" strike="noStrike">
                <a:solidFill>
                  <a:schemeClr val="dk1"/>
                </a:solidFill>
                <a:latin typeface="Georgia"/>
                <a:ea typeface="Georgia"/>
                <a:cs typeface="Georgia"/>
                <a:sym typeface="Georgia"/>
              </a:defRPr>
            </a:lvl1pPr>
            <a:lvl2pPr indent="-18703" lvl="1" marL="252496"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2pPr>
            <a:lvl3pPr indent="-25717" lvl="2" marL="504993"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3pPr>
            <a:lvl4pPr indent="-21041" lvl="3" marL="757492"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4pPr>
            <a:lvl5pPr indent="-28055" lvl="4" marL="1009989"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5pPr>
            <a:lvl6pPr indent="-18703" lvl="5" marL="252496" marR="0" rtl="0" algn="l">
              <a:lnSpc>
                <a:spcPct val="100000"/>
              </a:lnSpc>
              <a:spcBef>
                <a:spcPts val="828"/>
              </a:spcBef>
              <a:spcAft>
                <a:spcPts val="0"/>
              </a:spcAft>
              <a:buClr>
                <a:schemeClr val="dk1"/>
              </a:buClr>
              <a:buSzPts val="1841"/>
              <a:buFont typeface="Georgia"/>
              <a:buAutoNum type="arabicPeriod"/>
              <a:defRPr b="0" i="0" sz="1841" u="none" cap="none" strike="noStrike">
                <a:solidFill>
                  <a:schemeClr val="dk1"/>
                </a:solidFill>
                <a:latin typeface="Georgia"/>
                <a:ea typeface="Georgia"/>
                <a:cs typeface="Georgia"/>
                <a:sym typeface="Georgia"/>
              </a:defRPr>
            </a:lvl6pPr>
            <a:lvl7pPr indent="-25717" lvl="6" marL="504993" marR="0" rtl="0" algn="l">
              <a:lnSpc>
                <a:spcPct val="100000"/>
              </a:lnSpc>
              <a:spcBef>
                <a:spcPts val="828"/>
              </a:spcBef>
              <a:spcAft>
                <a:spcPts val="0"/>
              </a:spcAft>
              <a:buClr>
                <a:schemeClr val="dk1"/>
              </a:buClr>
              <a:buSzPts val="1841"/>
              <a:buFont typeface="Georgia"/>
              <a:buAutoNum type="alphaLcPeriod"/>
              <a:defRPr b="0" i="0" sz="1841" u="none" cap="none" strike="noStrike">
                <a:solidFill>
                  <a:schemeClr val="dk1"/>
                </a:solidFill>
                <a:latin typeface="Georgia"/>
                <a:ea typeface="Georgia"/>
                <a:cs typeface="Georgia"/>
                <a:sym typeface="Georgia"/>
              </a:defRPr>
            </a:lvl7pPr>
            <a:lvl8pPr indent="-21041" lvl="7" marL="757492" marR="0" rtl="0" algn="l">
              <a:lnSpc>
                <a:spcPct val="100000"/>
              </a:lnSpc>
              <a:spcBef>
                <a:spcPts val="828"/>
              </a:spcBef>
              <a:spcAft>
                <a:spcPts val="0"/>
              </a:spcAft>
              <a:buClr>
                <a:schemeClr val="dk1"/>
              </a:buClr>
              <a:buSzPts val="1841"/>
              <a:buFont typeface="Georgia"/>
              <a:buAutoNum type="romanLcPeriod"/>
              <a:defRPr b="0" i="0" sz="1841" u="none" cap="none" strike="noStrike">
                <a:solidFill>
                  <a:schemeClr val="dk1"/>
                </a:solidFill>
                <a:latin typeface="Georgia"/>
                <a:ea typeface="Georgia"/>
                <a:cs typeface="Georgia"/>
                <a:sym typeface="Georgia"/>
              </a:defRPr>
            </a:lvl8pPr>
            <a:lvl9pPr indent="0" lvl="8" marL="0" marR="0" rtl="0" algn="l">
              <a:lnSpc>
                <a:spcPct val="100000"/>
              </a:lnSpc>
              <a:spcBef>
                <a:spcPts val="828"/>
              </a:spcBef>
              <a:spcAft>
                <a:spcPts val="828"/>
              </a:spcAft>
              <a:buClr>
                <a:schemeClr val="dk2"/>
              </a:buClr>
              <a:buSzPts val="1841"/>
              <a:buFont typeface="Arial"/>
              <a:buNone/>
              <a:defRPr b="1" i="0" sz="1841" u="none" cap="none" strike="noStrike">
                <a:solidFill>
                  <a:schemeClr val="dk2"/>
                </a:solidFill>
                <a:latin typeface="Georgia"/>
                <a:ea typeface="Georgia"/>
                <a:cs typeface="Georgia"/>
                <a:sym typeface="Georgia"/>
              </a:defRPr>
            </a:lvl9pPr>
          </a:lstStyle>
          <a:p/>
        </p:txBody>
      </p:sp>
      <p:grpSp>
        <p:nvGrpSpPr>
          <p:cNvPr id="46" name="Shape 46"/>
          <p:cNvGrpSpPr/>
          <p:nvPr/>
        </p:nvGrpSpPr>
        <p:grpSpPr>
          <a:xfrm>
            <a:off x="1239663" y="5923867"/>
            <a:ext cx="1170305" cy="512100"/>
            <a:chOff x="518032" y="978681"/>
            <a:chExt cx="4572000" cy="2667313"/>
          </a:xfrm>
        </p:grpSpPr>
        <p:sp>
          <p:nvSpPr>
            <p:cNvPr id="47" name="Shape 47"/>
            <p:cNvSpPr/>
            <p:nvPr/>
          </p:nvSpPr>
          <p:spPr>
            <a:xfrm>
              <a:off x="3295650" y="978681"/>
              <a:ext cx="1143000" cy="263100"/>
            </a:xfrm>
            <a:prstGeom prst="rect">
              <a:avLst/>
            </a:prstGeom>
            <a:solidFill>
              <a:srgbClr val="A10000"/>
            </a:solid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ts val="1657"/>
                <a:buFont typeface="Arial"/>
                <a:buNone/>
              </a:pPr>
              <a:r>
                <a:t/>
              </a:r>
              <a:endParaRPr b="0" i="0" sz="1657" u="none" cap="none" strike="noStrike">
                <a:solidFill>
                  <a:schemeClr val="dk1"/>
                </a:solidFill>
                <a:latin typeface="Arial"/>
                <a:ea typeface="Arial"/>
                <a:cs typeface="Arial"/>
                <a:sym typeface="Arial"/>
              </a:endParaRPr>
            </a:p>
          </p:txBody>
        </p:sp>
        <p:sp>
          <p:nvSpPr>
            <p:cNvPr id="48" name="Shape 48"/>
            <p:cNvSpPr/>
            <p:nvPr/>
          </p:nvSpPr>
          <p:spPr>
            <a:xfrm>
              <a:off x="518032" y="1922794"/>
              <a:ext cx="4572000" cy="1723200"/>
            </a:xfrm>
            <a:custGeom>
              <a:pathLst>
                <a:path extrusionOk="0" h="120000" w="120000">
                  <a:moveTo>
                    <a:pt x="18609" y="17797"/>
                  </a:moveTo>
                  <a:lnTo>
                    <a:pt x="18085" y="17797"/>
                  </a:lnTo>
                  <a:lnTo>
                    <a:pt x="17533" y="17875"/>
                  </a:lnTo>
                  <a:lnTo>
                    <a:pt x="16893" y="18108"/>
                  </a:lnTo>
                  <a:lnTo>
                    <a:pt x="16079" y="18264"/>
                  </a:lnTo>
                  <a:lnTo>
                    <a:pt x="15149" y="18730"/>
                  </a:lnTo>
                  <a:lnTo>
                    <a:pt x="15149" y="73601"/>
                  </a:lnTo>
                  <a:lnTo>
                    <a:pt x="15643" y="73756"/>
                  </a:lnTo>
                  <a:lnTo>
                    <a:pt x="16079" y="73756"/>
                  </a:lnTo>
                  <a:lnTo>
                    <a:pt x="16457" y="73756"/>
                  </a:lnTo>
                  <a:lnTo>
                    <a:pt x="16806" y="73756"/>
                  </a:lnTo>
                  <a:lnTo>
                    <a:pt x="18318" y="73523"/>
                  </a:lnTo>
                  <a:lnTo>
                    <a:pt x="19685" y="72823"/>
                  </a:lnTo>
                  <a:lnTo>
                    <a:pt x="20935" y="71813"/>
                  </a:lnTo>
                  <a:lnTo>
                    <a:pt x="22040" y="70336"/>
                  </a:lnTo>
                  <a:lnTo>
                    <a:pt x="23057" y="68393"/>
                  </a:lnTo>
                  <a:lnTo>
                    <a:pt x="23959" y="66062"/>
                  </a:lnTo>
                  <a:lnTo>
                    <a:pt x="24686" y="63341"/>
                  </a:lnTo>
                  <a:lnTo>
                    <a:pt x="25296" y="60233"/>
                  </a:lnTo>
                  <a:lnTo>
                    <a:pt x="25762" y="56580"/>
                  </a:lnTo>
                  <a:lnTo>
                    <a:pt x="26081" y="52694"/>
                  </a:lnTo>
                  <a:lnTo>
                    <a:pt x="26314" y="48341"/>
                  </a:lnTo>
                  <a:lnTo>
                    <a:pt x="26372" y="43601"/>
                  </a:lnTo>
                  <a:lnTo>
                    <a:pt x="26314" y="39248"/>
                  </a:lnTo>
                  <a:lnTo>
                    <a:pt x="26081" y="35129"/>
                  </a:lnTo>
                  <a:lnTo>
                    <a:pt x="25762" y="31632"/>
                  </a:lnTo>
                  <a:lnTo>
                    <a:pt x="25296" y="28445"/>
                  </a:lnTo>
                  <a:lnTo>
                    <a:pt x="24715" y="25569"/>
                  </a:lnTo>
                  <a:lnTo>
                    <a:pt x="24017" y="23238"/>
                  </a:lnTo>
                  <a:lnTo>
                    <a:pt x="23174" y="21295"/>
                  </a:lnTo>
                  <a:lnTo>
                    <a:pt x="22185" y="19740"/>
                  </a:lnTo>
                  <a:lnTo>
                    <a:pt x="21138" y="18730"/>
                  </a:lnTo>
                  <a:lnTo>
                    <a:pt x="19946" y="18031"/>
                  </a:lnTo>
                  <a:lnTo>
                    <a:pt x="18609" y="17797"/>
                  </a:lnTo>
                  <a:close/>
                  <a:moveTo>
                    <a:pt x="12008" y="233"/>
                  </a:moveTo>
                  <a:lnTo>
                    <a:pt x="15149" y="233"/>
                  </a:lnTo>
                  <a:lnTo>
                    <a:pt x="15149" y="11113"/>
                  </a:lnTo>
                  <a:lnTo>
                    <a:pt x="16457" y="9093"/>
                  </a:lnTo>
                  <a:lnTo>
                    <a:pt x="17649" y="7227"/>
                  </a:lnTo>
                  <a:lnTo>
                    <a:pt x="18696" y="5751"/>
                  </a:lnTo>
                  <a:lnTo>
                    <a:pt x="19685" y="4430"/>
                  </a:lnTo>
                  <a:lnTo>
                    <a:pt x="20557" y="3419"/>
                  </a:lnTo>
                  <a:lnTo>
                    <a:pt x="21371" y="2564"/>
                  </a:lnTo>
                  <a:lnTo>
                    <a:pt x="22127" y="1865"/>
                  </a:lnTo>
                  <a:lnTo>
                    <a:pt x="22825" y="1398"/>
                  </a:lnTo>
                  <a:lnTo>
                    <a:pt x="23523" y="1010"/>
                  </a:lnTo>
                  <a:lnTo>
                    <a:pt x="24162" y="777"/>
                  </a:lnTo>
                  <a:lnTo>
                    <a:pt x="24860" y="699"/>
                  </a:lnTo>
                  <a:lnTo>
                    <a:pt x="25558" y="621"/>
                  </a:lnTo>
                  <a:lnTo>
                    <a:pt x="27070" y="932"/>
                  </a:lnTo>
                  <a:lnTo>
                    <a:pt x="28495" y="1787"/>
                  </a:lnTo>
                  <a:lnTo>
                    <a:pt x="29832" y="3108"/>
                  </a:lnTo>
                  <a:lnTo>
                    <a:pt x="31112" y="4974"/>
                  </a:lnTo>
                  <a:lnTo>
                    <a:pt x="32275" y="7305"/>
                  </a:lnTo>
                  <a:lnTo>
                    <a:pt x="33380" y="10103"/>
                  </a:lnTo>
                  <a:lnTo>
                    <a:pt x="34310" y="13367"/>
                  </a:lnTo>
                  <a:lnTo>
                    <a:pt x="35153" y="16943"/>
                  </a:lnTo>
                  <a:lnTo>
                    <a:pt x="35851" y="20829"/>
                  </a:lnTo>
                  <a:lnTo>
                    <a:pt x="36404" y="25181"/>
                  </a:lnTo>
                  <a:lnTo>
                    <a:pt x="36782" y="29766"/>
                  </a:lnTo>
                  <a:lnTo>
                    <a:pt x="37043" y="34663"/>
                  </a:lnTo>
                  <a:lnTo>
                    <a:pt x="37160" y="39792"/>
                  </a:lnTo>
                  <a:lnTo>
                    <a:pt x="37043" y="44922"/>
                  </a:lnTo>
                  <a:lnTo>
                    <a:pt x="36782" y="49818"/>
                  </a:lnTo>
                  <a:lnTo>
                    <a:pt x="36404" y="54481"/>
                  </a:lnTo>
                  <a:lnTo>
                    <a:pt x="35822" y="58756"/>
                  </a:lnTo>
                  <a:lnTo>
                    <a:pt x="35037" y="62875"/>
                  </a:lnTo>
                  <a:lnTo>
                    <a:pt x="34165" y="66606"/>
                  </a:lnTo>
                  <a:lnTo>
                    <a:pt x="33147" y="70025"/>
                  </a:lnTo>
                  <a:lnTo>
                    <a:pt x="31955" y="73134"/>
                  </a:lnTo>
                  <a:lnTo>
                    <a:pt x="30646" y="75854"/>
                  </a:lnTo>
                  <a:lnTo>
                    <a:pt x="29222" y="78186"/>
                  </a:lnTo>
                  <a:lnTo>
                    <a:pt x="27652" y="80129"/>
                  </a:lnTo>
                  <a:lnTo>
                    <a:pt x="25994" y="81683"/>
                  </a:lnTo>
                  <a:lnTo>
                    <a:pt x="24162" y="82772"/>
                  </a:lnTo>
                  <a:lnTo>
                    <a:pt x="22272" y="83471"/>
                  </a:lnTo>
                  <a:lnTo>
                    <a:pt x="20237" y="83782"/>
                  </a:lnTo>
                  <a:lnTo>
                    <a:pt x="19481" y="83782"/>
                  </a:lnTo>
                  <a:lnTo>
                    <a:pt x="18521" y="83626"/>
                  </a:lnTo>
                  <a:lnTo>
                    <a:pt x="17475" y="83471"/>
                  </a:lnTo>
                  <a:lnTo>
                    <a:pt x="16312" y="83238"/>
                  </a:lnTo>
                  <a:lnTo>
                    <a:pt x="15149" y="83005"/>
                  </a:lnTo>
                  <a:lnTo>
                    <a:pt x="15149" y="109430"/>
                  </a:lnTo>
                  <a:lnTo>
                    <a:pt x="20121" y="112461"/>
                  </a:lnTo>
                  <a:lnTo>
                    <a:pt x="20121" y="120000"/>
                  </a:lnTo>
                  <a:lnTo>
                    <a:pt x="523" y="120000"/>
                  </a:lnTo>
                  <a:lnTo>
                    <a:pt x="523" y="112461"/>
                  </a:lnTo>
                  <a:lnTo>
                    <a:pt x="4972" y="109430"/>
                  </a:lnTo>
                  <a:lnTo>
                    <a:pt x="4972" y="17797"/>
                  </a:lnTo>
                  <a:lnTo>
                    <a:pt x="0" y="17797"/>
                  </a:lnTo>
                  <a:lnTo>
                    <a:pt x="0" y="9948"/>
                  </a:lnTo>
                  <a:lnTo>
                    <a:pt x="12008" y="233"/>
                  </a:lnTo>
                  <a:close/>
                  <a:moveTo>
                    <a:pt x="107904" y="0"/>
                  </a:moveTo>
                  <a:lnTo>
                    <a:pt x="109619" y="233"/>
                  </a:lnTo>
                  <a:lnTo>
                    <a:pt x="111218" y="699"/>
                  </a:lnTo>
                  <a:lnTo>
                    <a:pt x="112701" y="1554"/>
                  </a:lnTo>
                  <a:lnTo>
                    <a:pt x="114068" y="2642"/>
                  </a:lnTo>
                  <a:lnTo>
                    <a:pt x="115289" y="4119"/>
                  </a:lnTo>
                  <a:lnTo>
                    <a:pt x="116423" y="5829"/>
                  </a:lnTo>
                  <a:lnTo>
                    <a:pt x="117354" y="7772"/>
                  </a:lnTo>
                  <a:lnTo>
                    <a:pt x="118168" y="10025"/>
                  </a:lnTo>
                  <a:lnTo>
                    <a:pt x="118807" y="12435"/>
                  </a:lnTo>
                  <a:lnTo>
                    <a:pt x="119302" y="15077"/>
                  </a:lnTo>
                  <a:lnTo>
                    <a:pt x="119592" y="18031"/>
                  </a:lnTo>
                  <a:lnTo>
                    <a:pt x="119709" y="21062"/>
                  </a:lnTo>
                  <a:lnTo>
                    <a:pt x="119622" y="23626"/>
                  </a:lnTo>
                  <a:lnTo>
                    <a:pt x="119360" y="25958"/>
                  </a:lnTo>
                  <a:lnTo>
                    <a:pt x="118953" y="28134"/>
                  </a:lnTo>
                  <a:lnTo>
                    <a:pt x="118458" y="30077"/>
                  </a:lnTo>
                  <a:lnTo>
                    <a:pt x="117790" y="31632"/>
                  </a:lnTo>
                  <a:lnTo>
                    <a:pt x="117034" y="32875"/>
                  </a:lnTo>
                  <a:lnTo>
                    <a:pt x="116161" y="33886"/>
                  </a:lnTo>
                  <a:lnTo>
                    <a:pt x="115173" y="34430"/>
                  </a:lnTo>
                  <a:lnTo>
                    <a:pt x="114126" y="34663"/>
                  </a:lnTo>
                  <a:lnTo>
                    <a:pt x="113137" y="34507"/>
                  </a:lnTo>
                  <a:lnTo>
                    <a:pt x="112207" y="34041"/>
                  </a:lnTo>
                  <a:lnTo>
                    <a:pt x="111247" y="33264"/>
                  </a:lnTo>
                  <a:lnTo>
                    <a:pt x="110259" y="32098"/>
                  </a:lnTo>
                  <a:lnTo>
                    <a:pt x="109241" y="30621"/>
                  </a:lnTo>
                  <a:lnTo>
                    <a:pt x="109241" y="8860"/>
                  </a:lnTo>
                  <a:lnTo>
                    <a:pt x="107904" y="9715"/>
                  </a:lnTo>
                  <a:lnTo>
                    <a:pt x="106653" y="10880"/>
                  </a:lnTo>
                  <a:lnTo>
                    <a:pt x="105577" y="12590"/>
                  </a:lnTo>
                  <a:lnTo>
                    <a:pt x="104589" y="14533"/>
                  </a:lnTo>
                  <a:lnTo>
                    <a:pt x="103746" y="16943"/>
                  </a:lnTo>
                  <a:lnTo>
                    <a:pt x="103019" y="19663"/>
                  </a:lnTo>
                  <a:lnTo>
                    <a:pt x="102437" y="22849"/>
                  </a:lnTo>
                  <a:lnTo>
                    <a:pt x="102001" y="26347"/>
                  </a:lnTo>
                  <a:lnTo>
                    <a:pt x="101681" y="30388"/>
                  </a:lnTo>
                  <a:lnTo>
                    <a:pt x="101448" y="34740"/>
                  </a:lnTo>
                  <a:lnTo>
                    <a:pt x="101390" y="39404"/>
                  </a:lnTo>
                  <a:lnTo>
                    <a:pt x="101448" y="43911"/>
                  </a:lnTo>
                  <a:lnTo>
                    <a:pt x="101681" y="47953"/>
                  </a:lnTo>
                  <a:lnTo>
                    <a:pt x="102030" y="51839"/>
                  </a:lnTo>
                  <a:lnTo>
                    <a:pt x="102524" y="55336"/>
                  </a:lnTo>
                  <a:lnTo>
                    <a:pt x="103135" y="58523"/>
                  </a:lnTo>
                  <a:lnTo>
                    <a:pt x="103833" y="61398"/>
                  </a:lnTo>
                  <a:lnTo>
                    <a:pt x="104676" y="63808"/>
                  </a:lnTo>
                  <a:lnTo>
                    <a:pt x="105606" y="65829"/>
                  </a:lnTo>
                  <a:lnTo>
                    <a:pt x="106653" y="67538"/>
                  </a:lnTo>
                  <a:lnTo>
                    <a:pt x="107787" y="68782"/>
                  </a:lnTo>
                  <a:lnTo>
                    <a:pt x="109038" y="69481"/>
                  </a:lnTo>
                  <a:lnTo>
                    <a:pt x="110346" y="69715"/>
                  </a:lnTo>
                  <a:lnTo>
                    <a:pt x="111102" y="69637"/>
                  </a:lnTo>
                  <a:lnTo>
                    <a:pt x="111858" y="69481"/>
                  </a:lnTo>
                  <a:lnTo>
                    <a:pt x="112643" y="69093"/>
                  </a:lnTo>
                  <a:lnTo>
                    <a:pt x="113428" y="68471"/>
                  </a:lnTo>
                  <a:lnTo>
                    <a:pt x="114300" y="67772"/>
                  </a:lnTo>
                  <a:lnTo>
                    <a:pt x="115260" y="66917"/>
                  </a:lnTo>
                  <a:lnTo>
                    <a:pt x="116278" y="65751"/>
                  </a:lnTo>
                  <a:lnTo>
                    <a:pt x="117354" y="64507"/>
                  </a:lnTo>
                  <a:lnTo>
                    <a:pt x="118604" y="62953"/>
                  </a:lnTo>
                  <a:lnTo>
                    <a:pt x="120000" y="61165"/>
                  </a:lnTo>
                  <a:lnTo>
                    <a:pt x="120000" y="75854"/>
                  </a:lnTo>
                  <a:lnTo>
                    <a:pt x="118313" y="77797"/>
                  </a:lnTo>
                  <a:lnTo>
                    <a:pt x="116772" y="79585"/>
                  </a:lnTo>
                  <a:lnTo>
                    <a:pt x="115318" y="80906"/>
                  </a:lnTo>
                  <a:lnTo>
                    <a:pt x="113952" y="82227"/>
                  </a:lnTo>
                  <a:lnTo>
                    <a:pt x="112643" y="83160"/>
                  </a:lnTo>
                  <a:lnTo>
                    <a:pt x="111364" y="83937"/>
                  </a:lnTo>
                  <a:lnTo>
                    <a:pt x="110084" y="84404"/>
                  </a:lnTo>
                  <a:lnTo>
                    <a:pt x="108805" y="84792"/>
                  </a:lnTo>
                  <a:lnTo>
                    <a:pt x="107496" y="85025"/>
                  </a:lnTo>
                  <a:lnTo>
                    <a:pt x="106159" y="85103"/>
                  </a:lnTo>
                  <a:lnTo>
                    <a:pt x="104327" y="84948"/>
                  </a:lnTo>
                  <a:lnTo>
                    <a:pt x="102641" y="84404"/>
                  </a:lnTo>
                  <a:lnTo>
                    <a:pt x="101070" y="83549"/>
                  </a:lnTo>
                  <a:lnTo>
                    <a:pt x="99617" y="82383"/>
                  </a:lnTo>
                  <a:lnTo>
                    <a:pt x="98221" y="80751"/>
                  </a:lnTo>
                  <a:lnTo>
                    <a:pt x="96942" y="78808"/>
                  </a:lnTo>
                  <a:lnTo>
                    <a:pt x="95779" y="76476"/>
                  </a:lnTo>
                  <a:lnTo>
                    <a:pt x="94645" y="73601"/>
                  </a:lnTo>
                  <a:lnTo>
                    <a:pt x="93598" y="70492"/>
                  </a:lnTo>
                  <a:lnTo>
                    <a:pt x="92696" y="67227"/>
                  </a:lnTo>
                  <a:lnTo>
                    <a:pt x="91940" y="63730"/>
                  </a:lnTo>
                  <a:lnTo>
                    <a:pt x="91301" y="60000"/>
                  </a:lnTo>
                  <a:lnTo>
                    <a:pt x="90835" y="56113"/>
                  </a:lnTo>
                  <a:lnTo>
                    <a:pt x="90457" y="52072"/>
                  </a:lnTo>
                  <a:lnTo>
                    <a:pt x="90254" y="47875"/>
                  </a:lnTo>
                  <a:lnTo>
                    <a:pt x="90167" y="43601"/>
                  </a:lnTo>
                  <a:lnTo>
                    <a:pt x="90283" y="38393"/>
                  </a:lnTo>
                  <a:lnTo>
                    <a:pt x="90574" y="33652"/>
                  </a:lnTo>
                  <a:lnTo>
                    <a:pt x="91010" y="28989"/>
                  </a:lnTo>
                  <a:lnTo>
                    <a:pt x="91679" y="24715"/>
                  </a:lnTo>
                  <a:lnTo>
                    <a:pt x="92435" y="20751"/>
                  </a:lnTo>
                  <a:lnTo>
                    <a:pt x="93423" y="17020"/>
                  </a:lnTo>
                  <a:lnTo>
                    <a:pt x="94499" y="13601"/>
                  </a:lnTo>
                  <a:lnTo>
                    <a:pt x="95749" y="10492"/>
                  </a:lnTo>
                  <a:lnTo>
                    <a:pt x="97145" y="7927"/>
                  </a:lnTo>
                  <a:lnTo>
                    <a:pt x="98628" y="5595"/>
                  </a:lnTo>
                  <a:lnTo>
                    <a:pt x="100256" y="3652"/>
                  </a:lnTo>
                  <a:lnTo>
                    <a:pt x="102001" y="2098"/>
                  </a:lnTo>
                  <a:lnTo>
                    <a:pt x="103891" y="932"/>
                  </a:lnTo>
                  <a:lnTo>
                    <a:pt x="105839" y="233"/>
                  </a:lnTo>
                  <a:lnTo>
                    <a:pt x="107904" y="0"/>
                  </a:lnTo>
                  <a:close/>
                  <a:moveTo>
                    <a:pt x="84613" y="0"/>
                  </a:moveTo>
                  <a:lnTo>
                    <a:pt x="85718" y="310"/>
                  </a:lnTo>
                  <a:lnTo>
                    <a:pt x="86736" y="1088"/>
                  </a:lnTo>
                  <a:lnTo>
                    <a:pt x="87637" y="2331"/>
                  </a:lnTo>
                  <a:lnTo>
                    <a:pt x="88393" y="4041"/>
                  </a:lnTo>
                  <a:lnTo>
                    <a:pt x="89062" y="6062"/>
                  </a:lnTo>
                  <a:lnTo>
                    <a:pt x="89527" y="8471"/>
                  </a:lnTo>
                  <a:lnTo>
                    <a:pt x="89818" y="11036"/>
                  </a:lnTo>
                  <a:lnTo>
                    <a:pt x="89934" y="13834"/>
                  </a:lnTo>
                  <a:lnTo>
                    <a:pt x="89876" y="15777"/>
                  </a:lnTo>
                  <a:lnTo>
                    <a:pt x="89789" y="17642"/>
                  </a:lnTo>
                  <a:lnTo>
                    <a:pt x="89585" y="19585"/>
                  </a:lnTo>
                  <a:lnTo>
                    <a:pt x="89294" y="21528"/>
                  </a:lnTo>
                  <a:lnTo>
                    <a:pt x="88975" y="23549"/>
                  </a:lnTo>
                  <a:lnTo>
                    <a:pt x="88509" y="25725"/>
                  </a:lnTo>
                  <a:lnTo>
                    <a:pt x="87957" y="28056"/>
                  </a:lnTo>
                  <a:lnTo>
                    <a:pt x="87346" y="30544"/>
                  </a:lnTo>
                  <a:lnTo>
                    <a:pt x="86590" y="33341"/>
                  </a:lnTo>
                  <a:lnTo>
                    <a:pt x="85718" y="36373"/>
                  </a:lnTo>
                  <a:lnTo>
                    <a:pt x="84729" y="39792"/>
                  </a:lnTo>
                  <a:lnTo>
                    <a:pt x="83624" y="43601"/>
                  </a:lnTo>
                  <a:lnTo>
                    <a:pt x="71877" y="83782"/>
                  </a:lnTo>
                  <a:lnTo>
                    <a:pt x="63445" y="83782"/>
                  </a:lnTo>
                  <a:lnTo>
                    <a:pt x="63445" y="32953"/>
                  </a:lnTo>
                  <a:lnTo>
                    <a:pt x="51873" y="83782"/>
                  </a:lnTo>
                  <a:lnTo>
                    <a:pt x="44138" y="83782"/>
                  </a:lnTo>
                  <a:lnTo>
                    <a:pt x="44138" y="18186"/>
                  </a:lnTo>
                  <a:lnTo>
                    <a:pt x="38177" y="16632"/>
                  </a:lnTo>
                  <a:lnTo>
                    <a:pt x="38177" y="9170"/>
                  </a:lnTo>
                  <a:lnTo>
                    <a:pt x="49139" y="1943"/>
                  </a:lnTo>
                  <a:lnTo>
                    <a:pt x="53268" y="1943"/>
                  </a:lnTo>
                  <a:lnTo>
                    <a:pt x="53268" y="55414"/>
                  </a:lnTo>
                  <a:lnTo>
                    <a:pt x="65335" y="1943"/>
                  </a:lnTo>
                  <a:lnTo>
                    <a:pt x="72604" y="1943"/>
                  </a:lnTo>
                  <a:lnTo>
                    <a:pt x="72604" y="63886"/>
                  </a:lnTo>
                  <a:lnTo>
                    <a:pt x="80222" y="36761"/>
                  </a:lnTo>
                  <a:lnTo>
                    <a:pt x="80222" y="4818"/>
                  </a:lnTo>
                  <a:lnTo>
                    <a:pt x="80804" y="3419"/>
                  </a:lnTo>
                  <a:lnTo>
                    <a:pt x="81589" y="2098"/>
                  </a:lnTo>
                  <a:lnTo>
                    <a:pt x="82490" y="1010"/>
                  </a:lnTo>
                  <a:lnTo>
                    <a:pt x="83508" y="310"/>
                  </a:lnTo>
                  <a:lnTo>
                    <a:pt x="84613" y="0"/>
                  </a:lnTo>
                  <a:close/>
                </a:path>
              </a:pathLst>
            </a:custGeom>
            <a:solidFill>
              <a:srgbClr val="000000"/>
            </a:solid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ts val="1657"/>
                <a:buFont typeface="Arial"/>
                <a:buNone/>
              </a:pPr>
              <a:r>
                <a:t/>
              </a:r>
              <a:endParaRPr b="0" i="0" sz="1657" u="none" cap="none" strike="noStrike">
                <a:solidFill>
                  <a:schemeClr val="dk1"/>
                </a:solidFill>
                <a:latin typeface="Arial"/>
                <a:ea typeface="Arial"/>
                <a:cs typeface="Arial"/>
                <a:sym typeface="Arial"/>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22_Custom">
    <p:spTree>
      <p:nvGrpSpPr>
        <p:cNvPr id="277" name="Shape 277"/>
        <p:cNvGrpSpPr/>
        <p:nvPr/>
      </p:nvGrpSpPr>
      <p:grpSpPr>
        <a:xfrm>
          <a:off x="0" y="0"/>
          <a:ext cx="0" cy="0"/>
          <a:chOff x="0" y="0"/>
          <a:chExt cx="0" cy="0"/>
        </a:xfrm>
      </p:grpSpPr>
      <p:sp>
        <p:nvSpPr>
          <p:cNvPr id="278" name="Shape 278"/>
          <p:cNvSpPr/>
          <p:nvPr/>
        </p:nvSpPr>
        <p:spPr>
          <a:xfrm>
            <a:off x="536390" y="1565310"/>
            <a:ext cx="10825321" cy="733789"/>
          </a:xfrm>
          <a:prstGeom prst="rect">
            <a:avLst/>
          </a:prstGeom>
          <a:solidFill>
            <a:schemeClr val="lt1"/>
          </a:solidFill>
          <a:ln>
            <a:noFill/>
          </a:ln>
        </p:spPr>
        <p:txBody>
          <a:bodyPr anchorCtr="0" anchor="ctr" bIns="42050" lIns="84150" rIns="84150" wrap="square" tIns="42050">
            <a:noAutofit/>
          </a:bodyPr>
          <a:lstStyle/>
          <a:p>
            <a:pPr indent="0" lvl="0" marL="0" marR="0" rtl="0" algn="ctr">
              <a:lnSpc>
                <a:spcPct val="100000"/>
              </a:lnSpc>
              <a:spcBef>
                <a:spcPts val="0"/>
              </a:spcBef>
              <a:spcAft>
                <a:spcPts val="0"/>
              </a:spcAft>
              <a:buClr>
                <a:srgbClr val="000000"/>
              </a:buClr>
              <a:buSzPts val="1657"/>
              <a:buFont typeface="Arial"/>
              <a:buNone/>
            </a:pPr>
            <a:r>
              <a:t/>
            </a:r>
            <a:endParaRPr b="0" i="0" sz="1657" u="none" cap="none" strike="noStrike">
              <a:solidFill>
                <a:schemeClr val="lt1"/>
              </a:solidFill>
              <a:latin typeface="Georgia"/>
              <a:ea typeface="Georgia"/>
              <a:cs typeface="Georgia"/>
              <a:sym typeface="Georgia"/>
            </a:endParaRPr>
          </a:p>
        </p:txBody>
      </p:sp>
      <p:sp>
        <p:nvSpPr>
          <p:cNvPr id="279" name="Shape 279"/>
          <p:cNvSpPr/>
          <p:nvPr/>
        </p:nvSpPr>
        <p:spPr>
          <a:xfrm>
            <a:off x="7072544" y="2748275"/>
            <a:ext cx="195052" cy="467977"/>
          </a:xfrm>
          <a:prstGeom prst="rect">
            <a:avLst/>
          </a:prstGeom>
          <a:solidFill>
            <a:schemeClr val="lt1"/>
          </a:solidFill>
          <a:ln>
            <a:noFill/>
          </a:ln>
        </p:spPr>
        <p:txBody>
          <a:bodyPr anchorCtr="0" anchor="ctr" bIns="42050" lIns="84150" rIns="84150" wrap="square" tIns="42050">
            <a:noAutofit/>
          </a:bodyPr>
          <a:lstStyle/>
          <a:p>
            <a:pPr indent="0" lvl="0" marL="0" marR="0" rtl="0" algn="ctr">
              <a:lnSpc>
                <a:spcPct val="100000"/>
              </a:lnSpc>
              <a:spcBef>
                <a:spcPts val="0"/>
              </a:spcBef>
              <a:spcAft>
                <a:spcPts val="0"/>
              </a:spcAft>
              <a:buClr>
                <a:srgbClr val="000000"/>
              </a:buClr>
              <a:buSzPts val="1657"/>
              <a:buFont typeface="Arial"/>
              <a:buNone/>
            </a:pPr>
            <a:r>
              <a:t/>
            </a:r>
            <a:endParaRPr b="0" i="0" sz="1657" u="none" cap="none" strike="noStrike">
              <a:solidFill>
                <a:schemeClr val="lt1"/>
              </a:solidFill>
              <a:latin typeface="Georgia"/>
              <a:ea typeface="Georgia"/>
              <a:cs typeface="Georgia"/>
              <a:sym typeface="Georgia"/>
            </a:endParaRPr>
          </a:p>
        </p:txBody>
      </p:sp>
      <p:sp>
        <p:nvSpPr>
          <p:cNvPr id="280" name="Shape 280"/>
          <p:cNvSpPr/>
          <p:nvPr/>
        </p:nvSpPr>
        <p:spPr>
          <a:xfrm>
            <a:off x="736695" y="469126"/>
            <a:ext cx="2387837" cy="1661968"/>
          </a:xfrm>
          <a:prstGeom prst="rect">
            <a:avLst/>
          </a:prstGeom>
          <a:noFill/>
          <a:ln>
            <a:noFill/>
          </a:ln>
        </p:spPr>
        <p:txBody>
          <a:bodyPr anchorCtr="0" anchor="t" bIns="0" lIns="0" rIns="0" wrap="square" tIns="0">
            <a:noAutofit/>
          </a:bodyPr>
          <a:lstStyle/>
          <a:p>
            <a:pPr indent="0" lvl="0" marL="0" marR="0" rtl="0" algn="ctr">
              <a:lnSpc>
                <a:spcPct val="90000"/>
              </a:lnSpc>
              <a:spcBef>
                <a:spcPts val="0"/>
              </a:spcBef>
              <a:spcAft>
                <a:spcPts val="0"/>
              </a:spcAft>
              <a:buClr>
                <a:schemeClr val="lt1"/>
              </a:buClr>
              <a:buSzPts val="2877"/>
              <a:buFont typeface="Georgia"/>
              <a:buNone/>
            </a:pPr>
            <a:r>
              <a:rPr b="0" i="1" lang="en-US" sz="11506" u="none" cap="none" strike="noStrike">
                <a:solidFill>
                  <a:schemeClr val="lt1"/>
                </a:solidFill>
                <a:latin typeface="Georgia"/>
                <a:ea typeface="Georgia"/>
                <a:cs typeface="Georgia"/>
                <a:sym typeface="Georgia"/>
              </a:rPr>
              <a:t>32</a:t>
            </a:r>
            <a:endParaRPr/>
          </a:p>
        </p:txBody>
      </p:sp>
      <p:sp>
        <p:nvSpPr>
          <p:cNvPr id="281" name="Shape 281"/>
          <p:cNvSpPr txBox="1"/>
          <p:nvPr>
            <p:ph type="title"/>
          </p:nvPr>
        </p:nvSpPr>
        <p:spPr>
          <a:xfrm>
            <a:off x="682678" y="2633723"/>
            <a:ext cx="7463382" cy="877782"/>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SzPts val="2209"/>
              <a:buFont typeface="Georgia"/>
              <a:buNone/>
              <a:defRPr b="1" i="1" sz="2209" u="none" cap="none" strike="noStrike">
                <a:solidFill>
                  <a:schemeClr val="dk1"/>
                </a:solidFill>
                <a:latin typeface="Georgia"/>
                <a:ea typeface="Georgia"/>
                <a:cs typeface="Georgia"/>
                <a:sym typeface="Georgia"/>
              </a:defRPr>
            </a:lvl1pPr>
            <a:lvl2pPr indent="0" lvl="1" rtl="0">
              <a:spcBef>
                <a:spcPts val="0"/>
              </a:spcBef>
              <a:spcAft>
                <a:spcPts val="0"/>
              </a:spcAft>
              <a:buSzPts val="1657"/>
              <a:buFont typeface="Arial"/>
              <a:buNone/>
              <a:defRPr sz="1657"/>
            </a:lvl2pPr>
            <a:lvl3pPr indent="0" lvl="2" rtl="0">
              <a:spcBef>
                <a:spcPts val="0"/>
              </a:spcBef>
              <a:spcAft>
                <a:spcPts val="0"/>
              </a:spcAft>
              <a:buSzPts val="1657"/>
              <a:buFont typeface="Arial"/>
              <a:buNone/>
              <a:defRPr sz="1657"/>
            </a:lvl3pPr>
            <a:lvl4pPr indent="0" lvl="3" rtl="0">
              <a:spcBef>
                <a:spcPts val="0"/>
              </a:spcBef>
              <a:spcAft>
                <a:spcPts val="0"/>
              </a:spcAft>
              <a:buSzPts val="1657"/>
              <a:buFont typeface="Arial"/>
              <a:buNone/>
              <a:defRPr sz="1657"/>
            </a:lvl4pPr>
            <a:lvl5pPr indent="0" lvl="4" rtl="0">
              <a:spcBef>
                <a:spcPts val="0"/>
              </a:spcBef>
              <a:spcAft>
                <a:spcPts val="0"/>
              </a:spcAft>
              <a:buSzPts val="1657"/>
              <a:buFont typeface="Arial"/>
              <a:buNone/>
              <a:defRPr sz="1657"/>
            </a:lvl5pPr>
            <a:lvl6pPr indent="0" lvl="5" rtl="0">
              <a:spcBef>
                <a:spcPts val="0"/>
              </a:spcBef>
              <a:spcAft>
                <a:spcPts val="0"/>
              </a:spcAft>
              <a:buSzPts val="1657"/>
              <a:buFont typeface="Arial"/>
              <a:buNone/>
              <a:defRPr sz="1657"/>
            </a:lvl6pPr>
            <a:lvl7pPr indent="0" lvl="6" rtl="0">
              <a:spcBef>
                <a:spcPts val="0"/>
              </a:spcBef>
              <a:spcAft>
                <a:spcPts val="0"/>
              </a:spcAft>
              <a:buSzPts val="1657"/>
              <a:buFont typeface="Arial"/>
              <a:buNone/>
              <a:defRPr sz="1657"/>
            </a:lvl7pPr>
            <a:lvl8pPr indent="0" lvl="7" rtl="0">
              <a:spcBef>
                <a:spcPts val="0"/>
              </a:spcBef>
              <a:spcAft>
                <a:spcPts val="0"/>
              </a:spcAft>
              <a:buSzPts val="1657"/>
              <a:buFont typeface="Arial"/>
              <a:buNone/>
              <a:defRPr sz="1657"/>
            </a:lvl8pPr>
            <a:lvl9pPr indent="0" lvl="8" rtl="0">
              <a:spcBef>
                <a:spcPts val="0"/>
              </a:spcBef>
              <a:spcAft>
                <a:spcPts val="0"/>
              </a:spcAft>
              <a:buSzPts val="1657"/>
              <a:buFont typeface="Arial"/>
              <a:buNone/>
              <a:defRPr sz="1657"/>
            </a:lvl9pPr>
          </a:lstStyle>
          <a:p/>
        </p:txBody>
      </p:sp>
      <p:cxnSp>
        <p:nvCxnSpPr>
          <p:cNvPr id="282" name="Shape 282"/>
          <p:cNvCxnSpPr/>
          <p:nvPr/>
        </p:nvCxnSpPr>
        <p:spPr>
          <a:xfrm flipH="1" rot="10800000">
            <a:off x="487629" y="2576337"/>
            <a:ext cx="10532700" cy="146400"/>
          </a:xfrm>
          <a:prstGeom prst="bentConnector3">
            <a:avLst>
              <a:gd fmla="val 0" name="adj1"/>
            </a:avLst>
          </a:prstGeom>
          <a:noFill/>
          <a:ln cap="flat" cmpd="sng" w="12700">
            <a:solidFill>
              <a:schemeClr val="dk2"/>
            </a:solidFill>
            <a:prstDash val="solid"/>
            <a:round/>
            <a:headEnd len="med" w="med" type="none"/>
            <a:tailEnd len="med" w="med" type="none"/>
          </a:ln>
        </p:spPr>
      </p:cxnSp>
      <p:sp>
        <p:nvSpPr>
          <p:cNvPr id="283" name="Shape 283"/>
          <p:cNvSpPr txBox="1"/>
          <p:nvPr>
            <p:ph idx="12" type="sldNum"/>
          </p:nvPr>
        </p:nvSpPr>
        <p:spPr>
          <a:xfrm>
            <a:off x="9069865" y="6217625"/>
            <a:ext cx="1954348" cy="146297"/>
          </a:xfrm>
          <a:prstGeom prst="rect">
            <a:avLst/>
          </a:prstGeom>
          <a:noFill/>
          <a:ln>
            <a:noFill/>
          </a:ln>
        </p:spPr>
        <p:txBody>
          <a:bodyPr anchorCtr="0" anchor="t" bIns="0" lIns="0" rIns="0" wrap="square" tIns="0">
            <a:noAutofit/>
          </a:bodyPr>
          <a:lstStyle/>
          <a:p>
            <a:pPr indent="0" lvl="0" marL="0" marR="0" rtl="0" algn="r">
              <a:lnSpc>
                <a:spcPct val="100000"/>
              </a:lnSpc>
              <a:spcBef>
                <a:spcPts val="0"/>
              </a:spcBef>
              <a:spcAft>
                <a:spcPts val="0"/>
              </a:spcAft>
              <a:buClr>
                <a:schemeClr val="dk1"/>
              </a:buClr>
              <a:buSzPts val="230"/>
              <a:buFont typeface="Georgia"/>
              <a:buNone/>
            </a:pPr>
            <a:r>
              <a:rPr b="0" i="1" lang="en-US" sz="920" u="none" cap="none" strike="noStrike">
                <a:solidFill>
                  <a:schemeClr val="dk1"/>
                </a:solidFill>
                <a:latin typeface="Georgia"/>
                <a:ea typeface="Georgia"/>
                <a:cs typeface="Georgia"/>
                <a:sym typeface="Georgia"/>
              </a:rPr>
              <a:t>PwC</a:t>
            </a:r>
            <a:r>
              <a:rPr b="0" i="0" lang="en-US" sz="920" u="none" cap="none" strike="noStrike">
                <a:solidFill>
                  <a:schemeClr val="dk1"/>
                </a:solidFill>
                <a:latin typeface="Georgia"/>
                <a:ea typeface="Georgia"/>
                <a:cs typeface="Georgia"/>
                <a:sym typeface="Georgia"/>
              </a:rPr>
              <a:t> | </a:t>
            </a:r>
            <a:fld id="{00000000-1234-1234-1234-123412341234}" type="slidenum">
              <a:rPr b="0" i="0" lang="en-US" sz="920" u="none" cap="none" strike="noStrike">
                <a:solidFill>
                  <a:schemeClr val="dk1"/>
                </a:solidFill>
                <a:latin typeface="Georgia"/>
                <a:ea typeface="Georgia"/>
                <a:cs typeface="Georgia"/>
                <a:sym typeface="Georgia"/>
              </a:rPr>
              <a:t>‹#›</a:t>
            </a:fld>
            <a:endParaRPr b="0" i="0" sz="920" u="none" cap="none" strike="noStrike">
              <a:solidFill>
                <a:schemeClr val="dk1"/>
              </a:solidFill>
              <a:latin typeface="Georgia"/>
              <a:ea typeface="Georgia"/>
              <a:cs typeface="Georgia"/>
              <a:sym typeface="Georgia"/>
            </a:endParaRPr>
          </a:p>
        </p:txBody>
      </p:sp>
      <p:pic>
        <p:nvPicPr>
          <p:cNvPr descr="Image result for banque nationale du canada" id="284" name="Shape 284"/>
          <p:cNvPicPr preferRelativeResize="0"/>
          <p:nvPr/>
        </p:nvPicPr>
        <p:blipFill rotWithShape="1">
          <a:blip r:embed="rId2">
            <a:alphaModFix/>
          </a:blip>
          <a:srcRect b="0" l="0" r="0" t="0"/>
          <a:stretch/>
        </p:blipFill>
        <p:spPr>
          <a:xfrm>
            <a:off x="487628" y="6134377"/>
            <a:ext cx="1238460" cy="31260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23_Custom">
    <p:spTree>
      <p:nvGrpSpPr>
        <p:cNvPr id="285" name="Shape 285"/>
        <p:cNvGrpSpPr/>
        <p:nvPr/>
      </p:nvGrpSpPr>
      <p:grpSpPr>
        <a:xfrm>
          <a:off x="0" y="0"/>
          <a:ext cx="0" cy="0"/>
          <a:chOff x="0" y="0"/>
          <a:chExt cx="0" cy="0"/>
        </a:xfrm>
      </p:grpSpPr>
      <p:sp>
        <p:nvSpPr>
          <p:cNvPr id="286" name="Shape 286"/>
          <p:cNvSpPr txBox="1"/>
          <p:nvPr>
            <p:ph type="title"/>
          </p:nvPr>
        </p:nvSpPr>
        <p:spPr>
          <a:xfrm>
            <a:off x="3528126" y="640921"/>
            <a:ext cx="7492180" cy="877782"/>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SzPts val="2209"/>
              <a:buFont typeface="Georgia"/>
              <a:buNone/>
              <a:defRPr b="1" i="1" sz="2209" u="none" cap="none" strike="noStrike">
                <a:solidFill>
                  <a:schemeClr val="dk1"/>
                </a:solidFill>
                <a:latin typeface="Georgia"/>
                <a:ea typeface="Georgia"/>
                <a:cs typeface="Georgia"/>
                <a:sym typeface="Georgia"/>
              </a:defRPr>
            </a:lvl1pPr>
            <a:lvl2pPr indent="0" lvl="1" rtl="0">
              <a:spcBef>
                <a:spcPts val="0"/>
              </a:spcBef>
              <a:spcAft>
                <a:spcPts val="0"/>
              </a:spcAft>
              <a:buSzPts val="1657"/>
              <a:buFont typeface="Arial"/>
              <a:buNone/>
              <a:defRPr sz="1657"/>
            </a:lvl2pPr>
            <a:lvl3pPr indent="0" lvl="2" rtl="0">
              <a:spcBef>
                <a:spcPts val="0"/>
              </a:spcBef>
              <a:spcAft>
                <a:spcPts val="0"/>
              </a:spcAft>
              <a:buSzPts val="1657"/>
              <a:buFont typeface="Arial"/>
              <a:buNone/>
              <a:defRPr sz="1657"/>
            </a:lvl3pPr>
            <a:lvl4pPr indent="0" lvl="3" rtl="0">
              <a:spcBef>
                <a:spcPts val="0"/>
              </a:spcBef>
              <a:spcAft>
                <a:spcPts val="0"/>
              </a:spcAft>
              <a:buSzPts val="1657"/>
              <a:buFont typeface="Arial"/>
              <a:buNone/>
              <a:defRPr sz="1657"/>
            </a:lvl4pPr>
            <a:lvl5pPr indent="0" lvl="4" rtl="0">
              <a:spcBef>
                <a:spcPts val="0"/>
              </a:spcBef>
              <a:spcAft>
                <a:spcPts val="0"/>
              </a:spcAft>
              <a:buSzPts val="1657"/>
              <a:buFont typeface="Arial"/>
              <a:buNone/>
              <a:defRPr sz="1657"/>
            </a:lvl5pPr>
            <a:lvl6pPr indent="0" lvl="5" rtl="0">
              <a:spcBef>
                <a:spcPts val="0"/>
              </a:spcBef>
              <a:spcAft>
                <a:spcPts val="0"/>
              </a:spcAft>
              <a:buSzPts val="1657"/>
              <a:buFont typeface="Arial"/>
              <a:buNone/>
              <a:defRPr sz="1657"/>
            </a:lvl6pPr>
            <a:lvl7pPr indent="0" lvl="6" rtl="0">
              <a:spcBef>
                <a:spcPts val="0"/>
              </a:spcBef>
              <a:spcAft>
                <a:spcPts val="0"/>
              </a:spcAft>
              <a:buSzPts val="1657"/>
              <a:buFont typeface="Arial"/>
              <a:buNone/>
              <a:defRPr sz="1657"/>
            </a:lvl7pPr>
            <a:lvl8pPr indent="0" lvl="7" rtl="0">
              <a:spcBef>
                <a:spcPts val="0"/>
              </a:spcBef>
              <a:spcAft>
                <a:spcPts val="0"/>
              </a:spcAft>
              <a:buSzPts val="1657"/>
              <a:buFont typeface="Arial"/>
              <a:buNone/>
              <a:defRPr sz="1657"/>
            </a:lvl8pPr>
            <a:lvl9pPr indent="0" lvl="8" rtl="0">
              <a:spcBef>
                <a:spcPts val="0"/>
              </a:spcBef>
              <a:spcAft>
                <a:spcPts val="0"/>
              </a:spcAft>
              <a:buSzPts val="1657"/>
              <a:buFont typeface="Arial"/>
              <a:buNone/>
              <a:defRPr sz="1657"/>
            </a:lvl9pPr>
          </a:lstStyle>
          <a:p/>
        </p:txBody>
      </p:sp>
      <p:cxnSp>
        <p:nvCxnSpPr>
          <p:cNvPr id="287" name="Shape 287"/>
          <p:cNvCxnSpPr/>
          <p:nvPr/>
        </p:nvCxnSpPr>
        <p:spPr>
          <a:xfrm flipH="1" rot="10800000">
            <a:off x="3331847" y="585090"/>
            <a:ext cx="7695000" cy="146400"/>
          </a:xfrm>
          <a:prstGeom prst="bentConnector3">
            <a:avLst>
              <a:gd fmla="val 0" name="adj1"/>
            </a:avLst>
          </a:prstGeom>
          <a:noFill/>
          <a:ln cap="flat" cmpd="sng" w="12700">
            <a:solidFill>
              <a:schemeClr val="dk2"/>
            </a:solidFill>
            <a:prstDash val="solid"/>
            <a:round/>
            <a:headEnd len="med" w="med" type="none"/>
            <a:tailEnd len="med" w="med" type="none"/>
          </a:ln>
        </p:spPr>
      </p:cxnSp>
      <p:sp>
        <p:nvSpPr>
          <p:cNvPr id="288" name="Shape 288"/>
          <p:cNvSpPr txBox="1"/>
          <p:nvPr>
            <p:ph idx="12" type="sldNum"/>
          </p:nvPr>
        </p:nvSpPr>
        <p:spPr>
          <a:xfrm>
            <a:off x="9069865" y="6217625"/>
            <a:ext cx="1954348" cy="146297"/>
          </a:xfrm>
          <a:prstGeom prst="rect">
            <a:avLst/>
          </a:prstGeom>
          <a:noFill/>
          <a:ln>
            <a:noFill/>
          </a:ln>
        </p:spPr>
        <p:txBody>
          <a:bodyPr anchorCtr="0" anchor="t" bIns="0" lIns="0" rIns="0" wrap="square" tIns="0">
            <a:noAutofit/>
          </a:bodyPr>
          <a:lstStyle/>
          <a:p>
            <a:pPr indent="0" lvl="0" marL="0" marR="0" rtl="0" algn="r">
              <a:lnSpc>
                <a:spcPct val="100000"/>
              </a:lnSpc>
              <a:spcBef>
                <a:spcPts val="0"/>
              </a:spcBef>
              <a:spcAft>
                <a:spcPts val="0"/>
              </a:spcAft>
              <a:buClr>
                <a:schemeClr val="dk1"/>
              </a:buClr>
              <a:buSzPts val="230"/>
              <a:buFont typeface="Georgia"/>
              <a:buNone/>
            </a:pPr>
            <a:r>
              <a:rPr b="0" i="1" lang="en-US" sz="920" u="none" cap="none" strike="noStrike">
                <a:solidFill>
                  <a:schemeClr val="dk1"/>
                </a:solidFill>
                <a:latin typeface="Georgia"/>
                <a:ea typeface="Georgia"/>
                <a:cs typeface="Georgia"/>
                <a:sym typeface="Georgia"/>
              </a:rPr>
              <a:t>PwC</a:t>
            </a:r>
            <a:r>
              <a:rPr b="0" i="0" lang="en-US" sz="920" u="none" cap="none" strike="noStrike">
                <a:solidFill>
                  <a:schemeClr val="dk1"/>
                </a:solidFill>
                <a:latin typeface="Georgia"/>
                <a:ea typeface="Georgia"/>
                <a:cs typeface="Georgia"/>
                <a:sym typeface="Georgia"/>
              </a:rPr>
              <a:t> | </a:t>
            </a:r>
            <a:fld id="{00000000-1234-1234-1234-123412341234}" type="slidenum">
              <a:rPr b="0" i="0" lang="en-US" sz="920" u="none" cap="none" strike="noStrike">
                <a:solidFill>
                  <a:schemeClr val="dk1"/>
                </a:solidFill>
                <a:latin typeface="Georgia"/>
                <a:ea typeface="Georgia"/>
                <a:cs typeface="Georgia"/>
                <a:sym typeface="Georgia"/>
              </a:rPr>
              <a:t>‹#›</a:t>
            </a:fld>
            <a:endParaRPr b="0" i="0" sz="920" u="none" cap="none" strike="noStrike">
              <a:solidFill>
                <a:schemeClr val="dk1"/>
              </a:solidFill>
              <a:latin typeface="Georgia"/>
              <a:ea typeface="Georgia"/>
              <a:cs typeface="Georgia"/>
              <a:sym typeface="Georgia"/>
            </a:endParaRPr>
          </a:p>
        </p:txBody>
      </p:sp>
      <p:pic>
        <p:nvPicPr>
          <p:cNvPr descr="Image result for banque nationale du canada" id="289" name="Shape 289"/>
          <p:cNvPicPr preferRelativeResize="0"/>
          <p:nvPr/>
        </p:nvPicPr>
        <p:blipFill rotWithShape="1">
          <a:blip r:embed="rId2">
            <a:alphaModFix/>
          </a:blip>
          <a:srcRect b="0" l="0" r="0" t="0"/>
          <a:stretch/>
        </p:blipFill>
        <p:spPr>
          <a:xfrm>
            <a:off x="487628" y="6134377"/>
            <a:ext cx="1238460" cy="312605"/>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24_Custom">
    <p:spTree>
      <p:nvGrpSpPr>
        <p:cNvPr id="290" name="Shape 290"/>
        <p:cNvGrpSpPr/>
        <p:nvPr/>
      </p:nvGrpSpPr>
      <p:grpSpPr>
        <a:xfrm>
          <a:off x="0" y="0"/>
          <a:ext cx="0" cy="0"/>
          <a:chOff x="0" y="0"/>
          <a:chExt cx="0" cy="0"/>
        </a:xfrm>
      </p:grpSpPr>
      <p:sp>
        <p:nvSpPr>
          <p:cNvPr id="291" name="Shape 291"/>
          <p:cNvSpPr txBox="1"/>
          <p:nvPr>
            <p:ph type="title"/>
          </p:nvPr>
        </p:nvSpPr>
        <p:spPr>
          <a:xfrm>
            <a:off x="5965305" y="648177"/>
            <a:ext cx="5055195" cy="877782"/>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SzPts val="2209"/>
              <a:buFont typeface="Georgia"/>
              <a:buNone/>
              <a:defRPr b="1" i="1" sz="2209" u="none" cap="none" strike="noStrike">
                <a:solidFill>
                  <a:schemeClr val="dk1"/>
                </a:solidFill>
                <a:latin typeface="Georgia"/>
                <a:ea typeface="Georgia"/>
                <a:cs typeface="Georgia"/>
                <a:sym typeface="Georgia"/>
              </a:defRPr>
            </a:lvl1pPr>
            <a:lvl2pPr indent="0" lvl="1" rtl="0">
              <a:spcBef>
                <a:spcPts val="0"/>
              </a:spcBef>
              <a:spcAft>
                <a:spcPts val="0"/>
              </a:spcAft>
              <a:buSzPts val="1657"/>
              <a:buFont typeface="Arial"/>
              <a:buNone/>
              <a:defRPr sz="1657"/>
            </a:lvl2pPr>
            <a:lvl3pPr indent="0" lvl="2" rtl="0">
              <a:spcBef>
                <a:spcPts val="0"/>
              </a:spcBef>
              <a:spcAft>
                <a:spcPts val="0"/>
              </a:spcAft>
              <a:buSzPts val="1657"/>
              <a:buFont typeface="Arial"/>
              <a:buNone/>
              <a:defRPr sz="1657"/>
            </a:lvl3pPr>
            <a:lvl4pPr indent="0" lvl="3" rtl="0">
              <a:spcBef>
                <a:spcPts val="0"/>
              </a:spcBef>
              <a:spcAft>
                <a:spcPts val="0"/>
              </a:spcAft>
              <a:buSzPts val="1657"/>
              <a:buFont typeface="Arial"/>
              <a:buNone/>
              <a:defRPr sz="1657"/>
            </a:lvl4pPr>
            <a:lvl5pPr indent="0" lvl="4" rtl="0">
              <a:spcBef>
                <a:spcPts val="0"/>
              </a:spcBef>
              <a:spcAft>
                <a:spcPts val="0"/>
              </a:spcAft>
              <a:buSzPts val="1657"/>
              <a:buFont typeface="Arial"/>
              <a:buNone/>
              <a:defRPr sz="1657"/>
            </a:lvl5pPr>
            <a:lvl6pPr indent="0" lvl="5" rtl="0">
              <a:spcBef>
                <a:spcPts val="0"/>
              </a:spcBef>
              <a:spcAft>
                <a:spcPts val="0"/>
              </a:spcAft>
              <a:buSzPts val="1657"/>
              <a:buFont typeface="Arial"/>
              <a:buNone/>
              <a:defRPr sz="1657"/>
            </a:lvl6pPr>
            <a:lvl7pPr indent="0" lvl="6" rtl="0">
              <a:spcBef>
                <a:spcPts val="0"/>
              </a:spcBef>
              <a:spcAft>
                <a:spcPts val="0"/>
              </a:spcAft>
              <a:buSzPts val="1657"/>
              <a:buFont typeface="Arial"/>
              <a:buNone/>
              <a:defRPr sz="1657"/>
            </a:lvl7pPr>
            <a:lvl8pPr indent="0" lvl="7" rtl="0">
              <a:spcBef>
                <a:spcPts val="0"/>
              </a:spcBef>
              <a:spcAft>
                <a:spcPts val="0"/>
              </a:spcAft>
              <a:buSzPts val="1657"/>
              <a:buFont typeface="Arial"/>
              <a:buNone/>
              <a:defRPr sz="1657"/>
            </a:lvl8pPr>
            <a:lvl9pPr indent="0" lvl="8" rtl="0">
              <a:spcBef>
                <a:spcPts val="0"/>
              </a:spcBef>
              <a:spcAft>
                <a:spcPts val="0"/>
              </a:spcAft>
              <a:buSzPts val="1657"/>
              <a:buFont typeface="Arial"/>
              <a:buNone/>
              <a:defRPr sz="1657"/>
            </a:lvl9pPr>
          </a:lstStyle>
          <a:p/>
        </p:txBody>
      </p:sp>
      <p:cxnSp>
        <p:nvCxnSpPr>
          <p:cNvPr id="292" name="Shape 292"/>
          <p:cNvCxnSpPr/>
          <p:nvPr/>
        </p:nvCxnSpPr>
        <p:spPr>
          <a:xfrm flipH="1" rot="10800000">
            <a:off x="5770253" y="585089"/>
            <a:ext cx="5282400" cy="146400"/>
          </a:xfrm>
          <a:prstGeom prst="bentConnector3">
            <a:avLst>
              <a:gd fmla="val 0" name="adj1"/>
            </a:avLst>
          </a:prstGeom>
          <a:noFill/>
          <a:ln cap="flat" cmpd="sng" w="12700">
            <a:solidFill>
              <a:schemeClr val="dk2"/>
            </a:solidFill>
            <a:prstDash val="solid"/>
            <a:round/>
            <a:headEnd len="med" w="med" type="none"/>
            <a:tailEnd len="med" w="med" type="none"/>
          </a:ln>
        </p:spPr>
      </p:cxnSp>
      <p:sp>
        <p:nvSpPr>
          <p:cNvPr id="293" name="Shape 293"/>
          <p:cNvSpPr txBox="1"/>
          <p:nvPr>
            <p:ph idx="12" type="sldNum"/>
          </p:nvPr>
        </p:nvSpPr>
        <p:spPr>
          <a:xfrm>
            <a:off x="9069865" y="6217625"/>
            <a:ext cx="1954348" cy="146297"/>
          </a:xfrm>
          <a:prstGeom prst="rect">
            <a:avLst/>
          </a:prstGeom>
          <a:noFill/>
          <a:ln>
            <a:noFill/>
          </a:ln>
        </p:spPr>
        <p:txBody>
          <a:bodyPr anchorCtr="0" anchor="t" bIns="0" lIns="0" rIns="0" wrap="square" tIns="0">
            <a:noAutofit/>
          </a:bodyPr>
          <a:lstStyle/>
          <a:p>
            <a:pPr indent="0" lvl="0" marL="0" marR="0" rtl="0" algn="r">
              <a:lnSpc>
                <a:spcPct val="100000"/>
              </a:lnSpc>
              <a:spcBef>
                <a:spcPts val="0"/>
              </a:spcBef>
              <a:spcAft>
                <a:spcPts val="0"/>
              </a:spcAft>
              <a:buClr>
                <a:schemeClr val="dk1"/>
              </a:buClr>
              <a:buSzPts val="230"/>
              <a:buFont typeface="Georgia"/>
              <a:buNone/>
            </a:pPr>
            <a:r>
              <a:rPr b="0" i="1" lang="en-US" sz="920" u="none" cap="none" strike="noStrike">
                <a:solidFill>
                  <a:schemeClr val="dk1"/>
                </a:solidFill>
                <a:latin typeface="Georgia"/>
                <a:ea typeface="Georgia"/>
                <a:cs typeface="Georgia"/>
                <a:sym typeface="Georgia"/>
              </a:rPr>
              <a:t>PwC</a:t>
            </a:r>
            <a:r>
              <a:rPr b="0" i="0" lang="en-US" sz="920" u="none" cap="none" strike="noStrike">
                <a:solidFill>
                  <a:schemeClr val="dk1"/>
                </a:solidFill>
                <a:latin typeface="Georgia"/>
                <a:ea typeface="Georgia"/>
                <a:cs typeface="Georgia"/>
                <a:sym typeface="Georgia"/>
              </a:rPr>
              <a:t> | </a:t>
            </a:r>
            <a:fld id="{00000000-1234-1234-1234-123412341234}" type="slidenum">
              <a:rPr b="0" i="0" lang="en-US" sz="920" u="none" cap="none" strike="noStrike">
                <a:solidFill>
                  <a:schemeClr val="dk1"/>
                </a:solidFill>
                <a:latin typeface="Georgia"/>
                <a:ea typeface="Georgia"/>
                <a:cs typeface="Georgia"/>
                <a:sym typeface="Georgia"/>
              </a:rPr>
              <a:t>‹#›</a:t>
            </a:fld>
            <a:endParaRPr b="0" i="0" sz="920" u="none" cap="none" strike="noStrike">
              <a:solidFill>
                <a:schemeClr val="dk1"/>
              </a:solidFill>
              <a:latin typeface="Georgia"/>
              <a:ea typeface="Georgia"/>
              <a:cs typeface="Georgia"/>
              <a:sym typeface="Georgia"/>
            </a:endParaRPr>
          </a:p>
        </p:txBody>
      </p:sp>
      <p:pic>
        <p:nvPicPr>
          <p:cNvPr descr="Image result for banque nationale du canada" id="294" name="Shape 294"/>
          <p:cNvPicPr preferRelativeResize="0"/>
          <p:nvPr/>
        </p:nvPicPr>
        <p:blipFill rotWithShape="1">
          <a:blip r:embed="rId2">
            <a:alphaModFix/>
          </a:blip>
          <a:srcRect b="0" l="0" r="0" t="0"/>
          <a:stretch/>
        </p:blipFill>
        <p:spPr>
          <a:xfrm>
            <a:off x="487628" y="6134377"/>
            <a:ext cx="1238460" cy="312605"/>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25_Custom">
    <p:spTree>
      <p:nvGrpSpPr>
        <p:cNvPr id="295" name="Shape 295"/>
        <p:cNvGrpSpPr/>
        <p:nvPr/>
      </p:nvGrpSpPr>
      <p:grpSpPr>
        <a:xfrm>
          <a:off x="0" y="0"/>
          <a:ext cx="0" cy="0"/>
          <a:chOff x="0" y="0"/>
          <a:chExt cx="0" cy="0"/>
        </a:xfrm>
      </p:grpSpPr>
      <p:sp>
        <p:nvSpPr>
          <p:cNvPr id="296" name="Shape 296"/>
          <p:cNvSpPr txBox="1"/>
          <p:nvPr>
            <p:ph type="title"/>
          </p:nvPr>
        </p:nvSpPr>
        <p:spPr>
          <a:xfrm>
            <a:off x="5281608" y="642706"/>
            <a:ext cx="5738641" cy="877782"/>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SzPts val="2209"/>
              <a:buFont typeface="Georgia"/>
              <a:buNone/>
              <a:defRPr b="1" i="1" sz="2209" u="none" cap="none" strike="noStrike">
                <a:solidFill>
                  <a:schemeClr val="dk1"/>
                </a:solidFill>
                <a:latin typeface="Georgia"/>
                <a:ea typeface="Georgia"/>
                <a:cs typeface="Georgia"/>
                <a:sym typeface="Georgia"/>
              </a:defRPr>
            </a:lvl1pPr>
            <a:lvl2pPr indent="0" lvl="1" rtl="0">
              <a:spcBef>
                <a:spcPts val="0"/>
              </a:spcBef>
              <a:spcAft>
                <a:spcPts val="0"/>
              </a:spcAft>
              <a:buSzPts val="1657"/>
              <a:buFont typeface="Arial"/>
              <a:buNone/>
              <a:defRPr sz="1657"/>
            </a:lvl2pPr>
            <a:lvl3pPr indent="0" lvl="2" rtl="0">
              <a:spcBef>
                <a:spcPts val="0"/>
              </a:spcBef>
              <a:spcAft>
                <a:spcPts val="0"/>
              </a:spcAft>
              <a:buSzPts val="1657"/>
              <a:buFont typeface="Arial"/>
              <a:buNone/>
              <a:defRPr sz="1657"/>
            </a:lvl3pPr>
            <a:lvl4pPr indent="0" lvl="3" rtl="0">
              <a:spcBef>
                <a:spcPts val="0"/>
              </a:spcBef>
              <a:spcAft>
                <a:spcPts val="0"/>
              </a:spcAft>
              <a:buSzPts val="1657"/>
              <a:buFont typeface="Arial"/>
              <a:buNone/>
              <a:defRPr sz="1657"/>
            </a:lvl4pPr>
            <a:lvl5pPr indent="0" lvl="4" rtl="0">
              <a:spcBef>
                <a:spcPts val="0"/>
              </a:spcBef>
              <a:spcAft>
                <a:spcPts val="0"/>
              </a:spcAft>
              <a:buSzPts val="1657"/>
              <a:buFont typeface="Arial"/>
              <a:buNone/>
              <a:defRPr sz="1657"/>
            </a:lvl5pPr>
            <a:lvl6pPr indent="0" lvl="5" rtl="0">
              <a:spcBef>
                <a:spcPts val="0"/>
              </a:spcBef>
              <a:spcAft>
                <a:spcPts val="0"/>
              </a:spcAft>
              <a:buSzPts val="1657"/>
              <a:buFont typeface="Arial"/>
              <a:buNone/>
              <a:defRPr sz="1657"/>
            </a:lvl6pPr>
            <a:lvl7pPr indent="0" lvl="6" rtl="0">
              <a:spcBef>
                <a:spcPts val="0"/>
              </a:spcBef>
              <a:spcAft>
                <a:spcPts val="0"/>
              </a:spcAft>
              <a:buSzPts val="1657"/>
              <a:buFont typeface="Arial"/>
              <a:buNone/>
              <a:defRPr sz="1657"/>
            </a:lvl7pPr>
            <a:lvl8pPr indent="0" lvl="7" rtl="0">
              <a:spcBef>
                <a:spcPts val="0"/>
              </a:spcBef>
              <a:spcAft>
                <a:spcPts val="0"/>
              </a:spcAft>
              <a:buSzPts val="1657"/>
              <a:buFont typeface="Arial"/>
              <a:buNone/>
              <a:defRPr sz="1657"/>
            </a:lvl8pPr>
            <a:lvl9pPr indent="0" lvl="8" rtl="0">
              <a:spcBef>
                <a:spcPts val="0"/>
              </a:spcBef>
              <a:spcAft>
                <a:spcPts val="0"/>
              </a:spcAft>
              <a:buSzPts val="1657"/>
              <a:buFont typeface="Arial"/>
              <a:buNone/>
              <a:defRPr sz="1657"/>
            </a:lvl9pPr>
          </a:lstStyle>
          <a:p/>
        </p:txBody>
      </p:sp>
      <p:cxnSp>
        <p:nvCxnSpPr>
          <p:cNvPr id="297" name="Shape 297"/>
          <p:cNvCxnSpPr/>
          <p:nvPr/>
        </p:nvCxnSpPr>
        <p:spPr>
          <a:xfrm flipH="1" rot="10800000">
            <a:off x="5099344" y="585089"/>
            <a:ext cx="5916300" cy="146400"/>
          </a:xfrm>
          <a:prstGeom prst="bentConnector3">
            <a:avLst>
              <a:gd fmla="val 0" name="adj1"/>
            </a:avLst>
          </a:prstGeom>
          <a:noFill/>
          <a:ln cap="flat" cmpd="sng" w="12700">
            <a:solidFill>
              <a:schemeClr val="dk2"/>
            </a:solidFill>
            <a:prstDash val="solid"/>
            <a:round/>
            <a:headEnd len="med" w="med" type="none"/>
            <a:tailEnd len="med" w="med" type="none"/>
          </a:ln>
        </p:spPr>
      </p:cxnSp>
      <p:sp>
        <p:nvSpPr>
          <p:cNvPr id="298" name="Shape 298"/>
          <p:cNvSpPr txBox="1"/>
          <p:nvPr>
            <p:ph idx="12" type="sldNum"/>
          </p:nvPr>
        </p:nvSpPr>
        <p:spPr>
          <a:xfrm>
            <a:off x="9069865" y="6217625"/>
            <a:ext cx="1954348" cy="146297"/>
          </a:xfrm>
          <a:prstGeom prst="rect">
            <a:avLst/>
          </a:prstGeom>
          <a:noFill/>
          <a:ln>
            <a:noFill/>
          </a:ln>
        </p:spPr>
        <p:txBody>
          <a:bodyPr anchorCtr="0" anchor="t" bIns="0" lIns="0" rIns="0" wrap="square" tIns="0">
            <a:noAutofit/>
          </a:bodyPr>
          <a:lstStyle/>
          <a:p>
            <a:pPr indent="0" lvl="0" marL="0" marR="0" rtl="0" algn="r">
              <a:lnSpc>
                <a:spcPct val="100000"/>
              </a:lnSpc>
              <a:spcBef>
                <a:spcPts val="0"/>
              </a:spcBef>
              <a:spcAft>
                <a:spcPts val="0"/>
              </a:spcAft>
              <a:buClr>
                <a:schemeClr val="dk1"/>
              </a:buClr>
              <a:buSzPts val="230"/>
              <a:buFont typeface="Georgia"/>
              <a:buNone/>
            </a:pPr>
            <a:r>
              <a:rPr b="0" i="1" lang="en-US" sz="920" u="none" cap="none" strike="noStrike">
                <a:solidFill>
                  <a:schemeClr val="dk1"/>
                </a:solidFill>
                <a:latin typeface="Georgia"/>
                <a:ea typeface="Georgia"/>
                <a:cs typeface="Georgia"/>
                <a:sym typeface="Georgia"/>
              </a:rPr>
              <a:t>PwC</a:t>
            </a:r>
            <a:r>
              <a:rPr b="0" i="0" lang="en-US" sz="920" u="none" cap="none" strike="noStrike">
                <a:solidFill>
                  <a:schemeClr val="dk1"/>
                </a:solidFill>
                <a:latin typeface="Georgia"/>
                <a:ea typeface="Georgia"/>
                <a:cs typeface="Georgia"/>
                <a:sym typeface="Georgia"/>
              </a:rPr>
              <a:t> | </a:t>
            </a:r>
            <a:fld id="{00000000-1234-1234-1234-123412341234}" type="slidenum">
              <a:rPr b="0" i="0" lang="en-US" sz="920" u="none" cap="none" strike="noStrike">
                <a:solidFill>
                  <a:schemeClr val="dk1"/>
                </a:solidFill>
                <a:latin typeface="Georgia"/>
                <a:ea typeface="Georgia"/>
                <a:cs typeface="Georgia"/>
                <a:sym typeface="Georgia"/>
              </a:rPr>
              <a:t>‹#›</a:t>
            </a:fld>
            <a:endParaRPr b="0" i="0" sz="920" u="none" cap="none" strike="noStrike">
              <a:solidFill>
                <a:schemeClr val="dk1"/>
              </a:solidFill>
              <a:latin typeface="Georgia"/>
              <a:ea typeface="Georgia"/>
              <a:cs typeface="Georgia"/>
              <a:sym typeface="Georgia"/>
            </a:endParaRPr>
          </a:p>
        </p:txBody>
      </p:sp>
      <p:pic>
        <p:nvPicPr>
          <p:cNvPr descr="Image result for banque nationale du canada" id="299" name="Shape 299"/>
          <p:cNvPicPr preferRelativeResize="0"/>
          <p:nvPr/>
        </p:nvPicPr>
        <p:blipFill rotWithShape="1">
          <a:blip r:embed="rId2">
            <a:alphaModFix/>
          </a:blip>
          <a:srcRect b="0" l="0" r="0" t="0"/>
          <a:stretch/>
        </p:blipFill>
        <p:spPr>
          <a:xfrm>
            <a:off x="487628" y="6134377"/>
            <a:ext cx="1238460" cy="312605"/>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26_Custom">
    <p:spTree>
      <p:nvGrpSpPr>
        <p:cNvPr id="300" name="Shape 300"/>
        <p:cNvGrpSpPr/>
        <p:nvPr/>
      </p:nvGrpSpPr>
      <p:grpSpPr>
        <a:xfrm>
          <a:off x="0" y="0"/>
          <a:ext cx="0" cy="0"/>
          <a:chOff x="0" y="0"/>
          <a:chExt cx="0" cy="0"/>
        </a:xfrm>
      </p:grpSpPr>
      <p:sp>
        <p:nvSpPr>
          <p:cNvPr id="301" name="Shape 301"/>
          <p:cNvSpPr txBox="1"/>
          <p:nvPr>
            <p:ph type="title"/>
          </p:nvPr>
        </p:nvSpPr>
        <p:spPr>
          <a:xfrm>
            <a:off x="7954058" y="648993"/>
            <a:ext cx="3086256" cy="877782"/>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SzPts val="2209"/>
              <a:buFont typeface="Georgia"/>
              <a:buNone/>
              <a:defRPr b="1" i="1" sz="2209" u="none" cap="none" strike="noStrike">
                <a:solidFill>
                  <a:schemeClr val="dk1"/>
                </a:solidFill>
                <a:latin typeface="Georgia"/>
                <a:ea typeface="Georgia"/>
                <a:cs typeface="Georgia"/>
                <a:sym typeface="Georgia"/>
              </a:defRPr>
            </a:lvl1pPr>
            <a:lvl2pPr indent="0" lvl="1" rtl="0">
              <a:spcBef>
                <a:spcPts val="0"/>
              </a:spcBef>
              <a:spcAft>
                <a:spcPts val="0"/>
              </a:spcAft>
              <a:buSzPts val="1657"/>
              <a:buFont typeface="Arial"/>
              <a:buNone/>
              <a:defRPr sz="1657"/>
            </a:lvl2pPr>
            <a:lvl3pPr indent="0" lvl="2" rtl="0">
              <a:spcBef>
                <a:spcPts val="0"/>
              </a:spcBef>
              <a:spcAft>
                <a:spcPts val="0"/>
              </a:spcAft>
              <a:buSzPts val="1657"/>
              <a:buFont typeface="Arial"/>
              <a:buNone/>
              <a:defRPr sz="1657"/>
            </a:lvl3pPr>
            <a:lvl4pPr indent="0" lvl="3" rtl="0">
              <a:spcBef>
                <a:spcPts val="0"/>
              </a:spcBef>
              <a:spcAft>
                <a:spcPts val="0"/>
              </a:spcAft>
              <a:buSzPts val="1657"/>
              <a:buFont typeface="Arial"/>
              <a:buNone/>
              <a:defRPr sz="1657"/>
            </a:lvl4pPr>
            <a:lvl5pPr indent="0" lvl="4" rtl="0">
              <a:spcBef>
                <a:spcPts val="0"/>
              </a:spcBef>
              <a:spcAft>
                <a:spcPts val="0"/>
              </a:spcAft>
              <a:buSzPts val="1657"/>
              <a:buFont typeface="Arial"/>
              <a:buNone/>
              <a:defRPr sz="1657"/>
            </a:lvl5pPr>
            <a:lvl6pPr indent="0" lvl="5" rtl="0">
              <a:spcBef>
                <a:spcPts val="0"/>
              </a:spcBef>
              <a:spcAft>
                <a:spcPts val="0"/>
              </a:spcAft>
              <a:buSzPts val="1657"/>
              <a:buFont typeface="Arial"/>
              <a:buNone/>
              <a:defRPr sz="1657"/>
            </a:lvl6pPr>
            <a:lvl7pPr indent="0" lvl="6" rtl="0">
              <a:spcBef>
                <a:spcPts val="0"/>
              </a:spcBef>
              <a:spcAft>
                <a:spcPts val="0"/>
              </a:spcAft>
              <a:buSzPts val="1657"/>
              <a:buFont typeface="Arial"/>
              <a:buNone/>
              <a:defRPr sz="1657"/>
            </a:lvl7pPr>
            <a:lvl8pPr indent="0" lvl="7" rtl="0">
              <a:spcBef>
                <a:spcPts val="0"/>
              </a:spcBef>
              <a:spcAft>
                <a:spcPts val="0"/>
              </a:spcAft>
              <a:buSzPts val="1657"/>
              <a:buFont typeface="Arial"/>
              <a:buNone/>
              <a:defRPr sz="1657"/>
            </a:lvl8pPr>
            <a:lvl9pPr indent="0" lvl="8" rtl="0">
              <a:spcBef>
                <a:spcPts val="0"/>
              </a:spcBef>
              <a:spcAft>
                <a:spcPts val="0"/>
              </a:spcAft>
              <a:buSzPts val="1657"/>
              <a:buFont typeface="Arial"/>
              <a:buNone/>
              <a:defRPr sz="1657"/>
            </a:lvl9pPr>
          </a:lstStyle>
          <a:p/>
        </p:txBody>
      </p:sp>
      <p:cxnSp>
        <p:nvCxnSpPr>
          <p:cNvPr id="302" name="Shape 302"/>
          <p:cNvCxnSpPr/>
          <p:nvPr/>
        </p:nvCxnSpPr>
        <p:spPr>
          <a:xfrm flipH="1" rot="10800000">
            <a:off x="7759003" y="585090"/>
            <a:ext cx="3299700" cy="146400"/>
          </a:xfrm>
          <a:prstGeom prst="bentConnector3">
            <a:avLst>
              <a:gd fmla="val 0" name="adj1"/>
            </a:avLst>
          </a:prstGeom>
          <a:noFill/>
          <a:ln cap="flat" cmpd="sng" w="12700">
            <a:solidFill>
              <a:schemeClr val="dk2"/>
            </a:solidFill>
            <a:prstDash val="solid"/>
            <a:round/>
            <a:headEnd len="med" w="med" type="none"/>
            <a:tailEnd len="med" w="med" type="none"/>
          </a:ln>
        </p:spPr>
      </p:cxnSp>
      <p:sp>
        <p:nvSpPr>
          <p:cNvPr id="303" name="Shape 303"/>
          <p:cNvSpPr txBox="1"/>
          <p:nvPr>
            <p:ph idx="12" type="sldNum"/>
          </p:nvPr>
        </p:nvSpPr>
        <p:spPr>
          <a:xfrm>
            <a:off x="9069865" y="6217625"/>
            <a:ext cx="1954348" cy="146297"/>
          </a:xfrm>
          <a:prstGeom prst="rect">
            <a:avLst/>
          </a:prstGeom>
          <a:noFill/>
          <a:ln>
            <a:noFill/>
          </a:ln>
        </p:spPr>
        <p:txBody>
          <a:bodyPr anchorCtr="0" anchor="t" bIns="0" lIns="0" rIns="0" wrap="square" tIns="0">
            <a:noAutofit/>
          </a:bodyPr>
          <a:lstStyle/>
          <a:p>
            <a:pPr indent="0" lvl="0" marL="0" marR="0" rtl="0" algn="r">
              <a:lnSpc>
                <a:spcPct val="100000"/>
              </a:lnSpc>
              <a:spcBef>
                <a:spcPts val="0"/>
              </a:spcBef>
              <a:spcAft>
                <a:spcPts val="0"/>
              </a:spcAft>
              <a:buClr>
                <a:schemeClr val="dk1"/>
              </a:buClr>
              <a:buSzPts val="230"/>
              <a:buFont typeface="Georgia"/>
              <a:buNone/>
            </a:pPr>
            <a:r>
              <a:rPr b="0" i="1" lang="en-US" sz="920" u="none" cap="none" strike="noStrike">
                <a:solidFill>
                  <a:schemeClr val="dk1"/>
                </a:solidFill>
                <a:latin typeface="Georgia"/>
                <a:ea typeface="Georgia"/>
                <a:cs typeface="Georgia"/>
                <a:sym typeface="Georgia"/>
              </a:rPr>
              <a:t>PwC</a:t>
            </a:r>
            <a:r>
              <a:rPr b="0" i="0" lang="en-US" sz="920" u="none" cap="none" strike="noStrike">
                <a:solidFill>
                  <a:schemeClr val="dk1"/>
                </a:solidFill>
                <a:latin typeface="Georgia"/>
                <a:ea typeface="Georgia"/>
                <a:cs typeface="Georgia"/>
                <a:sym typeface="Georgia"/>
              </a:rPr>
              <a:t> | </a:t>
            </a:r>
            <a:fld id="{00000000-1234-1234-1234-123412341234}" type="slidenum">
              <a:rPr b="0" i="0" lang="en-US" sz="920" u="none" cap="none" strike="noStrike">
                <a:solidFill>
                  <a:schemeClr val="dk1"/>
                </a:solidFill>
                <a:latin typeface="Georgia"/>
                <a:ea typeface="Georgia"/>
                <a:cs typeface="Georgia"/>
                <a:sym typeface="Georgia"/>
              </a:rPr>
              <a:t>‹#›</a:t>
            </a:fld>
            <a:endParaRPr b="0" i="0" sz="920" u="none" cap="none" strike="noStrike">
              <a:solidFill>
                <a:schemeClr val="dk1"/>
              </a:solidFill>
              <a:latin typeface="Georgia"/>
              <a:ea typeface="Georgia"/>
              <a:cs typeface="Georgia"/>
              <a:sym typeface="Georgia"/>
            </a:endParaRPr>
          </a:p>
        </p:txBody>
      </p:sp>
      <p:pic>
        <p:nvPicPr>
          <p:cNvPr descr="Image result for banque nationale du canada" id="304" name="Shape 304"/>
          <p:cNvPicPr preferRelativeResize="0"/>
          <p:nvPr/>
        </p:nvPicPr>
        <p:blipFill rotWithShape="1">
          <a:blip r:embed="rId2">
            <a:alphaModFix/>
          </a:blip>
          <a:srcRect b="0" l="0" r="0" t="0"/>
          <a:stretch/>
        </p:blipFill>
        <p:spPr>
          <a:xfrm>
            <a:off x="487628" y="6134377"/>
            <a:ext cx="1238460" cy="312605"/>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27_Custom">
    <p:spTree>
      <p:nvGrpSpPr>
        <p:cNvPr id="305" name="Shape 305"/>
        <p:cNvGrpSpPr/>
        <p:nvPr/>
      </p:nvGrpSpPr>
      <p:grpSpPr>
        <a:xfrm>
          <a:off x="0" y="0"/>
          <a:ext cx="0" cy="0"/>
          <a:chOff x="0" y="0"/>
          <a:chExt cx="0" cy="0"/>
        </a:xfrm>
      </p:grpSpPr>
      <p:sp>
        <p:nvSpPr>
          <p:cNvPr id="306" name="Shape 306"/>
          <p:cNvSpPr txBox="1"/>
          <p:nvPr>
            <p:ph type="title"/>
          </p:nvPr>
        </p:nvSpPr>
        <p:spPr>
          <a:xfrm>
            <a:off x="5281608" y="642706"/>
            <a:ext cx="5738641" cy="877782"/>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SzPts val="2209"/>
              <a:buFont typeface="Georgia"/>
              <a:buNone/>
              <a:defRPr b="1" i="1" sz="2209" u="none" cap="none" strike="noStrike">
                <a:solidFill>
                  <a:schemeClr val="dk1"/>
                </a:solidFill>
                <a:latin typeface="Georgia"/>
                <a:ea typeface="Georgia"/>
                <a:cs typeface="Georgia"/>
                <a:sym typeface="Georgia"/>
              </a:defRPr>
            </a:lvl1pPr>
            <a:lvl2pPr indent="0" lvl="1" rtl="0">
              <a:spcBef>
                <a:spcPts val="0"/>
              </a:spcBef>
              <a:spcAft>
                <a:spcPts val="0"/>
              </a:spcAft>
              <a:buSzPts val="1657"/>
              <a:buFont typeface="Arial"/>
              <a:buNone/>
              <a:defRPr sz="1657"/>
            </a:lvl2pPr>
            <a:lvl3pPr indent="0" lvl="2" rtl="0">
              <a:spcBef>
                <a:spcPts val="0"/>
              </a:spcBef>
              <a:spcAft>
                <a:spcPts val="0"/>
              </a:spcAft>
              <a:buSzPts val="1657"/>
              <a:buFont typeface="Arial"/>
              <a:buNone/>
              <a:defRPr sz="1657"/>
            </a:lvl3pPr>
            <a:lvl4pPr indent="0" lvl="3" rtl="0">
              <a:spcBef>
                <a:spcPts val="0"/>
              </a:spcBef>
              <a:spcAft>
                <a:spcPts val="0"/>
              </a:spcAft>
              <a:buSzPts val="1657"/>
              <a:buFont typeface="Arial"/>
              <a:buNone/>
              <a:defRPr sz="1657"/>
            </a:lvl4pPr>
            <a:lvl5pPr indent="0" lvl="4" rtl="0">
              <a:spcBef>
                <a:spcPts val="0"/>
              </a:spcBef>
              <a:spcAft>
                <a:spcPts val="0"/>
              </a:spcAft>
              <a:buSzPts val="1657"/>
              <a:buFont typeface="Arial"/>
              <a:buNone/>
              <a:defRPr sz="1657"/>
            </a:lvl5pPr>
            <a:lvl6pPr indent="0" lvl="5" rtl="0">
              <a:spcBef>
                <a:spcPts val="0"/>
              </a:spcBef>
              <a:spcAft>
                <a:spcPts val="0"/>
              </a:spcAft>
              <a:buSzPts val="1657"/>
              <a:buFont typeface="Arial"/>
              <a:buNone/>
              <a:defRPr sz="1657"/>
            </a:lvl6pPr>
            <a:lvl7pPr indent="0" lvl="6" rtl="0">
              <a:spcBef>
                <a:spcPts val="0"/>
              </a:spcBef>
              <a:spcAft>
                <a:spcPts val="0"/>
              </a:spcAft>
              <a:buSzPts val="1657"/>
              <a:buFont typeface="Arial"/>
              <a:buNone/>
              <a:defRPr sz="1657"/>
            </a:lvl7pPr>
            <a:lvl8pPr indent="0" lvl="7" rtl="0">
              <a:spcBef>
                <a:spcPts val="0"/>
              </a:spcBef>
              <a:spcAft>
                <a:spcPts val="0"/>
              </a:spcAft>
              <a:buSzPts val="1657"/>
              <a:buFont typeface="Arial"/>
              <a:buNone/>
              <a:defRPr sz="1657"/>
            </a:lvl8pPr>
            <a:lvl9pPr indent="0" lvl="8" rtl="0">
              <a:spcBef>
                <a:spcPts val="0"/>
              </a:spcBef>
              <a:spcAft>
                <a:spcPts val="0"/>
              </a:spcAft>
              <a:buSzPts val="1657"/>
              <a:buFont typeface="Arial"/>
              <a:buNone/>
              <a:defRPr sz="1657"/>
            </a:lvl9pPr>
          </a:lstStyle>
          <a:p/>
        </p:txBody>
      </p:sp>
      <p:cxnSp>
        <p:nvCxnSpPr>
          <p:cNvPr id="307" name="Shape 307"/>
          <p:cNvCxnSpPr/>
          <p:nvPr/>
        </p:nvCxnSpPr>
        <p:spPr>
          <a:xfrm flipH="1" rot="10800000">
            <a:off x="5099344" y="585089"/>
            <a:ext cx="5916300" cy="146400"/>
          </a:xfrm>
          <a:prstGeom prst="bentConnector3">
            <a:avLst>
              <a:gd fmla="val 0" name="adj1"/>
            </a:avLst>
          </a:prstGeom>
          <a:noFill/>
          <a:ln cap="flat" cmpd="sng" w="12700">
            <a:solidFill>
              <a:schemeClr val="dk2"/>
            </a:solidFill>
            <a:prstDash val="solid"/>
            <a:round/>
            <a:headEnd len="med" w="med" type="none"/>
            <a:tailEnd len="med" w="med" type="none"/>
          </a:ln>
        </p:spPr>
      </p:cxnSp>
      <p:sp>
        <p:nvSpPr>
          <p:cNvPr id="308" name="Shape 308"/>
          <p:cNvSpPr txBox="1"/>
          <p:nvPr>
            <p:ph idx="12" type="sldNum"/>
          </p:nvPr>
        </p:nvSpPr>
        <p:spPr>
          <a:xfrm>
            <a:off x="9069865" y="6217625"/>
            <a:ext cx="1954348" cy="146297"/>
          </a:xfrm>
          <a:prstGeom prst="rect">
            <a:avLst/>
          </a:prstGeom>
          <a:noFill/>
          <a:ln>
            <a:noFill/>
          </a:ln>
        </p:spPr>
        <p:txBody>
          <a:bodyPr anchorCtr="0" anchor="t" bIns="0" lIns="0" rIns="0" wrap="square" tIns="0">
            <a:noAutofit/>
          </a:bodyPr>
          <a:lstStyle/>
          <a:p>
            <a:pPr indent="0" lvl="0" marL="0" marR="0" rtl="0" algn="r">
              <a:lnSpc>
                <a:spcPct val="100000"/>
              </a:lnSpc>
              <a:spcBef>
                <a:spcPts val="0"/>
              </a:spcBef>
              <a:spcAft>
                <a:spcPts val="0"/>
              </a:spcAft>
              <a:buClr>
                <a:schemeClr val="dk1"/>
              </a:buClr>
              <a:buSzPts val="230"/>
              <a:buFont typeface="Georgia"/>
              <a:buNone/>
            </a:pPr>
            <a:r>
              <a:rPr b="0" i="1" lang="en-US" sz="920" u="none" cap="none" strike="noStrike">
                <a:solidFill>
                  <a:schemeClr val="dk1"/>
                </a:solidFill>
                <a:latin typeface="Georgia"/>
                <a:ea typeface="Georgia"/>
                <a:cs typeface="Georgia"/>
                <a:sym typeface="Georgia"/>
              </a:rPr>
              <a:t>PwC</a:t>
            </a:r>
            <a:r>
              <a:rPr b="0" i="0" lang="en-US" sz="920" u="none" cap="none" strike="noStrike">
                <a:solidFill>
                  <a:schemeClr val="dk1"/>
                </a:solidFill>
                <a:latin typeface="Georgia"/>
                <a:ea typeface="Georgia"/>
                <a:cs typeface="Georgia"/>
                <a:sym typeface="Georgia"/>
              </a:rPr>
              <a:t> | </a:t>
            </a:r>
            <a:fld id="{00000000-1234-1234-1234-123412341234}" type="slidenum">
              <a:rPr b="0" i="0" lang="en-US" sz="920" u="none" cap="none" strike="noStrike">
                <a:solidFill>
                  <a:schemeClr val="dk1"/>
                </a:solidFill>
                <a:latin typeface="Georgia"/>
                <a:ea typeface="Georgia"/>
                <a:cs typeface="Georgia"/>
                <a:sym typeface="Georgia"/>
              </a:rPr>
              <a:t>‹#›</a:t>
            </a:fld>
            <a:endParaRPr b="0" i="0" sz="920" u="none" cap="none" strike="noStrike">
              <a:solidFill>
                <a:schemeClr val="dk1"/>
              </a:solidFill>
              <a:latin typeface="Georgia"/>
              <a:ea typeface="Georgia"/>
              <a:cs typeface="Georgia"/>
              <a:sym typeface="Georgia"/>
            </a:endParaRPr>
          </a:p>
        </p:txBody>
      </p:sp>
      <p:pic>
        <p:nvPicPr>
          <p:cNvPr descr="Image result for banque nationale du canada" id="309" name="Shape 309"/>
          <p:cNvPicPr preferRelativeResize="0"/>
          <p:nvPr/>
        </p:nvPicPr>
        <p:blipFill rotWithShape="1">
          <a:blip r:embed="rId2">
            <a:alphaModFix/>
          </a:blip>
          <a:srcRect b="0" l="0" r="0" t="0"/>
          <a:stretch/>
        </p:blipFill>
        <p:spPr>
          <a:xfrm>
            <a:off x="487628" y="6134377"/>
            <a:ext cx="1238460" cy="312605"/>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28_Custom">
    <p:spTree>
      <p:nvGrpSpPr>
        <p:cNvPr id="310" name="Shape 310"/>
        <p:cNvGrpSpPr/>
        <p:nvPr/>
      </p:nvGrpSpPr>
      <p:grpSpPr>
        <a:xfrm>
          <a:off x="0" y="0"/>
          <a:ext cx="0" cy="0"/>
          <a:chOff x="0" y="0"/>
          <a:chExt cx="0" cy="0"/>
        </a:xfrm>
      </p:grpSpPr>
      <p:sp>
        <p:nvSpPr>
          <p:cNvPr id="311" name="Shape 311"/>
          <p:cNvSpPr/>
          <p:nvPr/>
        </p:nvSpPr>
        <p:spPr>
          <a:xfrm>
            <a:off x="536390" y="1565310"/>
            <a:ext cx="10825321" cy="733789"/>
          </a:xfrm>
          <a:prstGeom prst="rect">
            <a:avLst/>
          </a:prstGeom>
          <a:solidFill>
            <a:schemeClr val="lt1"/>
          </a:solidFill>
          <a:ln>
            <a:noFill/>
          </a:ln>
        </p:spPr>
        <p:txBody>
          <a:bodyPr anchorCtr="0" anchor="ctr" bIns="42050" lIns="84150" rIns="84150" wrap="square" tIns="42050">
            <a:noAutofit/>
          </a:bodyPr>
          <a:lstStyle/>
          <a:p>
            <a:pPr indent="0" lvl="0" marL="0" marR="0" rtl="0" algn="ctr">
              <a:lnSpc>
                <a:spcPct val="100000"/>
              </a:lnSpc>
              <a:spcBef>
                <a:spcPts val="0"/>
              </a:spcBef>
              <a:spcAft>
                <a:spcPts val="0"/>
              </a:spcAft>
              <a:buClr>
                <a:srgbClr val="000000"/>
              </a:buClr>
              <a:buSzPts val="1657"/>
              <a:buFont typeface="Arial"/>
              <a:buNone/>
            </a:pPr>
            <a:r>
              <a:t/>
            </a:r>
            <a:endParaRPr b="0" i="0" sz="1657" u="none" cap="none" strike="noStrike">
              <a:solidFill>
                <a:schemeClr val="lt1"/>
              </a:solidFill>
              <a:latin typeface="Georgia"/>
              <a:ea typeface="Georgia"/>
              <a:cs typeface="Georgia"/>
              <a:sym typeface="Georgia"/>
            </a:endParaRPr>
          </a:p>
        </p:txBody>
      </p:sp>
      <p:sp>
        <p:nvSpPr>
          <p:cNvPr id="312" name="Shape 312"/>
          <p:cNvSpPr txBox="1"/>
          <p:nvPr>
            <p:ph type="title"/>
          </p:nvPr>
        </p:nvSpPr>
        <p:spPr>
          <a:xfrm>
            <a:off x="682694" y="1735219"/>
            <a:ext cx="6803358" cy="877782"/>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SzPts val="2209"/>
              <a:buFont typeface="Georgia"/>
              <a:buNone/>
              <a:defRPr b="1" i="1" sz="2209" u="none" cap="none" strike="noStrike">
                <a:solidFill>
                  <a:schemeClr val="dk1"/>
                </a:solidFill>
                <a:latin typeface="Georgia"/>
                <a:ea typeface="Georgia"/>
                <a:cs typeface="Georgia"/>
                <a:sym typeface="Georgia"/>
              </a:defRPr>
            </a:lvl1pPr>
            <a:lvl2pPr indent="0" lvl="1" rtl="0">
              <a:spcBef>
                <a:spcPts val="0"/>
              </a:spcBef>
              <a:spcAft>
                <a:spcPts val="0"/>
              </a:spcAft>
              <a:buSzPts val="1657"/>
              <a:buFont typeface="Arial"/>
              <a:buNone/>
              <a:defRPr sz="1657"/>
            </a:lvl2pPr>
            <a:lvl3pPr indent="0" lvl="2" rtl="0">
              <a:spcBef>
                <a:spcPts val="0"/>
              </a:spcBef>
              <a:spcAft>
                <a:spcPts val="0"/>
              </a:spcAft>
              <a:buSzPts val="1657"/>
              <a:buFont typeface="Arial"/>
              <a:buNone/>
              <a:defRPr sz="1657"/>
            </a:lvl3pPr>
            <a:lvl4pPr indent="0" lvl="3" rtl="0">
              <a:spcBef>
                <a:spcPts val="0"/>
              </a:spcBef>
              <a:spcAft>
                <a:spcPts val="0"/>
              </a:spcAft>
              <a:buSzPts val="1657"/>
              <a:buFont typeface="Arial"/>
              <a:buNone/>
              <a:defRPr sz="1657"/>
            </a:lvl4pPr>
            <a:lvl5pPr indent="0" lvl="4" rtl="0">
              <a:spcBef>
                <a:spcPts val="0"/>
              </a:spcBef>
              <a:spcAft>
                <a:spcPts val="0"/>
              </a:spcAft>
              <a:buSzPts val="1657"/>
              <a:buFont typeface="Arial"/>
              <a:buNone/>
              <a:defRPr sz="1657"/>
            </a:lvl5pPr>
            <a:lvl6pPr indent="0" lvl="5" rtl="0">
              <a:spcBef>
                <a:spcPts val="0"/>
              </a:spcBef>
              <a:spcAft>
                <a:spcPts val="0"/>
              </a:spcAft>
              <a:buSzPts val="1657"/>
              <a:buFont typeface="Arial"/>
              <a:buNone/>
              <a:defRPr sz="1657"/>
            </a:lvl6pPr>
            <a:lvl7pPr indent="0" lvl="6" rtl="0">
              <a:spcBef>
                <a:spcPts val="0"/>
              </a:spcBef>
              <a:spcAft>
                <a:spcPts val="0"/>
              </a:spcAft>
              <a:buSzPts val="1657"/>
              <a:buFont typeface="Arial"/>
              <a:buNone/>
              <a:defRPr sz="1657"/>
            </a:lvl7pPr>
            <a:lvl8pPr indent="0" lvl="7" rtl="0">
              <a:spcBef>
                <a:spcPts val="0"/>
              </a:spcBef>
              <a:spcAft>
                <a:spcPts val="0"/>
              </a:spcAft>
              <a:buSzPts val="1657"/>
              <a:buFont typeface="Arial"/>
              <a:buNone/>
              <a:defRPr sz="1657"/>
            </a:lvl8pPr>
            <a:lvl9pPr indent="0" lvl="8" rtl="0">
              <a:spcBef>
                <a:spcPts val="0"/>
              </a:spcBef>
              <a:spcAft>
                <a:spcPts val="0"/>
              </a:spcAft>
              <a:buSzPts val="1657"/>
              <a:buFont typeface="Arial"/>
              <a:buNone/>
              <a:defRPr sz="1657"/>
            </a:lvl9pPr>
          </a:lstStyle>
          <a:p/>
        </p:txBody>
      </p:sp>
      <p:cxnSp>
        <p:nvCxnSpPr>
          <p:cNvPr id="313" name="Shape 313"/>
          <p:cNvCxnSpPr/>
          <p:nvPr/>
        </p:nvCxnSpPr>
        <p:spPr>
          <a:xfrm flipH="1" rot="10800000">
            <a:off x="487627" y="1682317"/>
            <a:ext cx="6989100" cy="146400"/>
          </a:xfrm>
          <a:prstGeom prst="bentConnector3">
            <a:avLst>
              <a:gd fmla="val 0" name="adj1"/>
            </a:avLst>
          </a:prstGeom>
          <a:noFill/>
          <a:ln cap="flat" cmpd="sng" w="12700">
            <a:solidFill>
              <a:schemeClr val="dk2"/>
            </a:solidFill>
            <a:prstDash val="solid"/>
            <a:round/>
            <a:headEnd len="med" w="med" type="none"/>
            <a:tailEnd len="med" w="med" type="none"/>
          </a:ln>
        </p:spPr>
      </p:cxnSp>
      <p:sp>
        <p:nvSpPr>
          <p:cNvPr id="314" name="Shape 314"/>
          <p:cNvSpPr txBox="1"/>
          <p:nvPr>
            <p:ph idx="12" type="sldNum"/>
          </p:nvPr>
        </p:nvSpPr>
        <p:spPr>
          <a:xfrm>
            <a:off x="9069865" y="6217625"/>
            <a:ext cx="1954348" cy="146297"/>
          </a:xfrm>
          <a:prstGeom prst="rect">
            <a:avLst/>
          </a:prstGeom>
          <a:noFill/>
          <a:ln>
            <a:noFill/>
          </a:ln>
        </p:spPr>
        <p:txBody>
          <a:bodyPr anchorCtr="0" anchor="t" bIns="0" lIns="0" rIns="0" wrap="square" tIns="0">
            <a:noAutofit/>
          </a:bodyPr>
          <a:lstStyle/>
          <a:p>
            <a:pPr indent="0" lvl="0" marL="0" marR="0" rtl="0" algn="r">
              <a:lnSpc>
                <a:spcPct val="100000"/>
              </a:lnSpc>
              <a:spcBef>
                <a:spcPts val="0"/>
              </a:spcBef>
              <a:spcAft>
                <a:spcPts val="0"/>
              </a:spcAft>
              <a:buClr>
                <a:schemeClr val="dk1"/>
              </a:buClr>
              <a:buSzPts val="230"/>
              <a:buFont typeface="Georgia"/>
              <a:buNone/>
            </a:pPr>
            <a:r>
              <a:rPr b="0" i="1" lang="en-US" sz="920" u="none" cap="none" strike="noStrike">
                <a:solidFill>
                  <a:schemeClr val="dk1"/>
                </a:solidFill>
                <a:latin typeface="Georgia"/>
                <a:ea typeface="Georgia"/>
                <a:cs typeface="Georgia"/>
                <a:sym typeface="Georgia"/>
              </a:rPr>
              <a:t>PwC</a:t>
            </a:r>
            <a:r>
              <a:rPr b="0" i="0" lang="en-US" sz="920" u="none" cap="none" strike="noStrike">
                <a:solidFill>
                  <a:schemeClr val="dk1"/>
                </a:solidFill>
                <a:latin typeface="Georgia"/>
                <a:ea typeface="Georgia"/>
                <a:cs typeface="Georgia"/>
                <a:sym typeface="Georgia"/>
              </a:rPr>
              <a:t> | </a:t>
            </a:r>
            <a:fld id="{00000000-1234-1234-1234-123412341234}" type="slidenum">
              <a:rPr b="0" i="0" lang="en-US" sz="920" u="none" cap="none" strike="noStrike">
                <a:solidFill>
                  <a:schemeClr val="dk1"/>
                </a:solidFill>
                <a:latin typeface="Georgia"/>
                <a:ea typeface="Georgia"/>
                <a:cs typeface="Georgia"/>
                <a:sym typeface="Georgia"/>
              </a:rPr>
              <a:t>‹#›</a:t>
            </a:fld>
            <a:endParaRPr b="0" i="0" sz="920" u="none" cap="none" strike="noStrike">
              <a:solidFill>
                <a:schemeClr val="dk1"/>
              </a:solidFill>
              <a:latin typeface="Georgia"/>
              <a:ea typeface="Georgia"/>
              <a:cs typeface="Georgia"/>
              <a:sym typeface="Georgia"/>
            </a:endParaRPr>
          </a:p>
        </p:txBody>
      </p:sp>
      <p:pic>
        <p:nvPicPr>
          <p:cNvPr descr="Image result for banque nationale du canada" id="315" name="Shape 315"/>
          <p:cNvPicPr preferRelativeResize="0"/>
          <p:nvPr/>
        </p:nvPicPr>
        <p:blipFill rotWithShape="1">
          <a:blip r:embed="rId2">
            <a:alphaModFix/>
          </a:blip>
          <a:srcRect b="0" l="0" r="0" t="0"/>
          <a:stretch/>
        </p:blipFill>
        <p:spPr>
          <a:xfrm>
            <a:off x="487628" y="6134377"/>
            <a:ext cx="1238460" cy="312605"/>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29_Custom">
    <p:spTree>
      <p:nvGrpSpPr>
        <p:cNvPr id="316" name="Shape 316"/>
        <p:cNvGrpSpPr/>
        <p:nvPr/>
      </p:nvGrpSpPr>
      <p:grpSpPr>
        <a:xfrm>
          <a:off x="0" y="0"/>
          <a:ext cx="0" cy="0"/>
          <a:chOff x="0" y="0"/>
          <a:chExt cx="0" cy="0"/>
        </a:xfrm>
      </p:grpSpPr>
      <p:sp>
        <p:nvSpPr>
          <p:cNvPr id="317" name="Shape 317"/>
          <p:cNvSpPr txBox="1"/>
          <p:nvPr>
            <p:ph type="title"/>
          </p:nvPr>
        </p:nvSpPr>
        <p:spPr>
          <a:xfrm>
            <a:off x="3510918" y="1594561"/>
            <a:ext cx="6826778" cy="877782"/>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SzPts val="2209"/>
              <a:buFont typeface="Georgia"/>
              <a:buNone/>
              <a:defRPr b="1" i="1" sz="2209" u="none" cap="none" strike="noStrike">
                <a:solidFill>
                  <a:schemeClr val="dk1"/>
                </a:solidFill>
                <a:latin typeface="Georgia"/>
                <a:ea typeface="Georgia"/>
                <a:cs typeface="Georgia"/>
                <a:sym typeface="Georgia"/>
              </a:defRPr>
            </a:lvl1pPr>
            <a:lvl2pPr indent="0" lvl="1" rtl="0">
              <a:spcBef>
                <a:spcPts val="0"/>
              </a:spcBef>
              <a:spcAft>
                <a:spcPts val="0"/>
              </a:spcAft>
              <a:buSzPts val="1657"/>
              <a:buFont typeface="Arial"/>
              <a:buNone/>
              <a:defRPr sz="1657"/>
            </a:lvl2pPr>
            <a:lvl3pPr indent="0" lvl="2" rtl="0">
              <a:spcBef>
                <a:spcPts val="0"/>
              </a:spcBef>
              <a:spcAft>
                <a:spcPts val="0"/>
              </a:spcAft>
              <a:buSzPts val="1657"/>
              <a:buFont typeface="Arial"/>
              <a:buNone/>
              <a:defRPr sz="1657"/>
            </a:lvl3pPr>
            <a:lvl4pPr indent="0" lvl="3" rtl="0">
              <a:spcBef>
                <a:spcPts val="0"/>
              </a:spcBef>
              <a:spcAft>
                <a:spcPts val="0"/>
              </a:spcAft>
              <a:buSzPts val="1657"/>
              <a:buFont typeface="Arial"/>
              <a:buNone/>
              <a:defRPr sz="1657"/>
            </a:lvl4pPr>
            <a:lvl5pPr indent="0" lvl="4" rtl="0">
              <a:spcBef>
                <a:spcPts val="0"/>
              </a:spcBef>
              <a:spcAft>
                <a:spcPts val="0"/>
              </a:spcAft>
              <a:buSzPts val="1657"/>
              <a:buFont typeface="Arial"/>
              <a:buNone/>
              <a:defRPr sz="1657"/>
            </a:lvl5pPr>
            <a:lvl6pPr indent="0" lvl="5" rtl="0">
              <a:spcBef>
                <a:spcPts val="0"/>
              </a:spcBef>
              <a:spcAft>
                <a:spcPts val="0"/>
              </a:spcAft>
              <a:buSzPts val="1657"/>
              <a:buFont typeface="Arial"/>
              <a:buNone/>
              <a:defRPr sz="1657"/>
            </a:lvl6pPr>
            <a:lvl7pPr indent="0" lvl="6" rtl="0">
              <a:spcBef>
                <a:spcPts val="0"/>
              </a:spcBef>
              <a:spcAft>
                <a:spcPts val="0"/>
              </a:spcAft>
              <a:buSzPts val="1657"/>
              <a:buFont typeface="Arial"/>
              <a:buNone/>
              <a:defRPr sz="1657"/>
            </a:lvl7pPr>
            <a:lvl8pPr indent="0" lvl="7" rtl="0">
              <a:spcBef>
                <a:spcPts val="0"/>
              </a:spcBef>
              <a:spcAft>
                <a:spcPts val="0"/>
              </a:spcAft>
              <a:buSzPts val="1657"/>
              <a:buFont typeface="Arial"/>
              <a:buNone/>
              <a:defRPr sz="1657"/>
            </a:lvl8pPr>
            <a:lvl9pPr indent="0" lvl="8" rtl="0">
              <a:spcBef>
                <a:spcPts val="0"/>
              </a:spcBef>
              <a:spcAft>
                <a:spcPts val="0"/>
              </a:spcAft>
              <a:buSzPts val="1657"/>
              <a:buFont typeface="Arial"/>
              <a:buNone/>
              <a:defRPr sz="1657"/>
            </a:lvl9pPr>
          </a:lstStyle>
          <a:p/>
        </p:txBody>
      </p:sp>
      <p:cxnSp>
        <p:nvCxnSpPr>
          <p:cNvPr id="318" name="Shape 318"/>
          <p:cNvCxnSpPr/>
          <p:nvPr/>
        </p:nvCxnSpPr>
        <p:spPr>
          <a:xfrm flipH="1" rot="10800000">
            <a:off x="3315868" y="1536021"/>
            <a:ext cx="7704600" cy="146400"/>
          </a:xfrm>
          <a:prstGeom prst="bentConnector3">
            <a:avLst>
              <a:gd fmla="val 0" name="adj1"/>
            </a:avLst>
          </a:prstGeom>
          <a:noFill/>
          <a:ln cap="flat" cmpd="sng" w="12700">
            <a:solidFill>
              <a:schemeClr val="dk2"/>
            </a:solidFill>
            <a:prstDash val="solid"/>
            <a:round/>
            <a:headEnd len="med" w="med" type="none"/>
            <a:tailEnd len="med" w="med" type="none"/>
          </a:ln>
        </p:spPr>
      </p:cxnSp>
      <p:sp>
        <p:nvSpPr>
          <p:cNvPr id="319" name="Shape 319"/>
          <p:cNvSpPr txBox="1"/>
          <p:nvPr>
            <p:ph idx="12" type="sldNum"/>
          </p:nvPr>
        </p:nvSpPr>
        <p:spPr>
          <a:xfrm>
            <a:off x="9069865" y="6217625"/>
            <a:ext cx="1954348" cy="146297"/>
          </a:xfrm>
          <a:prstGeom prst="rect">
            <a:avLst/>
          </a:prstGeom>
          <a:noFill/>
          <a:ln>
            <a:noFill/>
          </a:ln>
        </p:spPr>
        <p:txBody>
          <a:bodyPr anchorCtr="0" anchor="t" bIns="0" lIns="0" rIns="0" wrap="square" tIns="0">
            <a:noAutofit/>
          </a:bodyPr>
          <a:lstStyle/>
          <a:p>
            <a:pPr indent="0" lvl="0" marL="0" marR="0" rtl="0" algn="r">
              <a:lnSpc>
                <a:spcPct val="100000"/>
              </a:lnSpc>
              <a:spcBef>
                <a:spcPts val="0"/>
              </a:spcBef>
              <a:spcAft>
                <a:spcPts val="0"/>
              </a:spcAft>
              <a:buClr>
                <a:schemeClr val="dk1"/>
              </a:buClr>
              <a:buSzPts val="230"/>
              <a:buFont typeface="Georgia"/>
              <a:buNone/>
            </a:pPr>
            <a:r>
              <a:rPr b="0" i="1" lang="en-US" sz="920" u="none" cap="none" strike="noStrike">
                <a:solidFill>
                  <a:schemeClr val="dk1"/>
                </a:solidFill>
                <a:latin typeface="Georgia"/>
                <a:ea typeface="Georgia"/>
                <a:cs typeface="Georgia"/>
                <a:sym typeface="Georgia"/>
              </a:rPr>
              <a:t>PwC</a:t>
            </a:r>
            <a:r>
              <a:rPr b="0" i="0" lang="en-US" sz="920" u="none" cap="none" strike="noStrike">
                <a:solidFill>
                  <a:schemeClr val="dk1"/>
                </a:solidFill>
                <a:latin typeface="Georgia"/>
                <a:ea typeface="Georgia"/>
                <a:cs typeface="Georgia"/>
                <a:sym typeface="Georgia"/>
              </a:rPr>
              <a:t> | </a:t>
            </a:r>
            <a:fld id="{00000000-1234-1234-1234-123412341234}" type="slidenum">
              <a:rPr b="0" i="0" lang="en-US" sz="920" u="none" cap="none" strike="noStrike">
                <a:solidFill>
                  <a:schemeClr val="dk1"/>
                </a:solidFill>
                <a:latin typeface="Georgia"/>
                <a:ea typeface="Georgia"/>
                <a:cs typeface="Georgia"/>
                <a:sym typeface="Georgia"/>
              </a:rPr>
              <a:t>‹#›</a:t>
            </a:fld>
            <a:endParaRPr b="0" i="0" sz="920" u="none" cap="none" strike="noStrike">
              <a:solidFill>
                <a:schemeClr val="dk1"/>
              </a:solidFill>
              <a:latin typeface="Georgia"/>
              <a:ea typeface="Georgia"/>
              <a:cs typeface="Georgia"/>
              <a:sym typeface="Georgia"/>
            </a:endParaRPr>
          </a:p>
        </p:txBody>
      </p:sp>
      <p:pic>
        <p:nvPicPr>
          <p:cNvPr descr="Image result for banque nationale du canada" id="320" name="Shape 320"/>
          <p:cNvPicPr preferRelativeResize="0"/>
          <p:nvPr/>
        </p:nvPicPr>
        <p:blipFill rotWithShape="1">
          <a:blip r:embed="rId2">
            <a:alphaModFix/>
          </a:blip>
          <a:srcRect b="0" l="0" r="0" t="0"/>
          <a:stretch/>
        </p:blipFill>
        <p:spPr>
          <a:xfrm>
            <a:off x="487628" y="6134377"/>
            <a:ext cx="1238460" cy="312605"/>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30_Custom">
    <p:spTree>
      <p:nvGrpSpPr>
        <p:cNvPr id="321" name="Shape 321"/>
        <p:cNvGrpSpPr/>
        <p:nvPr/>
      </p:nvGrpSpPr>
      <p:grpSpPr>
        <a:xfrm>
          <a:off x="0" y="0"/>
          <a:ext cx="0" cy="0"/>
          <a:chOff x="0" y="0"/>
          <a:chExt cx="0" cy="0"/>
        </a:xfrm>
      </p:grpSpPr>
      <p:sp>
        <p:nvSpPr>
          <p:cNvPr id="322" name="Shape 322"/>
          <p:cNvSpPr/>
          <p:nvPr/>
        </p:nvSpPr>
        <p:spPr>
          <a:xfrm>
            <a:off x="7072544" y="2748275"/>
            <a:ext cx="195052" cy="467977"/>
          </a:xfrm>
          <a:prstGeom prst="rect">
            <a:avLst/>
          </a:prstGeom>
          <a:solidFill>
            <a:schemeClr val="lt1"/>
          </a:solidFill>
          <a:ln>
            <a:noFill/>
          </a:ln>
        </p:spPr>
        <p:txBody>
          <a:bodyPr anchorCtr="0" anchor="ctr" bIns="42050" lIns="84150" rIns="84150" wrap="square" tIns="42050">
            <a:noAutofit/>
          </a:bodyPr>
          <a:lstStyle/>
          <a:p>
            <a:pPr indent="0" lvl="0" marL="0" marR="0" rtl="0" algn="ctr">
              <a:lnSpc>
                <a:spcPct val="100000"/>
              </a:lnSpc>
              <a:spcBef>
                <a:spcPts val="0"/>
              </a:spcBef>
              <a:spcAft>
                <a:spcPts val="0"/>
              </a:spcAft>
              <a:buClr>
                <a:srgbClr val="000000"/>
              </a:buClr>
              <a:buSzPts val="1657"/>
              <a:buFont typeface="Arial"/>
              <a:buNone/>
            </a:pPr>
            <a:r>
              <a:t/>
            </a:r>
            <a:endParaRPr b="0" i="0" sz="1657" u="none" cap="none" strike="noStrike">
              <a:solidFill>
                <a:schemeClr val="lt1"/>
              </a:solidFill>
              <a:latin typeface="Georgia"/>
              <a:ea typeface="Georgia"/>
              <a:cs typeface="Georgia"/>
              <a:sym typeface="Georgia"/>
            </a:endParaRPr>
          </a:p>
        </p:txBody>
      </p:sp>
      <p:cxnSp>
        <p:nvCxnSpPr>
          <p:cNvPr id="323" name="Shape 323"/>
          <p:cNvCxnSpPr/>
          <p:nvPr/>
        </p:nvCxnSpPr>
        <p:spPr>
          <a:xfrm flipH="1" rot="10800000">
            <a:off x="3315868" y="2560098"/>
            <a:ext cx="7704600" cy="146400"/>
          </a:xfrm>
          <a:prstGeom prst="bentConnector3">
            <a:avLst>
              <a:gd fmla="val 0" name="adj1"/>
            </a:avLst>
          </a:prstGeom>
          <a:noFill/>
          <a:ln cap="flat" cmpd="sng" w="12700">
            <a:solidFill>
              <a:schemeClr val="dk2"/>
            </a:solidFill>
            <a:prstDash val="solid"/>
            <a:round/>
            <a:headEnd len="med" w="med" type="none"/>
            <a:tailEnd len="med" w="med" type="none"/>
          </a:ln>
        </p:spPr>
      </p:cxnSp>
      <p:sp>
        <p:nvSpPr>
          <p:cNvPr id="324" name="Shape 324"/>
          <p:cNvSpPr txBox="1"/>
          <p:nvPr>
            <p:ph type="title"/>
          </p:nvPr>
        </p:nvSpPr>
        <p:spPr>
          <a:xfrm>
            <a:off x="3510916" y="2616550"/>
            <a:ext cx="7509457" cy="877782"/>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SzPts val="2209"/>
              <a:buFont typeface="Georgia"/>
              <a:buNone/>
              <a:defRPr b="1" i="1" sz="2209" u="none" cap="none" strike="noStrike">
                <a:solidFill>
                  <a:schemeClr val="dk1"/>
                </a:solidFill>
                <a:latin typeface="Georgia"/>
                <a:ea typeface="Georgia"/>
                <a:cs typeface="Georgia"/>
                <a:sym typeface="Georgia"/>
              </a:defRPr>
            </a:lvl1pPr>
            <a:lvl2pPr indent="0" lvl="1" rtl="0">
              <a:spcBef>
                <a:spcPts val="0"/>
              </a:spcBef>
              <a:spcAft>
                <a:spcPts val="0"/>
              </a:spcAft>
              <a:buSzPts val="1657"/>
              <a:buFont typeface="Arial"/>
              <a:buNone/>
              <a:defRPr sz="1657"/>
            </a:lvl2pPr>
            <a:lvl3pPr indent="0" lvl="2" rtl="0">
              <a:spcBef>
                <a:spcPts val="0"/>
              </a:spcBef>
              <a:spcAft>
                <a:spcPts val="0"/>
              </a:spcAft>
              <a:buSzPts val="1657"/>
              <a:buFont typeface="Arial"/>
              <a:buNone/>
              <a:defRPr sz="1657"/>
            </a:lvl3pPr>
            <a:lvl4pPr indent="0" lvl="3" rtl="0">
              <a:spcBef>
                <a:spcPts val="0"/>
              </a:spcBef>
              <a:spcAft>
                <a:spcPts val="0"/>
              </a:spcAft>
              <a:buSzPts val="1657"/>
              <a:buFont typeface="Arial"/>
              <a:buNone/>
              <a:defRPr sz="1657"/>
            </a:lvl4pPr>
            <a:lvl5pPr indent="0" lvl="4" rtl="0">
              <a:spcBef>
                <a:spcPts val="0"/>
              </a:spcBef>
              <a:spcAft>
                <a:spcPts val="0"/>
              </a:spcAft>
              <a:buSzPts val="1657"/>
              <a:buFont typeface="Arial"/>
              <a:buNone/>
              <a:defRPr sz="1657"/>
            </a:lvl5pPr>
            <a:lvl6pPr indent="0" lvl="5" rtl="0">
              <a:spcBef>
                <a:spcPts val="0"/>
              </a:spcBef>
              <a:spcAft>
                <a:spcPts val="0"/>
              </a:spcAft>
              <a:buSzPts val="1657"/>
              <a:buFont typeface="Arial"/>
              <a:buNone/>
              <a:defRPr sz="1657"/>
            </a:lvl6pPr>
            <a:lvl7pPr indent="0" lvl="6" rtl="0">
              <a:spcBef>
                <a:spcPts val="0"/>
              </a:spcBef>
              <a:spcAft>
                <a:spcPts val="0"/>
              </a:spcAft>
              <a:buSzPts val="1657"/>
              <a:buFont typeface="Arial"/>
              <a:buNone/>
              <a:defRPr sz="1657"/>
            </a:lvl7pPr>
            <a:lvl8pPr indent="0" lvl="7" rtl="0">
              <a:spcBef>
                <a:spcPts val="0"/>
              </a:spcBef>
              <a:spcAft>
                <a:spcPts val="0"/>
              </a:spcAft>
              <a:buSzPts val="1657"/>
              <a:buFont typeface="Arial"/>
              <a:buNone/>
              <a:defRPr sz="1657"/>
            </a:lvl8pPr>
            <a:lvl9pPr indent="0" lvl="8" rtl="0">
              <a:spcBef>
                <a:spcPts val="0"/>
              </a:spcBef>
              <a:spcAft>
                <a:spcPts val="0"/>
              </a:spcAft>
              <a:buSzPts val="1657"/>
              <a:buFont typeface="Arial"/>
              <a:buNone/>
              <a:defRPr sz="1657"/>
            </a:lvl9pPr>
          </a:lstStyle>
          <a:p/>
        </p:txBody>
      </p:sp>
      <p:sp>
        <p:nvSpPr>
          <p:cNvPr id="325" name="Shape 325"/>
          <p:cNvSpPr txBox="1"/>
          <p:nvPr>
            <p:ph idx="12" type="sldNum"/>
          </p:nvPr>
        </p:nvSpPr>
        <p:spPr>
          <a:xfrm>
            <a:off x="9069865" y="6217625"/>
            <a:ext cx="1954348" cy="146297"/>
          </a:xfrm>
          <a:prstGeom prst="rect">
            <a:avLst/>
          </a:prstGeom>
          <a:noFill/>
          <a:ln>
            <a:noFill/>
          </a:ln>
        </p:spPr>
        <p:txBody>
          <a:bodyPr anchorCtr="0" anchor="t" bIns="0" lIns="0" rIns="0" wrap="square" tIns="0">
            <a:noAutofit/>
          </a:bodyPr>
          <a:lstStyle/>
          <a:p>
            <a:pPr indent="0" lvl="0" marL="0" marR="0" rtl="0" algn="r">
              <a:lnSpc>
                <a:spcPct val="100000"/>
              </a:lnSpc>
              <a:spcBef>
                <a:spcPts val="0"/>
              </a:spcBef>
              <a:spcAft>
                <a:spcPts val="0"/>
              </a:spcAft>
              <a:buClr>
                <a:schemeClr val="dk1"/>
              </a:buClr>
              <a:buSzPts val="230"/>
              <a:buFont typeface="Georgia"/>
              <a:buNone/>
            </a:pPr>
            <a:r>
              <a:rPr b="0" i="1" lang="en-US" sz="920" u="none" cap="none" strike="noStrike">
                <a:solidFill>
                  <a:schemeClr val="dk1"/>
                </a:solidFill>
                <a:latin typeface="Georgia"/>
                <a:ea typeface="Georgia"/>
                <a:cs typeface="Georgia"/>
                <a:sym typeface="Georgia"/>
              </a:rPr>
              <a:t>PwC</a:t>
            </a:r>
            <a:r>
              <a:rPr b="0" i="0" lang="en-US" sz="920" u="none" cap="none" strike="noStrike">
                <a:solidFill>
                  <a:schemeClr val="dk1"/>
                </a:solidFill>
                <a:latin typeface="Georgia"/>
                <a:ea typeface="Georgia"/>
                <a:cs typeface="Georgia"/>
                <a:sym typeface="Georgia"/>
              </a:rPr>
              <a:t> | </a:t>
            </a:r>
            <a:fld id="{00000000-1234-1234-1234-123412341234}" type="slidenum">
              <a:rPr b="0" i="0" lang="en-US" sz="920" u="none" cap="none" strike="noStrike">
                <a:solidFill>
                  <a:schemeClr val="dk1"/>
                </a:solidFill>
                <a:latin typeface="Georgia"/>
                <a:ea typeface="Georgia"/>
                <a:cs typeface="Georgia"/>
                <a:sym typeface="Georgia"/>
              </a:rPr>
              <a:t>‹#›</a:t>
            </a:fld>
            <a:endParaRPr b="0" i="0" sz="920" u="none" cap="none" strike="noStrike">
              <a:solidFill>
                <a:schemeClr val="dk1"/>
              </a:solidFill>
              <a:latin typeface="Georgia"/>
              <a:ea typeface="Georgia"/>
              <a:cs typeface="Georgia"/>
              <a:sym typeface="Georgia"/>
            </a:endParaRPr>
          </a:p>
        </p:txBody>
      </p:sp>
      <p:pic>
        <p:nvPicPr>
          <p:cNvPr descr="Image result for banque nationale du canada" id="326" name="Shape 326"/>
          <p:cNvPicPr preferRelativeResize="0"/>
          <p:nvPr/>
        </p:nvPicPr>
        <p:blipFill rotWithShape="1">
          <a:blip r:embed="rId2">
            <a:alphaModFix/>
          </a:blip>
          <a:srcRect b="0" l="0" r="0" t="0"/>
          <a:stretch/>
        </p:blipFill>
        <p:spPr>
          <a:xfrm>
            <a:off x="487628" y="6134377"/>
            <a:ext cx="1238460" cy="312605"/>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31_Custom">
    <p:spTree>
      <p:nvGrpSpPr>
        <p:cNvPr id="327" name="Shape 327"/>
        <p:cNvGrpSpPr/>
        <p:nvPr/>
      </p:nvGrpSpPr>
      <p:grpSpPr>
        <a:xfrm>
          <a:off x="0" y="0"/>
          <a:ext cx="0" cy="0"/>
          <a:chOff x="0" y="0"/>
          <a:chExt cx="0" cy="0"/>
        </a:xfrm>
      </p:grpSpPr>
      <p:sp>
        <p:nvSpPr>
          <p:cNvPr id="328" name="Shape 328"/>
          <p:cNvSpPr txBox="1"/>
          <p:nvPr>
            <p:ph type="title"/>
          </p:nvPr>
        </p:nvSpPr>
        <p:spPr>
          <a:xfrm>
            <a:off x="682680" y="647253"/>
            <a:ext cx="7476820" cy="877782"/>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SzPts val="2209"/>
              <a:buFont typeface="Georgia"/>
              <a:buNone/>
              <a:defRPr b="1" i="1" sz="2209" u="none" cap="none" strike="noStrike">
                <a:solidFill>
                  <a:schemeClr val="dk1"/>
                </a:solidFill>
                <a:latin typeface="Georgia"/>
                <a:ea typeface="Georgia"/>
                <a:cs typeface="Georgia"/>
                <a:sym typeface="Georgia"/>
              </a:defRPr>
            </a:lvl1pPr>
            <a:lvl2pPr indent="0" lvl="1" rtl="0">
              <a:spcBef>
                <a:spcPts val="0"/>
              </a:spcBef>
              <a:spcAft>
                <a:spcPts val="0"/>
              </a:spcAft>
              <a:buSzPts val="1657"/>
              <a:buFont typeface="Arial"/>
              <a:buNone/>
              <a:defRPr sz="1657"/>
            </a:lvl2pPr>
            <a:lvl3pPr indent="0" lvl="2" rtl="0">
              <a:spcBef>
                <a:spcPts val="0"/>
              </a:spcBef>
              <a:spcAft>
                <a:spcPts val="0"/>
              </a:spcAft>
              <a:buSzPts val="1657"/>
              <a:buFont typeface="Arial"/>
              <a:buNone/>
              <a:defRPr sz="1657"/>
            </a:lvl3pPr>
            <a:lvl4pPr indent="0" lvl="3" rtl="0">
              <a:spcBef>
                <a:spcPts val="0"/>
              </a:spcBef>
              <a:spcAft>
                <a:spcPts val="0"/>
              </a:spcAft>
              <a:buSzPts val="1657"/>
              <a:buFont typeface="Arial"/>
              <a:buNone/>
              <a:defRPr sz="1657"/>
            </a:lvl4pPr>
            <a:lvl5pPr indent="0" lvl="4" rtl="0">
              <a:spcBef>
                <a:spcPts val="0"/>
              </a:spcBef>
              <a:spcAft>
                <a:spcPts val="0"/>
              </a:spcAft>
              <a:buSzPts val="1657"/>
              <a:buFont typeface="Arial"/>
              <a:buNone/>
              <a:defRPr sz="1657"/>
            </a:lvl5pPr>
            <a:lvl6pPr indent="0" lvl="5" rtl="0">
              <a:spcBef>
                <a:spcPts val="0"/>
              </a:spcBef>
              <a:spcAft>
                <a:spcPts val="0"/>
              </a:spcAft>
              <a:buSzPts val="1657"/>
              <a:buFont typeface="Arial"/>
              <a:buNone/>
              <a:defRPr sz="1657"/>
            </a:lvl6pPr>
            <a:lvl7pPr indent="0" lvl="6" rtl="0">
              <a:spcBef>
                <a:spcPts val="0"/>
              </a:spcBef>
              <a:spcAft>
                <a:spcPts val="0"/>
              </a:spcAft>
              <a:buSzPts val="1657"/>
              <a:buFont typeface="Arial"/>
              <a:buNone/>
              <a:defRPr sz="1657"/>
            </a:lvl7pPr>
            <a:lvl8pPr indent="0" lvl="7" rtl="0">
              <a:spcBef>
                <a:spcPts val="0"/>
              </a:spcBef>
              <a:spcAft>
                <a:spcPts val="0"/>
              </a:spcAft>
              <a:buSzPts val="1657"/>
              <a:buFont typeface="Arial"/>
              <a:buNone/>
              <a:defRPr sz="1657"/>
            </a:lvl8pPr>
            <a:lvl9pPr indent="0" lvl="8" rtl="0">
              <a:spcBef>
                <a:spcPts val="0"/>
              </a:spcBef>
              <a:spcAft>
                <a:spcPts val="0"/>
              </a:spcAft>
              <a:buSzPts val="1657"/>
              <a:buFont typeface="Arial"/>
              <a:buNone/>
              <a:defRPr sz="1657"/>
            </a:lvl9pPr>
          </a:lstStyle>
          <a:p/>
        </p:txBody>
      </p:sp>
      <p:cxnSp>
        <p:nvCxnSpPr>
          <p:cNvPr id="329" name="Shape 329"/>
          <p:cNvCxnSpPr/>
          <p:nvPr/>
        </p:nvCxnSpPr>
        <p:spPr>
          <a:xfrm flipH="1" rot="10800000">
            <a:off x="487630" y="585089"/>
            <a:ext cx="7671900" cy="146400"/>
          </a:xfrm>
          <a:prstGeom prst="bentConnector3">
            <a:avLst>
              <a:gd fmla="val 0" name="adj1"/>
            </a:avLst>
          </a:prstGeom>
          <a:noFill/>
          <a:ln cap="flat" cmpd="sng" w="12700">
            <a:solidFill>
              <a:schemeClr val="dk2"/>
            </a:solidFill>
            <a:prstDash val="solid"/>
            <a:round/>
            <a:headEnd len="med" w="med" type="none"/>
            <a:tailEnd len="med" w="med" type="none"/>
          </a:ln>
        </p:spPr>
      </p:cxnSp>
      <p:sp>
        <p:nvSpPr>
          <p:cNvPr id="330" name="Shape 330"/>
          <p:cNvSpPr txBox="1"/>
          <p:nvPr>
            <p:ph idx="12" type="sldNum"/>
          </p:nvPr>
        </p:nvSpPr>
        <p:spPr>
          <a:xfrm>
            <a:off x="9069865" y="6217625"/>
            <a:ext cx="1954348" cy="146297"/>
          </a:xfrm>
          <a:prstGeom prst="rect">
            <a:avLst/>
          </a:prstGeom>
          <a:noFill/>
          <a:ln>
            <a:noFill/>
          </a:ln>
        </p:spPr>
        <p:txBody>
          <a:bodyPr anchorCtr="0" anchor="t" bIns="0" lIns="0" rIns="0" wrap="square" tIns="0">
            <a:noAutofit/>
          </a:bodyPr>
          <a:lstStyle/>
          <a:p>
            <a:pPr indent="0" lvl="0" marL="0" marR="0" rtl="0" algn="r">
              <a:lnSpc>
                <a:spcPct val="100000"/>
              </a:lnSpc>
              <a:spcBef>
                <a:spcPts val="0"/>
              </a:spcBef>
              <a:spcAft>
                <a:spcPts val="0"/>
              </a:spcAft>
              <a:buClr>
                <a:schemeClr val="dk1"/>
              </a:buClr>
              <a:buSzPts val="230"/>
              <a:buFont typeface="Georgia"/>
              <a:buNone/>
            </a:pPr>
            <a:r>
              <a:rPr b="0" i="1" lang="en-US" sz="920" u="none" cap="none" strike="noStrike">
                <a:solidFill>
                  <a:schemeClr val="dk1"/>
                </a:solidFill>
                <a:latin typeface="Georgia"/>
                <a:ea typeface="Georgia"/>
                <a:cs typeface="Georgia"/>
                <a:sym typeface="Georgia"/>
              </a:rPr>
              <a:t>PwC</a:t>
            </a:r>
            <a:r>
              <a:rPr b="0" i="0" lang="en-US" sz="920" u="none" cap="none" strike="noStrike">
                <a:solidFill>
                  <a:schemeClr val="dk1"/>
                </a:solidFill>
                <a:latin typeface="Georgia"/>
                <a:ea typeface="Georgia"/>
                <a:cs typeface="Georgia"/>
                <a:sym typeface="Georgia"/>
              </a:rPr>
              <a:t> | </a:t>
            </a:r>
            <a:fld id="{00000000-1234-1234-1234-123412341234}" type="slidenum">
              <a:rPr b="0" i="0" lang="en-US" sz="920" u="none" cap="none" strike="noStrike">
                <a:solidFill>
                  <a:schemeClr val="dk1"/>
                </a:solidFill>
                <a:latin typeface="Georgia"/>
                <a:ea typeface="Georgia"/>
                <a:cs typeface="Georgia"/>
                <a:sym typeface="Georgia"/>
              </a:rPr>
              <a:t>‹#›</a:t>
            </a:fld>
            <a:endParaRPr b="0" i="0" sz="920" u="none" cap="none" strike="noStrike">
              <a:solidFill>
                <a:schemeClr val="dk1"/>
              </a:solidFill>
              <a:latin typeface="Georgia"/>
              <a:ea typeface="Georgia"/>
              <a:cs typeface="Georgia"/>
              <a:sym typeface="Georgia"/>
            </a:endParaRPr>
          </a:p>
        </p:txBody>
      </p:sp>
      <p:pic>
        <p:nvPicPr>
          <p:cNvPr descr="Image result for banque nationale du canada" id="331" name="Shape 331"/>
          <p:cNvPicPr preferRelativeResize="0"/>
          <p:nvPr/>
        </p:nvPicPr>
        <p:blipFill rotWithShape="1">
          <a:blip r:embed="rId2">
            <a:alphaModFix/>
          </a:blip>
          <a:srcRect b="0" l="0" r="0" t="0"/>
          <a:stretch/>
        </p:blipFill>
        <p:spPr>
          <a:xfrm>
            <a:off x="487628" y="6134377"/>
            <a:ext cx="1238460" cy="31260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over Slide: Colour">
    <p:spTree>
      <p:nvGrpSpPr>
        <p:cNvPr id="49" name="Shape 49"/>
        <p:cNvGrpSpPr/>
        <p:nvPr/>
      </p:nvGrpSpPr>
      <p:grpSpPr>
        <a:xfrm>
          <a:off x="0" y="0"/>
          <a:ext cx="0" cy="0"/>
          <a:chOff x="0" y="0"/>
          <a:chExt cx="0" cy="0"/>
        </a:xfrm>
      </p:grpSpPr>
      <p:sp>
        <p:nvSpPr>
          <p:cNvPr id="50" name="Shape 50"/>
          <p:cNvSpPr/>
          <p:nvPr/>
        </p:nvSpPr>
        <p:spPr>
          <a:xfrm>
            <a:off x="9459969" y="658337"/>
            <a:ext cx="2243085" cy="5266690"/>
          </a:xfrm>
          <a:prstGeom prst="rect">
            <a:avLst/>
          </a:prstGeom>
          <a:solidFill>
            <a:srgbClr val="EB9393"/>
          </a:solidFill>
          <a:ln>
            <a:noFill/>
          </a:ln>
        </p:spPr>
        <p:txBody>
          <a:bodyPr anchorCtr="0" anchor="t" bIns="42050" lIns="84150" rIns="84150" wrap="square" tIns="42050">
            <a:noAutofit/>
          </a:bodyPr>
          <a:lstStyle/>
          <a:p>
            <a:pPr indent="0" lvl="0" marL="0" marR="0" rtl="0" algn="l">
              <a:lnSpc>
                <a:spcPct val="100000"/>
              </a:lnSpc>
              <a:spcBef>
                <a:spcPts val="0"/>
              </a:spcBef>
              <a:spcAft>
                <a:spcPts val="0"/>
              </a:spcAft>
              <a:buClr>
                <a:srgbClr val="000000"/>
              </a:buClr>
              <a:buSzPts val="1657"/>
              <a:buFont typeface="Arial"/>
              <a:buNone/>
            </a:pPr>
            <a:r>
              <a:t/>
            </a:r>
            <a:endParaRPr b="0" i="0" sz="1657" u="none" cap="none" strike="noStrike">
              <a:solidFill>
                <a:schemeClr val="dk1"/>
              </a:solidFill>
              <a:latin typeface="Arial"/>
              <a:ea typeface="Arial"/>
              <a:cs typeface="Arial"/>
              <a:sym typeface="Arial"/>
            </a:endParaRPr>
          </a:p>
        </p:txBody>
      </p:sp>
      <p:sp>
        <p:nvSpPr>
          <p:cNvPr id="51" name="Shape 51"/>
          <p:cNvSpPr/>
          <p:nvPr/>
        </p:nvSpPr>
        <p:spPr>
          <a:xfrm>
            <a:off x="2243085" y="0"/>
            <a:ext cx="7216882" cy="658336"/>
          </a:xfrm>
          <a:prstGeom prst="rect">
            <a:avLst/>
          </a:prstGeom>
          <a:solidFill>
            <a:srgbClr val="DF6060"/>
          </a:solidFill>
          <a:ln>
            <a:noFill/>
          </a:ln>
        </p:spPr>
        <p:txBody>
          <a:bodyPr anchorCtr="0" anchor="t" bIns="42050" lIns="84150" rIns="84150" wrap="square" tIns="42050">
            <a:noAutofit/>
          </a:bodyPr>
          <a:lstStyle/>
          <a:p>
            <a:pPr indent="0" lvl="0" marL="0" marR="0" rtl="0" algn="l">
              <a:lnSpc>
                <a:spcPct val="100000"/>
              </a:lnSpc>
              <a:spcBef>
                <a:spcPts val="0"/>
              </a:spcBef>
              <a:spcAft>
                <a:spcPts val="0"/>
              </a:spcAft>
              <a:buClr>
                <a:srgbClr val="000000"/>
              </a:buClr>
              <a:buSzPts val="1657"/>
              <a:buFont typeface="Arial"/>
              <a:buNone/>
            </a:pPr>
            <a:r>
              <a:t/>
            </a:r>
            <a:endParaRPr b="0" i="0" sz="1657" u="none" cap="none" strike="noStrike">
              <a:solidFill>
                <a:schemeClr val="dk1"/>
              </a:solidFill>
              <a:latin typeface="Arial"/>
              <a:ea typeface="Arial"/>
              <a:cs typeface="Arial"/>
              <a:sym typeface="Arial"/>
            </a:endParaRPr>
          </a:p>
        </p:txBody>
      </p:sp>
      <p:sp>
        <p:nvSpPr>
          <p:cNvPr id="52" name="Shape 52"/>
          <p:cNvSpPr/>
          <p:nvPr/>
        </p:nvSpPr>
        <p:spPr>
          <a:xfrm>
            <a:off x="2243085" y="658337"/>
            <a:ext cx="7216882" cy="5266690"/>
          </a:xfrm>
          <a:prstGeom prst="rect">
            <a:avLst/>
          </a:prstGeom>
          <a:solidFill>
            <a:schemeClr val="dk2"/>
          </a:solidFill>
          <a:ln>
            <a:noFill/>
          </a:ln>
        </p:spPr>
        <p:txBody>
          <a:bodyPr anchorCtr="0" anchor="t" bIns="42050" lIns="84150" rIns="84150" wrap="square" tIns="42050">
            <a:noAutofit/>
          </a:bodyPr>
          <a:lstStyle/>
          <a:p>
            <a:pPr indent="0" lvl="0" marL="0" marR="0" rtl="0" algn="l">
              <a:lnSpc>
                <a:spcPct val="100000"/>
              </a:lnSpc>
              <a:spcBef>
                <a:spcPts val="0"/>
              </a:spcBef>
              <a:spcAft>
                <a:spcPts val="0"/>
              </a:spcAft>
              <a:buClr>
                <a:srgbClr val="000000"/>
              </a:buClr>
              <a:buSzPts val="1657"/>
              <a:buFont typeface="Arial"/>
              <a:buNone/>
            </a:pPr>
            <a:r>
              <a:t/>
            </a:r>
            <a:endParaRPr b="0" i="0" sz="1657" u="none" cap="none" strike="noStrike">
              <a:solidFill>
                <a:schemeClr val="dk1"/>
              </a:solidFill>
              <a:latin typeface="Arial"/>
              <a:ea typeface="Arial"/>
              <a:cs typeface="Arial"/>
              <a:sym typeface="Arial"/>
            </a:endParaRPr>
          </a:p>
        </p:txBody>
      </p:sp>
      <p:sp>
        <p:nvSpPr>
          <p:cNvPr id="53" name="Shape 53"/>
          <p:cNvSpPr txBox="1"/>
          <p:nvPr>
            <p:ph type="ctrTitle"/>
          </p:nvPr>
        </p:nvSpPr>
        <p:spPr>
          <a:xfrm>
            <a:off x="2425945" y="804633"/>
            <a:ext cx="6839066" cy="877782"/>
          </a:xfrm>
          <a:prstGeom prst="rect">
            <a:avLst/>
          </a:prstGeom>
          <a:noFill/>
          <a:ln>
            <a:noFill/>
          </a:ln>
        </p:spPr>
        <p:txBody>
          <a:bodyPr anchorCtr="0" anchor="t" bIns="91425" lIns="91425" rIns="91425" wrap="square" tIns="91425"/>
          <a:lstStyle>
            <a:lvl1pPr indent="0" lvl="0" marL="0" marR="0" rtl="0" algn="l">
              <a:lnSpc>
                <a:spcPct val="90000"/>
              </a:lnSpc>
              <a:spcBef>
                <a:spcPts val="0"/>
              </a:spcBef>
              <a:spcAft>
                <a:spcPts val="0"/>
              </a:spcAft>
              <a:buClr>
                <a:schemeClr val="lt1"/>
              </a:buClr>
              <a:buSzPts val="2945"/>
              <a:buFont typeface="Georgia"/>
              <a:buNone/>
              <a:defRPr b="1" i="1" sz="2945" u="none" cap="none" strike="noStrike">
                <a:solidFill>
                  <a:schemeClr val="lt1"/>
                </a:solidFill>
                <a:latin typeface="Georgia"/>
                <a:ea typeface="Georgia"/>
                <a:cs typeface="Georgia"/>
                <a:sym typeface="Georgia"/>
              </a:defRPr>
            </a:lvl1pPr>
            <a:lvl2pPr indent="0" lvl="1" rtl="0">
              <a:spcBef>
                <a:spcPts val="0"/>
              </a:spcBef>
              <a:spcAft>
                <a:spcPts val="0"/>
              </a:spcAft>
              <a:buSzPts val="1657"/>
              <a:buFont typeface="Arial"/>
              <a:buNone/>
              <a:defRPr sz="1657"/>
            </a:lvl2pPr>
            <a:lvl3pPr indent="0" lvl="2" rtl="0">
              <a:spcBef>
                <a:spcPts val="0"/>
              </a:spcBef>
              <a:spcAft>
                <a:spcPts val="0"/>
              </a:spcAft>
              <a:buSzPts val="1657"/>
              <a:buFont typeface="Arial"/>
              <a:buNone/>
              <a:defRPr sz="1657"/>
            </a:lvl3pPr>
            <a:lvl4pPr indent="0" lvl="3" rtl="0">
              <a:spcBef>
                <a:spcPts val="0"/>
              </a:spcBef>
              <a:spcAft>
                <a:spcPts val="0"/>
              </a:spcAft>
              <a:buSzPts val="1657"/>
              <a:buFont typeface="Arial"/>
              <a:buNone/>
              <a:defRPr sz="1657"/>
            </a:lvl4pPr>
            <a:lvl5pPr indent="0" lvl="4" rtl="0">
              <a:spcBef>
                <a:spcPts val="0"/>
              </a:spcBef>
              <a:spcAft>
                <a:spcPts val="0"/>
              </a:spcAft>
              <a:buSzPts val="1657"/>
              <a:buFont typeface="Arial"/>
              <a:buNone/>
              <a:defRPr sz="1657"/>
            </a:lvl5pPr>
            <a:lvl6pPr indent="0" lvl="5" rtl="0">
              <a:spcBef>
                <a:spcPts val="0"/>
              </a:spcBef>
              <a:spcAft>
                <a:spcPts val="0"/>
              </a:spcAft>
              <a:buSzPts val="1657"/>
              <a:buFont typeface="Arial"/>
              <a:buNone/>
              <a:defRPr sz="1657"/>
            </a:lvl6pPr>
            <a:lvl7pPr indent="0" lvl="6" rtl="0">
              <a:spcBef>
                <a:spcPts val="0"/>
              </a:spcBef>
              <a:spcAft>
                <a:spcPts val="0"/>
              </a:spcAft>
              <a:buSzPts val="1657"/>
              <a:buFont typeface="Arial"/>
              <a:buNone/>
              <a:defRPr sz="1657"/>
            </a:lvl7pPr>
            <a:lvl8pPr indent="0" lvl="7" rtl="0">
              <a:spcBef>
                <a:spcPts val="0"/>
              </a:spcBef>
              <a:spcAft>
                <a:spcPts val="0"/>
              </a:spcAft>
              <a:buSzPts val="1657"/>
              <a:buFont typeface="Arial"/>
              <a:buNone/>
              <a:defRPr sz="1657"/>
            </a:lvl8pPr>
            <a:lvl9pPr indent="0" lvl="8" rtl="0">
              <a:spcBef>
                <a:spcPts val="0"/>
              </a:spcBef>
              <a:spcAft>
                <a:spcPts val="0"/>
              </a:spcAft>
              <a:buSzPts val="1657"/>
              <a:buFont typeface="Arial"/>
              <a:buNone/>
              <a:defRPr sz="1657"/>
            </a:lvl9pPr>
          </a:lstStyle>
          <a:p/>
        </p:txBody>
      </p:sp>
      <p:sp>
        <p:nvSpPr>
          <p:cNvPr id="54" name="Shape 54"/>
          <p:cNvSpPr txBox="1"/>
          <p:nvPr>
            <p:ph idx="1" type="subTitle"/>
          </p:nvPr>
        </p:nvSpPr>
        <p:spPr>
          <a:xfrm>
            <a:off x="2425945" y="1774318"/>
            <a:ext cx="6839066" cy="877782"/>
          </a:xfrm>
          <a:prstGeom prst="rect">
            <a:avLst/>
          </a:prstGeom>
          <a:noFill/>
          <a:ln>
            <a:noFill/>
          </a:ln>
        </p:spPr>
        <p:txBody>
          <a:bodyPr anchorCtr="0" anchor="t" bIns="91425" lIns="91425" rIns="91425" wrap="square" tIns="91425"/>
          <a:lstStyle>
            <a:lvl1pPr indent="0" lvl="0" marL="0" marR="0" rtl="0" algn="l">
              <a:lnSpc>
                <a:spcPct val="90000"/>
              </a:lnSpc>
              <a:spcBef>
                <a:spcPts val="0"/>
              </a:spcBef>
              <a:spcAft>
                <a:spcPts val="0"/>
              </a:spcAft>
              <a:buClr>
                <a:schemeClr val="dk1"/>
              </a:buClr>
              <a:buSzPts val="2945"/>
              <a:buFont typeface="Georgia"/>
              <a:buNone/>
              <a:defRPr b="0" i="0" sz="2945" u="none" cap="none" strike="noStrike">
                <a:solidFill>
                  <a:schemeClr val="lt1"/>
                </a:solidFill>
                <a:latin typeface="Georgia"/>
                <a:ea typeface="Georgia"/>
                <a:cs typeface="Georgia"/>
                <a:sym typeface="Georgia"/>
              </a:defRPr>
            </a:lvl1pPr>
            <a:lvl2pPr indent="0" lvl="1" marL="0" marR="0" rtl="0" algn="l">
              <a:lnSpc>
                <a:spcPct val="100000"/>
              </a:lnSpc>
              <a:spcBef>
                <a:spcPts val="0"/>
              </a:spcBef>
              <a:spcAft>
                <a:spcPts val="0"/>
              </a:spcAft>
              <a:buClr>
                <a:schemeClr val="dk1"/>
              </a:buClr>
              <a:buSzPts val="1657"/>
              <a:buFont typeface="Georgia"/>
              <a:buNone/>
              <a:defRPr b="0" i="0" sz="1657" u="none" cap="none" strike="noStrike">
                <a:solidFill>
                  <a:schemeClr val="lt1"/>
                </a:solidFill>
                <a:latin typeface="Georgia"/>
                <a:ea typeface="Georgia"/>
                <a:cs typeface="Georgia"/>
                <a:sym typeface="Georgia"/>
              </a:defRPr>
            </a:lvl2pPr>
            <a:lvl3pPr indent="0" lvl="2" marL="420829" marR="0" rtl="0" algn="l">
              <a:lnSpc>
                <a:spcPct val="100000"/>
              </a:lnSpc>
              <a:spcBef>
                <a:spcPts val="828"/>
              </a:spcBef>
              <a:spcAft>
                <a:spcPts val="0"/>
              </a:spcAft>
              <a:buClr>
                <a:schemeClr val="dk1"/>
              </a:buClr>
              <a:buSzPts val="1657"/>
              <a:buFont typeface="Georgia"/>
              <a:buNone/>
              <a:defRPr b="0" i="0" sz="1657" u="none" cap="none" strike="noStrike">
                <a:solidFill>
                  <a:schemeClr val="lt1"/>
                </a:solidFill>
                <a:latin typeface="Georgia"/>
                <a:ea typeface="Georgia"/>
                <a:cs typeface="Georgia"/>
                <a:sym typeface="Georgia"/>
              </a:defRPr>
            </a:lvl3pPr>
            <a:lvl4pPr indent="0" lvl="3" marL="841658" marR="0" rtl="0" algn="l">
              <a:lnSpc>
                <a:spcPct val="100000"/>
              </a:lnSpc>
              <a:spcBef>
                <a:spcPts val="828"/>
              </a:spcBef>
              <a:spcAft>
                <a:spcPts val="0"/>
              </a:spcAft>
              <a:buClr>
                <a:schemeClr val="dk1"/>
              </a:buClr>
              <a:buSzPts val="1657"/>
              <a:buFont typeface="Georgia"/>
              <a:buNone/>
              <a:defRPr b="0" i="0" sz="1657" u="none" cap="none" strike="noStrike">
                <a:solidFill>
                  <a:schemeClr val="lt1"/>
                </a:solidFill>
                <a:latin typeface="Georgia"/>
                <a:ea typeface="Georgia"/>
                <a:cs typeface="Georgia"/>
                <a:sym typeface="Georgia"/>
              </a:defRPr>
            </a:lvl4pPr>
            <a:lvl5pPr indent="0" lvl="4" marL="1262486" marR="0" rtl="0" algn="l">
              <a:lnSpc>
                <a:spcPct val="100000"/>
              </a:lnSpc>
              <a:spcBef>
                <a:spcPts val="828"/>
              </a:spcBef>
              <a:spcAft>
                <a:spcPts val="0"/>
              </a:spcAft>
              <a:buClr>
                <a:schemeClr val="dk1"/>
              </a:buClr>
              <a:buSzPts val="1657"/>
              <a:buFont typeface="Georgia"/>
              <a:buNone/>
              <a:defRPr b="0" i="0" sz="1657" u="none" cap="none" strike="noStrike">
                <a:solidFill>
                  <a:schemeClr val="lt1"/>
                </a:solidFill>
                <a:latin typeface="Georgia"/>
                <a:ea typeface="Georgia"/>
                <a:cs typeface="Georgia"/>
                <a:sym typeface="Georgia"/>
              </a:defRPr>
            </a:lvl5pPr>
            <a:lvl6pPr indent="0" lvl="5" marL="1683315" marR="0" rtl="0" algn="l">
              <a:lnSpc>
                <a:spcPct val="100000"/>
              </a:lnSpc>
              <a:spcBef>
                <a:spcPts val="828"/>
              </a:spcBef>
              <a:spcAft>
                <a:spcPts val="0"/>
              </a:spcAft>
              <a:buClr>
                <a:schemeClr val="dk1"/>
              </a:buClr>
              <a:buSzPts val="1657"/>
              <a:buFont typeface="Georgia"/>
              <a:buNone/>
              <a:defRPr b="0" i="0" sz="1657" u="none" cap="none" strike="noStrike">
                <a:solidFill>
                  <a:schemeClr val="lt1"/>
                </a:solidFill>
                <a:latin typeface="Georgia"/>
                <a:ea typeface="Georgia"/>
                <a:cs typeface="Georgia"/>
                <a:sym typeface="Georgia"/>
              </a:defRPr>
            </a:lvl6pPr>
            <a:lvl7pPr indent="0" lvl="6" marL="2104144" marR="0" rtl="0" algn="l">
              <a:lnSpc>
                <a:spcPct val="100000"/>
              </a:lnSpc>
              <a:spcBef>
                <a:spcPts val="828"/>
              </a:spcBef>
              <a:spcAft>
                <a:spcPts val="0"/>
              </a:spcAft>
              <a:buClr>
                <a:schemeClr val="lt1"/>
              </a:buClr>
              <a:buSzPts val="1657"/>
              <a:buFont typeface="Georgia"/>
              <a:buNone/>
              <a:defRPr b="0" i="0" sz="1657" u="none" cap="none" strike="noStrike">
                <a:solidFill>
                  <a:schemeClr val="lt1"/>
                </a:solidFill>
                <a:latin typeface="Georgia"/>
                <a:ea typeface="Georgia"/>
                <a:cs typeface="Georgia"/>
                <a:sym typeface="Georgia"/>
              </a:defRPr>
            </a:lvl7pPr>
            <a:lvl8pPr indent="0" lvl="7" marL="2524973" marR="0" rtl="0" algn="l">
              <a:lnSpc>
                <a:spcPct val="100000"/>
              </a:lnSpc>
              <a:spcBef>
                <a:spcPts val="828"/>
              </a:spcBef>
              <a:spcAft>
                <a:spcPts val="0"/>
              </a:spcAft>
              <a:buClr>
                <a:schemeClr val="lt1"/>
              </a:buClr>
              <a:buSzPts val="1657"/>
              <a:buFont typeface="Georgia"/>
              <a:buNone/>
              <a:defRPr b="0" i="0" sz="1657" u="none" cap="none" strike="noStrike">
                <a:solidFill>
                  <a:schemeClr val="lt1"/>
                </a:solidFill>
                <a:latin typeface="Georgia"/>
                <a:ea typeface="Georgia"/>
                <a:cs typeface="Georgia"/>
                <a:sym typeface="Georgia"/>
              </a:defRPr>
            </a:lvl8pPr>
            <a:lvl9pPr indent="0" lvl="8" marL="2945802" marR="0" rtl="0" algn="l">
              <a:lnSpc>
                <a:spcPct val="100000"/>
              </a:lnSpc>
              <a:spcBef>
                <a:spcPts val="828"/>
              </a:spcBef>
              <a:spcAft>
                <a:spcPts val="828"/>
              </a:spcAft>
              <a:buClr>
                <a:schemeClr val="lt1"/>
              </a:buClr>
              <a:buSzPts val="1657"/>
              <a:buFont typeface="Arial"/>
              <a:buNone/>
              <a:defRPr b="1" i="0" sz="1657" u="none" cap="none" strike="noStrike">
                <a:solidFill>
                  <a:schemeClr val="lt1"/>
                </a:solidFill>
                <a:latin typeface="Georgia"/>
                <a:ea typeface="Georgia"/>
                <a:cs typeface="Georgia"/>
                <a:sym typeface="Georgia"/>
              </a:defRPr>
            </a:lvl9pPr>
          </a:lstStyle>
          <a:p/>
        </p:txBody>
      </p:sp>
      <p:sp>
        <p:nvSpPr>
          <p:cNvPr id="55" name="Shape 55"/>
          <p:cNvSpPr txBox="1"/>
          <p:nvPr>
            <p:ph idx="2" type="body"/>
          </p:nvPr>
        </p:nvSpPr>
        <p:spPr>
          <a:xfrm>
            <a:off x="2425947" y="359895"/>
            <a:ext cx="5254854" cy="140537"/>
          </a:xfrm>
          <a:prstGeom prst="rect">
            <a:avLst/>
          </a:prstGeom>
          <a:noFill/>
          <a:ln>
            <a:noFill/>
          </a:ln>
        </p:spPr>
        <p:txBody>
          <a:bodyPr anchorCtr="0" anchor="t" bIns="91425" lIns="91425" rIns="91425" wrap="square" tIns="91425"/>
          <a:lstStyle>
            <a:lvl1pPr indent="-228600" lvl="0" marL="457200" marR="0" rtl="0" algn="l">
              <a:lnSpc>
                <a:spcPct val="100000"/>
              </a:lnSpc>
              <a:spcBef>
                <a:spcPts val="0"/>
              </a:spcBef>
              <a:spcAft>
                <a:spcPts val="0"/>
              </a:spcAft>
              <a:buClr>
                <a:schemeClr val="dk1"/>
              </a:buClr>
              <a:buSzPts val="1012"/>
              <a:buFont typeface="Arial"/>
              <a:buNone/>
              <a:defRPr b="0" i="0" sz="1012" u="none" cap="none" strike="noStrike">
                <a:solidFill>
                  <a:schemeClr val="lt1"/>
                </a:solidFill>
                <a:latin typeface="Arial"/>
                <a:ea typeface="Arial"/>
                <a:cs typeface="Arial"/>
                <a:sym typeface="Arial"/>
              </a:defRPr>
            </a:lvl1pPr>
            <a:lvl2pPr indent="-287019" lvl="1" marL="914400" marR="0" rtl="0" algn="l">
              <a:lnSpc>
                <a:spcPct val="100000"/>
              </a:lnSpc>
              <a:spcBef>
                <a:spcPts val="828"/>
              </a:spcBef>
              <a:spcAft>
                <a:spcPts val="0"/>
              </a:spcAft>
              <a:buClr>
                <a:schemeClr val="dk1"/>
              </a:buClr>
              <a:buSzPts val="920"/>
              <a:buFont typeface="Georgia"/>
              <a:buChar char="•"/>
              <a:defRPr b="0" i="0" sz="920" u="none" cap="none" strike="noStrike">
                <a:solidFill>
                  <a:schemeClr val="lt1"/>
                </a:solidFill>
                <a:latin typeface="Arial"/>
                <a:ea typeface="Arial"/>
                <a:cs typeface="Arial"/>
                <a:sym typeface="Arial"/>
              </a:defRPr>
            </a:lvl2pPr>
            <a:lvl3pPr indent="-287019" lvl="2" marL="1371600" marR="0" rtl="0" algn="l">
              <a:lnSpc>
                <a:spcPct val="100000"/>
              </a:lnSpc>
              <a:spcBef>
                <a:spcPts val="828"/>
              </a:spcBef>
              <a:spcAft>
                <a:spcPts val="0"/>
              </a:spcAft>
              <a:buClr>
                <a:schemeClr val="dk1"/>
              </a:buClr>
              <a:buSzPts val="920"/>
              <a:buFont typeface="Georgia"/>
              <a:buChar char="-"/>
              <a:defRPr b="0" i="0" sz="920" u="none" cap="none" strike="noStrike">
                <a:solidFill>
                  <a:schemeClr val="lt1"/>
                </a:solidFill>
                <a:latin typeface="Arial"/>
                <a:ea typeface="Arial"/>
                <a:cs typeface="Arial"/>
                <a:sym typeface="Arial"/>
              </a:defRPr>
            </a:lvl3pPr>
            <a:lvl4pPr indent="-287019" lvl="3" marL="1828800" marR="0" rtl="0" algn="l">
              <a:lnSpc>
                <a:spcPct val="100000"/>
              </a:lnSpc>
              <a:spcBef>
                <a:spcPts val="828"/>
              </a:spcBef>
              <a:spcAft>
                <a:spcPts val="0"/>
              </a:spcAft>
              <a:buClr>
                <a:schemeClr val="dk1"/>
              </a:buClr>
              <a:buSzPts val="920"/>
              <a:buFont typeface="Georgia"/>
              <a:buChar char="◦"/>
              <a:defRPr b="0" i="0" sz="920" u="none" cap="none" strike="noStrike">
                <a:solidFill>
                  <a:schemeClr val="lt1"/>
                </a:solidFill>
                <a:latin typeface="Arial"/>
                <a:ea typeface="Arial"/>
                <a:cs typeface="Arial"/>
                <a:sym typeface="Arial"/>
              </a:defRPr>
            </a:lvl4pPr>
            <a:lvl5pPr indent="-287020" lvl="4" marL="2286000" marR="0" rtl="0" algn="l">
              <a:lnSpc>
                <a:spcPct val="100000"/>
              </a:lnSpc>
              <a:spcBef>
                <a:spcPts val="828"/>
              </a:spcBef>
              <a:spcAft>
                <a:spcPts val="0"/>
              </a:spcAft>
              <a:buClr>
                <a:schemeClr val="dk1"/>
              </a:buClr>
              <a:buSzPts val="920"/>
              <a:buFont typeface="Georgia"/>
              <a:buChar char="›"/>
              <a:defRPr b="0" i="0" sz="920" u="none" cap="none" strike="noStrike">
                <a:solidFill>
                  <a:schemeClr val="lt1"/>
                </a:solidFill>
                <a:latin typeface="Arial"/>
                <a:ea typeface="Arial"/>
                <a:cs typeface="Arial"/>
                <a:sym typeface="Arial"/>
              </a:defRPr>
            </a:lvl5pPr>
            <a:lvl6pPr indent="-345503" lvl="5" marL="2743200" marR="0" rtl="0" algn="l">
              <a:lnSpc>
                <a:spcPct val="100000"/>
              </a:lnSpc>
              <a:spcBef>
                <a:spcPts val="828"/>
              </a:spcBef>
              <a:spcAft>
                <a:spcPts val="0"/>
              </a:spcAft>
              <a:buClr>
                <a:schemeClr val="dk1"/>
              </a:buClr>
              <a:buSzPts val="1841"/>
              <a:buFont typeface="Georgia"/>
              <a:buAutoNum type="arabicPeriod"/>
              <a:defRPr b="0" i="0" sz="1841" u="none" cap="none" strike="noStrike">
                <a:solidFill>
                  <a:schemeClr val="dk1"/>
                </a:solidFill>
                <a:latin typeface="Georgia"/>
                <a:ea typeface="Georgia"/>
                <a:cs typeface="Georgia"/>
                <a:sym typeface="Georgia"/>
              </a:defRPr>
            </a:lvl6pPr>
            <a:lvl7pPr indent="-345503" lvl="6" marL="3200400" marR="0" rtl="0" algn="l">
              <a:lnSpc>
                <a:spcPct val="100000"/>
              </a:lnSpc>
              <a:spcBef>
                <a:spcPts val="828"/>
              </a:spcBef>
              <a:spcAft>
                <a:spcPts val="0"/>
              </a:spcAft>
              <a:buClr>
                <a:schemeClr val="dk1"/>
              </a:buClr>
              <a:buSzPts val="1841"/>
              <a:buFont typeface="Georgia"/>
              <a:buAutoNum type="alphaLcPeriod"/>
              <a:defRPr b="0" i="0" sz="1841" u="none" cap="none" strike="noStrike">
                <a:solidFill>
                  <a:schemeClr val="dk1"/>
                </a:solidFill>
                <a:latin typeface="Georgia"/>
                <a:ea typeface="Georgia"/>
                <a:cs typeface="Georgia"/>
                <a:sym typeface="Georgia"/>
              </a:defRPr>
            </a:lvl7pPr>
            <a:lvl8pPr indent="-345503" lvl="7" marL="3657600" marR="0" rtl="0" algn="l">
              <a:lnSpc>
                <a:spcPct val="100000"/>
              </a:lnSpc>
              <a:spcBef>
                <a:spcPts val="828"/>
              </a:spcBef>
              <a:spcAft>
                <a:spcPts val="0"/>
              </a:spcAft>
              <a:buClr>
                <a:schemeClr val="dk1"/>
              </a:buClr>
              <a:buSzPts val="1841"/>
              <a:buFont typeface="Georgia"/>
              <a:buAutoNum type="romanLcPeriod"/>
              <a:defRPr b="0" i="0" sz="1841" u="none" cap="none" strike="noStrike">
                <a:solidFill>
                  <a:schemeClr val="dk1"/>
                </a:solidFill>
                <a:latin typeface="Georgia"/>
                <a:ea typeface="Georgia"/>
                <a:cs typeface="Georgia"/>
                <a:sym typeface="Georgia"/>
              </a:defRPr>
            </a:lvl8pPr>
            <a:lvl9pPr indent="-228600" lvl="8" marL="4114800" marR="0" rtl="0" algn="l">
              <a:lnSpc>
                <a:spcPct val="100000"/>
              </a:lnSpc>
              <a:spcBef>
                <a:spcPts val="828"/>
              </a:spcBef>
              <a:spcAft>
                <a:spcPts val="828"/>
              </a:spcAft>
              <a:buClr>
                <a:schemeClr val="dk2"/>
              </a:buClr>
              <a:buSzPts val="1841"/>
              <a:buFont typeface="Arial"/>
              <a:buNone/>
              <a:defRPr b="1" i="0" sz="1841" u="none" cap="none" strike="noStrike">
                <a:solidFill>
                  <a:schemeClr val="dk2"/>
                </a:solidFill>
                <a:latin typeface="Georgia"/>
                <a:ea typeface="Georgia"/>
                <a:cs typeface="Georgia"/>
                <a:sym typeface="Georgia"/>
              </a:defRPr>
            </a:lvl9pPr>
          </a:lstStyle>
          <a:p/>
        </p:txBody>
      </p:sp>
      <p:grpSp>
        <p:nvGrpSpPr>
          <p:cNvPr id="56" name="Shape 56"/>
          <p:cNvGrpSpPr/>
          <p:nvPr/>
        </p:nvGrpSpPr>
        <p:grpSpPr>
          <a:xfrm>
            <a:off x="1239663" y="5923867"/>
            <a:ext cx="1170305" cy="512100"/>
            <a:chOff x="518032" y="978681"/>
            <a:chExt cx="4572000" cy="2667313"/>
          </a:xfrm>
        </p:grpSpPr>
        <p:sp>
          <p:nvSpPr>
            <p:cNvPr id="57" name="Shape 57"/>
            <p:cNvSpPr/>
            <p:nvPr/>
          </p:nvSpPr>
          <p:spPr>
            <a:xfrm>
              <a:off x="3295650" y="978681"/>
              <a:ext cx="1143000" cy="263100"/>
            </a:xfrm>
            <a:prstGeom prst="rect">
              <a:avLst/>
            </a:prstGeom>
            <a:solidFill>
              <a:schemeClr val="dk2"/>
            </a:solid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ts val="1657"/>
                <a:buFont typeface="Arial"/>
                <a:buNone/>
              </a:pPr>
              <a:r>
                <a:t/>
              </a:r>
              <a:endParaRPr b="0" i="0" sz="1657" u="none" cap="none" strike="noStrike">
                <a:solidFill>
                  <a:schemeClr val="dk1"/>
                </a:solidFill>
                <a:latin typeface="Arial"/>
                <a:ea typeface="Arial"/>
                <a:cs typeface="Arial"/>
                <a:sym typeface="Arial"/>
              </a:endParaRPr>
            </a:p>
          </p:txBody>
        </p:sp>
        <p:sp>
          <p:nvSpPr>
            <p:cNvPr id="58" name="Shape 58"/>
            <p:cNvSpPr/>
            <p:nvPr/>
          </p:nvSpPr>
          <p:spPr>
            <a:xfrm>
              <a:off x="518032" y="1922794"/>
              <a:ext cx="4572000" cy="1723200"/>
            </a:xfrm>
            <a:custGeom>
              <a:pathLst>
                <a:path extrusionOk="0" h="120000" w="120000">
                  <a:moveTo>
                    <a:pt x="18609" y="17797"/>
                  </a:moveTo>
                  <a:lnTo>
                    <a:pt x="18085" y="17797"/>
                  </a:lnTo>
                  <a:lnTo>
                    <a:pt x="17533" y="17875"/>
                  </a:lnTo>
                  <a:lnTo>
                    <a:pt x="16893" y="18108"/>
                  </a:lnTo>
                  <a:lnTo>
                    <a:pt x="16079" y="18264"/>
                  </a:lnTo>
                  <a:lnTo>
                    <a:pt x="15149" y="18730"/>
                  </a:lnTo>
                  <a:lnTo>
                    <a:pt x="15149" y="73601"/>
                  </a:lnTo>
                  <a:lnTo>
                    <a:pt x="15643" y="73756"/>
                  </a:lnTo>
                  <a:lnTo>
                    <a:pt x="16079" y="73756"/>
                  </a:lnTo>
                  <a:lnTo>
                    <a:pt x="16457" y="73756"/>
                  </a:lnTo>
                  <a:lnTo>
                    <a:pt x="16806" y="73756"/>
                  </a:lnTo>
                  <a:lnTo>
                    <a:pt x="18318" y="73523"/>
                  </a:lnTo>
                  <a:lnTo>
                    <a:pt x="19685" y="72823"/>
                  </a:lnTo>
                  <a:lnTo>
                    <a:pt x="20935" y="71813"/>
                  </a:lnTo>
                  <a:lnTo>
                    <a:pt x="22040" y="70336"/>
                  </a:lnTo>
                  <a:lnTo>
                    <a:pt x="23057" y="68393"/>
                  </a:lnTo>
                  <a:lnTo>
                    <a:pt x="23959" y="66062"/>
                  </a:lnTo>
                  <a:lnTo>
                    <a:pt x="24686" y="63341"/>
                  </a:lnTo>
                  <a:lnTo>
                    <a:pt x="25296" y="60233"/>
                  </a:lnTo>
                  <a:lnTo>
                    <a:pt x="25762" y="56580"/>
                  </a:lnTo>
                  <a:lnTo>
                    <a:pt x="26081" y="52694"/>
                  </a:lnTo>
                  <a:lnTo>
                    <a:pt x="26314" y="48341"/>
                  </a:lnTo>
                  <a:lnTo>
                    <a:pt x="26372" y="43601"/>
                  </a:lnTo>
                  <a:lnTo>
                    <a:pt x="26314" y="39248"/>
                  </a:lnTo>
                  <a:lnTo>
                    <a:pt x="26081" y="35129"/>
                  </a:lnTo>
                  <a:lnTo>
                    <a:pt x="25762" y="31632"/>
                  </a:lnTo>
                  <a:lnTo>
                    <a:pt x="25296" y="28445"/>
                  </a:lnTo>
                  <a:lnTo>
                    <a:pt x="24715" y="25569"/>
                  </a:lnTo>
                  <a:lnTo>
                    <a:pt x="24017" y="23238"/>
                  </a:lnTo>
                  <a:lnTo>
                    <a:pt x="23174" y="21295"/>
                  </a:lnTo>
                  <a:lnTo>
                    <a:pt x="22185" y="19740"/>
                  </a:lnTo>
                  <a:lnTo>
                    <a:pt x="21138" y="18730"/>
                  </a:lnTo>
                  <a:lnTo>
                    <a:pt x="19946" y="18031"/>
                  </a:lnTo>
                  <a:lnTo>
                    <a:pt x="18609" y="17797"/>
                  </a:lnTo>
                  <a:close/>
                  <a:moveTo>
                    <a:pt x="12008" y="233"/>
                  </a:moveTo>
                  <a:lnTo>
                    <a:pt x="15149" y="233"/>
                  </a:lnTo>
                  <a:lnTo>
                    <a:pt x="15149" y="11113"/>
                  </a:lnTo>
                  <a:lnTo>
                    <a:pt x="16457" y="9093"/>
                  </a:lnTo>
                  <a:lnTo>
                    <a:pt x="17649" y="7227"/>
                  </a:lnTo>
                  <a:lnTo>
                    <a:pt x="18696" y="5751"/>
                  </a:lnTo>
                  <a:lnTo>
                    <a:pt x="19685" y="4430"/>
                  </a:lnTo>
                  <a:lnTo>
                    <a:pt x="20557" y="3419"/>
                  </a:lnTo>
                  <a:lnTo>
                    <a:pt x="21371" y="2564"/>
                  </a:lnTo>
                  <a:lnTo>
                    <a:pt x="22127" y="1865"/>
                  </a:lnTo>
                  <a:lnTo>
                    <a:pt x="22825" y="1398"/>
                  </a:lnTo>
                  <a:lnTo>
                    <a:pt x="23523" y="1010"/>
                  </a:lnTo>
                  <a:lnTo>
                    <a:pt x="24162" y="777"/>
                  </a:lnTo>
                  <a:lnTo>
                    <a:pt x="24860" y="699"/>
                  </a:lnTo>
                  <a:lnTo>
                    <a:pt x="25558" y="621"/>
                  </a:lnTo>
                  <a:lnTo>
                    <a:pt x="27070" y="932"/>
                  </a:lnTo>
                  <a:lnTo>
                    <a:pt x="28495" y="1787"/>
                  </a:lnTo>
                  <a:lnTo>
                    <a:pt x="29832" y="3108"/>
                  </a:lnTo>
                  <a:lnTo>
                    <a:pt x="31112" y="4974"/>
                  </a:lnTo>
                  <a:lnTo>
                    <a:pt x="32275" y="7305"/>
                  </a:lnTo>
                  <a:lnTo>
                    <a:pt x="33380" y="10103"/>
                  </a:lnTo>
                  <a:lnTo>
                    <a:pt x="34310" y="13367"/>
                  </a:lnTo>
                  <a:lnTo>
                    <a:pt x="35153" y="16943"/>
                  </a:lnTo>
                  <a:lnTo>
                    <a:pt x="35851" y="20829"/>
                  </a:lnTo>
                  <a:lnTo>
                    <a:pt x="36404" y="25181"/>
                  </a:lnTo>
                  <a:lnTo>
                    <a:pt x="36782" y="29766"/>
                  </a:lnTo>
                  <a:lnTo>
                    <a:pt x="37043" y="34663"/>
                  </a:lnTo>
                  <a:lnTo>
                    <a:pt x="37160" y="39792"/>
                  </a:lnTo>
                  <a:lnTo>
                    <a:pt x="37043" y="44922"/>
                  </a:lnTo>
                  <a:lnTo>
                    <a:pt x="36782" y="49818"/>
                  </a:lnTo>
                  <a:lnTo>
                    <a:pt x="36404" y="54481"/>
                  </a:lnTo>
                  <a:lnTo>
                    <a:pt x="35822" y="58756"/>
                  </a:lnTo>
                  <a:lnTo>
                    <a:pt x="35037" y="62875"/>
                  </a:lnTo>
                  <a:lnTo>
                    <a:pt x="34165" y="66606"/>
                  </a:lnTo>
                  <a:lnTo>
                    <a:pt x="33147" y="70025"/>
                  </a:lnTo>
                  <a:lnTo>
                    <a:pt x="31955" y="73134"/>
                  </a:lnTo>
                  <a:lnTo>
                    <a:pt x="30646" y="75854"/>
                  </a:lnTo>
                  <a:lnTo>
                    <a:pt x="29222" y="78186"/>
                  </a:lnTo>
                  <a:lnTo>
                    <a:pt x="27652" y="80129"/>
                  </a:lnTo>
                  <a:lnTo>
                    <a:pt x="25994" y="81683"/>
                  </a:lnTo>
                  <a:lnTo>
                    <a:pt x="24162" y="82772"/>
                  </a:lnTo>
                  <a:lnTo>
                    <a:pt x="22272" y="83471"/>
                  </a:lnTo>
                  <a:lnTo>
                    <a:pt x="20237" y="83782"/>
                  </a:lnTo>
                  <a:lnTo>
                    <a:pt x="19481" y="83782"/>
                  </a:lnTo>
                  <a:lnTo>
                    <a:pt x="18521" y="83626"/>
                  </a:lnTo>
                  <a:lnTo>
                    <a:pt x="17475" y="83471"/>
                  </a:lnTo>
                  <a:lnTo>
                    <a:pt x="16312" y="83238"/>
                  </a:lnTo>
                  <a:lnTo>
                    <a:pt x="15149" y="83005"/>
                  </a:lnTo>
                  <a:lnTo>
                    <a:pt x="15149" y="109430"/>
                  </a:lnTo>
                  <a:lnTo>
                    <a:pt x="20121" y="112461"/>
                  </a:lnTo>
                  <a:lnTo>
                    <a:pt x="20121" y="120000"/>
                  </a:lnTo>
                  <a:lnTo>
                    <a:pt x="523" y="120000"/>
                  </a:lnTo>
                  <a:lnTo>
                    <a:pt x="523" y="112461"/>
                  </a:lnTo>
                  <a:lnTo>
                    <a:pt x="4972" y="109430"/>
                  </a:lnTo>
                  <a:lnTo>
                    <a:pt x="4972" y="17797"/>
                  </a:lnTo>
                  <a:lnTo>
                    <a:pt x="0" y="17797"/>
                  </a:lnTo>
                  <a:lnTo>
                    <a:pt x="0" y="9948"/>
                  </a:lnTo>
                  <a:lnTo>
                    <a:pt x="12008" y="233"/>
                  </a:lnTo>
                  <a:close/>
                  <a:moveTo>
                    <a:pt x="107904" y="0"/>
                  </a:moveTo>
                  <a:lnTo>
                    <a:pt x="109619" y="233"/>
                  </a:lnTo>
                  <a:lnTo>
                    <a:pt x="111218" y="699"/>
                  </a:lnTo>
                  <a:lnTo>
                    <a:pt x="112701" y="1554"/>
                  </a:lnTo>
                  <a:lnTo>
                    <a:pt x="114068" y="2642"/>
                  </a:lnTo>
                  <a:lnTo>
                    <a:pt x="115289" y="4119"/>
                  </a:lnTo>
                  <a:lnTo>
                    <a:pt x="116423" y="5829"/>
                  </a:lnTo>
                  <a:lnTo>
                    <a:pt x="117354" y="7772"/>
                  </a:lnTo>
                  <a:lnTo>
                    <a:pt x="118168" y="10025"/>
                  </a:lnTo>
                  <a:lnTo>
                    <a:pt x="118807" y="12435"/>
                  </a:lnTo>
                  <a:lnTo>
                    <a:pt x="119302" y="15077"/>
                  </a:lnTo>
                  <a:lnTo>
                    <a:pt x="119592" y="18031"/>
                  </a:lnTo>
                  <a:lnTo>
                    <a:pt x="119709" y="21062"/>
                  </a:lnTo>
                  <a:lnTo>
                    <a:pt x="119622" y="23626"/>
                  </a:lnTo>
                  <a:lnTo>
                    <a:pt x="119360" y="25958"/>
                  </a:lnTo>
                  <a:lnTo>
                    <a:pt x="118953" y="28134"/>
                  </a:lnTo>
                  <a:lnTo>
                    <a:pt x="118458" y="30077"/>
                  </a:lnTo>
                  <a:lnTo>
                    <a:pt x="117790" y="31632"/>
                  </a:lnTo>
                  <a:lnTo>
                    <a:pt x="117034" y="32875"/>
                  </a:lnTo>
                  <a:lnTo>
                    <a:pt x="116161" y="33886"/>
                  </a:lnTo>
                  <a:lnTo>
                    <a:pt x="115173" y="34430"/>
                  </a:lnTo>
                  <a:lnTo>
                    <a:pt x="114126" y="34663"/>
                  </a:lnTo>
                  <a:lnTo>
                    <a:pt x="113137" y="34507"/>
                  </a:lnTo>
                  <a:lnTo>
                    <a:pt x="112207" y="34041"/>
                  </a:lnTo>
                  <a:lnTo>
                    <a:pt x="111247" y="33264"/>
                  </a:lnTo>
                  <a:lnTo>
                    <a:pt x="110259" y="32098"/>
                  </a:lnTo>
                  <a:lnTo>
                    <a:pt x="109241" y="30621"/>
                  </a:lnTo>
                  <a:lnTo>
                    <a:pt x="109241" y="8860"/>
                  </a:lnTo>
                  <a:lnTo>
                    <a:pt x="107904" y="9715"/>
                  </a:lnTo>
                  <a:lnTo>
                    <a:pt x="106653" y="10880"/>
                  </a:lnTo>
                  <a:lnTo>
                    <a:pt x="105577" y="12590"/>
                  </a:lnTo>
                  <a:lnTo>
                    <a:pt x="104589" y="14533"/>
                  </a:lnTo>
                  <a:lnTo>
                    <a:pt x="103746" y="16943"/>
                  </a:lnTo>
                  <a:lnTo>
                    <a:pt x="103019" y="19663"/>
                  </a:lnTo>
                  <a:lnTo>
                    <a:pt x="102437" y="22849"/>
                  </a:lnTo>
                  <a:lnTo>
                    <a:pt x="102001" y="26347"/>
                  </a:lnTo>
                  <a:lnTo>
                    <a:pt x="101681" y="30388"/>
                  </a:lnTo>
                  <a:lnTo>
                    <a:pt x="101448" y="34740"/>
                  </a:lnTo>
                  <a:lnTo>
                    <a:pt x="101390" y="39404"/>
                  </a:lnTo>
                  <a:lnTo>
                    <a:pt x="101448" y="43911"/>
                  </a:lnTo>
                  <a:lnTo>
                    <a:pt x="101681" y="47953"/>
                  </a:lnTo>
                  <a:lnTo>
                    <a:pt x="102030" y="51839"/>
                  </a:lnTo>
                  <a:lnTo>
                    <a:pt x="102524" y="55336"/>
                  </a:lnTo>
                  <a:lnTo>
                    <a:pt x="103135" y="58523"/>
                  </a:lnTo>
                  <a:lnTo>
                    <a:pt x="103833" y="61398"/>
                  </a:lnTo>
                  <a:lnTo>
                    <a:pt x="104676" y="63808"/>
                  </a:lnTo>
                  <a:lnTo>
                    <a:pt x="105606" y="65829"/>
                  </a:lnTo>
                  <a:lnTo>
                    <a:pt x="106653" y="67538"/>
                  </a:lnTo>
                  <a:lnTo>
                    <a:pt x="107787" y="68782"/>
                  </a:lnTo>
                  <a:lnTo>
                    <a:pt x="109038" y="69481"/>
                  </a:lnTo>
                  <a:lnTo>
                    <a:pt x="110346" y="69715"/>
                  </a:lnTo>
                  <a:lnTo>
                    <a:pt x="111102" y="69637"/>
                  </a:lnTo>
                  <a:lnTo>
                    <a:pt x="111858" y="69481"/>
                  </a:lnTo>
                  <a:lnTo>
                    <a:pt x="112643" y="69093"/>
                  </a:lnTo>
                  <a:lnTo>
                    <a:pt x="113428" y="68471"/>
                  </a:lnTo>
                  <a:lnTo>
                    <a:pt x="114300" y="67772"/>
                  </a:lnTo>
                  <a:lnTo>
                    <a:pt x="115260" y="66917"/>
                  </a:lnTo>
                  <a:lnTo>
                    <a:pt x="116278" y="65751"/>
                  </a:lnTo>
                  <a:lnTo>
                    <a:pt x="117354" y="64507"/>
                  </a:lnTo>
                  <a:lnTo>
                    <a:pt x="118604" y="62953"/>
                  </a:lnTo>
                  <a:lnTo>
                    <a:pt x="120000" y="61165"/>
                  </a:lnTo>
                  <a:lnTo>
                    <a:pt x="120000" y="75854"/>
                  </a:lnTo>
                  <a:lnTo>
                    <a:pt x="118313" y="77797"/>
                  </a:lnTo>
                  <a:lnTo>
                    <a:pt x="116772" y="79585"/>
                  </a:lnTo>
                  <a:lnTo>
                    <a:pt x="115318" y="80906"/>
                  </a:lnTo>
                  <a:lnTo>
                    <a:pt x="113952" y="82227"/>
                  </a:lnTo>
                  <a:lnTo>
                    <a:pt x="112643" y="83160"/>
                  </a:lnTo>
                  <a:lnTo>
                    <a:pt x="111364" y="83937"/>
                  </a:lnTo>
                  <a:lnTo>
                    <a:pt x="110084" y="84404"/>
                  </a:lnTo>
                  <a:lnTo>
                    <a:pt x="108805" y="84792"/>
                  </a:lnTo>
                  <a:lnTo>
                    <a:pt x="107496" y="85025"/>
                  </a:lnTo>
                  <a:lnTo>
                    <a:pt x="106159" y="85103"/>
                  </a:lnTo>
                  <a:lnTo>
                    <a:pt x="104327" y="84948"/>
                  </a:lnTo>
                  <a:lnTo>
                    <a:pt x="102641" y="84404"/>
                  </a:lnTo>
                  <a:lnTo>
                    <a:pt x="101070" y="83549"/>
                  </a:lnTo>
                  <a:lnTo>
                    <a:pt x="99617" y="82383"/>
                  </a:lnTo>
                  <a:lnTo>
                    <a:pt x="98221" y="80751"/>
                  </a:lnTo>
                  <a:lnTo>
                    <a:pt x="96942" y="78808"/>
                  </a:lnTo>
                  <a:lnTo>
                    <a:pt x="95779" y="76476"/>
                  </a:lnTo>
                  <a:lnTo>
                    <a:pt x="94645" y="73601"/>
                  </a:lnTo>
                  <a:lnTo>
                    <a:pt x="93598" y="70492"/>
                  </a:lnTo>
                  <a:lnTo>
                    <a:pt x="92696" y="67227"/>
                  </a:lnTo>
                  <a:lnTo>
                    <a:pt x="91940" y="63730"/>
                  </a:lnTo>
                  <a:lnTo>
                    <a:pt x="91301" y="60000"/>
                  </a:lnTo>
                  <a:lnTo>
                    <a:pt x="90835" y="56113"/>
                  </a:lnTo>
                  <a:lnTo>
                    <a:pt x="90457" y="52072"/>
                  </a:lnTo>
                  <a:lnTo>
                    <a:pt x="90254" y="47875"/>
                  </a:lnTo>
                  <a:lnTo>
                    <a:pt x="90167" y="43601"/>
                  </a:lnTo>
                  <a:lnTo>
                    <a:pt x="90283" y="38393"/>
                  </a:lnTo>
                  <a:lnTo>
                    <a:pt x="90574" y="33652"/>
                  </a:lnTo>
                  <a:lnTo>
                    <a:pt x="91010" y="28989"/>
                  </a:lnTo>
                  <a:lnTo>
                    <a:pt x="91679" y="24715"/>
                  </a:lnTo>
                  <a:lnTo>
                    <a:pt x="92435" y="20751"/>
                  </a:lnTo>
                  <a:lnTo>
                    <a:pt x="93423" y="17020"/>
                  </a:lnTo>
                  <a:lnTo>
                    <a:pt x="94499" y="13601"/>
                  </a:lnTo>
                  <a:lnTo>
                    <a:pt x="95749" y="10492"/>
                  </a:lnTo>
                  <a:lnTo>
                    <a:pt x="97145" y="7927"/>
                  </a:lnTo>
                  <a:lnTo>
                    <a:pt x="98628" y="5595"/>
                  </a:lnTo>
                  <a:lnTo>
                    <a:pt x="100256" y="3652"/>
                  </a:lnTo>
                  <a:lnTo>
                    <a:pt x="102001" y="2098"/>
                  </a:lnTo>
                  <a:lnTo>
                    <a:pt x="103891" y="932"/>
                  </a:lnTo>
                  <a:lnTo>
                    <a:pt x="105839" y="233"/>
                  </a:lnTo>
                  <a:lnTo>
                    <a:pt x="107904" y="0"/>
                  </a:lnTo>
                  <a:close/>
                  <a:moveTo>
                    <a:pt x="84613" y="0"/>
                  </a:moveTo>
                  <a:lnTo>
                    <a:pt x="85718" y="310"/>
                  </a:lnTo>
                  <a:lnTo>
                    <a:pt x="86736" y="1088"/>
                  </a:lnTo>
                  <a:lnTo>
                    <a:pt x="87637" y="2331"/>
                  </a:lnTo>
                  <a:lnTo>
                    <a:pt x="88393" y="4041"/>
                  </a:lnTo>
                  <a:lnTo>
                    <a:pt x="89062" y="6062"/>
                  </a:lnTo>
                  <a:lnTo>
                    <a:pt x="89527" y="8471"/>
                  </a:lnTo>
                  <a:lnTo>
                    <a:pt x="89818" y="11036"/>
                  </a:lnTo>
                  <a:lnTo>
                    <a:pt x="89934" y="13834"/>
                  </a:lnTo>
                  <a:lnTo>
                    <a:pt x="89876" y="15777"/>
                  </a:lnTo>
                  <a:lnTo>
                    <a:pt x="89789" y="17642"/>
                  </a:lnTo>
                  <a:lnTo>
                    <a:pt x="89585" y="19585"/>
                  </a:lnTo>
                  <a:lnTo>
                    <a:pt x="89294" y="21528"/>
                  </a:lnTo>
                  <a:lnTo>
                    <a:pt x="88975" y="23549"/>
                  </a:lnTo>
                  <a:lnTo>
                    <a:pt x="88509" y="25725"/>
                  </a:lnTo>
                  <a:lnTo>
                    <a:pt x="87957" y="28056"/>
                  </a:lnTo>
                  <a:lnTo>
                    <a:pt x="87346" y="30544"/>
                  </a:lnTo>
                  <a:lnTo>
                    <a:pt x="86590" y="33341"/>
                  </a:lnTo>
                  <a:lnTo>
                    <a:pt x="85718" y="36373"/>
                  </a:lnTo>
                  <a:lnTo>
                    <a:pt x="84729" y="39792"/>
                  </a:lnTo>
                  <a:lnTo>
                    <a:pt x="83624" y="43601"/>
                  </a:lnTo>
                  <a:lnTo>
                    <a:pt x="71877" y="83782"/>
                  </a:lnTo>
                  <a:lnTo>
                    <a:pt x="63445" y="83782"/>
                  </a:lnTo>
                  <a:lnTo>
                    <a:pt x="63445" y="32953"/>
                  </a:lnTo>
                  <a:lnTo>
                    <a:pt x="51873" y="83782"/>
                  </a:lnTo>
                  <a:lnTo>
                    <a:pt x="44138" y="83782"/>
                  </a:lnTo>
                  <a:lnTo>
                    <a:pt x="44138" y="18186"/>
                  </a:lnTo>
                  <a:lnTo>
                    <a:pt x="38177" y="16632"/>
                  </a:lnTo>
                  <a:lnTo>
                    <a:pt x="38177" y="9170"/>
                  </a:lnTo>
                  <a:lnTo>
                    <a:pt x="49139" y="1943"/>
                  </a:lnTo>
                  <a:lnTo>
                    <a:pt x="53268" y="1943"/>
                  </a:lnTo>
                  <a:lnTo>
                    <a:pt x="53268" y="55414"/>
                  </a:lnTo>
                  <a:lnTo>
                    <a:pt x="65335" y="1943"/>
                  </a:lnTo>
                  <a:lnTo>
                    <a:pt x="72604" y="1943"/>
                  </a:lnTo>
                  <a:lnTo>
                    <a:pt x="72604" y="63886"/>
                  </a:lnTo>
                  <a:lnTo>
                    <a:pt x="80222" y="36761"/>
                  </a:lnTo>
                  <a:lnTo>
                    <a:pt x="80222" y="4818"/>
                  </a:lnTo>
                  <a:lnTo>
                    <a:pt x="80804" y="3419"/>
                  </a:lnTo>
                  <a:lnTo>
                    <a:pt x="81589" y="2098"/>
                  </a:lnTo>
                  <a:lnTo>
                    <a:pt x="82490" y="1010"/>
                  </a:lnTo>
                  <a:lnTo>
                    <a:pt x="83508" y="310"/>
                  </a:lnTo>
                  <a:lnTo>
                    <a:pt x="84613" y="0"/>
                  </a:lnTo>
                  <a:close/>
                </a:path>
              </a:pathLst>
            </a:custGeom>
            <a:solidFill>
              <a:srgbClr val="000000"/>
            </a:solid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ts val="1657"/>
                <a:buFont typeface="Arial"/>
                <a:buNone/>
              </a:pPr>
              <a:r>
                <a:t/>
              </a:r>
              <a:endParaRPr b="0" i="0" sz="1657" u="none" cap="none" strike="noStrike">
                <a:solidFill>
                  <a:schemeClr val="dk1"/>
                </a:solidFill>
                <a:latin typeface="Arial"/>
                <a:ea typeface="Arial"/>
                <a:cs typeface="Arial"/>
                <a:sym typeface="Arial"/>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32_Custom ">
    <p:spTree>
      <p:nvGrpSpPr>
        <p:cNvPr id="332" name="Shape 332"/>
        <p:cNvGrpSpPr/>
        <p:nvPr/>
      </p:nvGrpSpPr>
      <p:grpSpPr>
        <a:xfrm>
          <a:off x="0" y="0"/>
          <a:ext cx="0" cy="0"/>
          <a:chOff x="0" y="0"/>
          <a:chExt cx="0" cy="0"/>
        </a:xfrm>
      </p:grpSpPr>
      <p:sp>
        <p:nvSpPr>
          <p:cNvPr id="333" name="Shape 333"/>
          <p:cNvSpPr txBox="1"/>
          <p:nvPr>
            <p:ph type="title"/>
          </p:nvPr>
        </p:nvSpPr>
        <p:spPr>
          <a:xfrm>
            <a:off x="1755457" y="1561931"/>
            <a:ext cx="9281042" cy="877782"/>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SzPts val="2209"/>
              <a:buFont typeface="Georgia"/>
              <a:buNone/>
              <a:defRPr b="1" i="1" sz="2209" u="none" cap="none" strike="noStrike">
                <a:solidFill>
                  <a:schemeClr val="dk1"/>
                </a:solidFill>
                <a:latin typeface="Georgia"/>
                <a:ea typeface="Georgia"/>
                <a:cs typeface="Georgia"/>
                <a:sym typeface="Georgia"/>
              </a:defRPr>
            </a:lvl1pPr>
            <a:lvl2pPr indent="0" lvl="1" rtl="0">
              <a:spcBef>
                <a:spcPts val="0"/>
              </a:spcBef>
              <a:spcAft>
                <a:spcPts val="0"/>
              </a:spcAft>
              <a:buSzPts val="1657"/>
              <a:buFont typeface="Arial"/>
              <a:buNone/>
              <a:defRPr sz="1657"/>
            </a:lvl2pPr>
            <a:lvl3pPr indent="0" lvl="2" rtl="0">
              <a:spcBef>
                <a:spcPts val="0"/>
              </a:spcBef>
              <a:spcAft>
                <a:spcPts val="0"/>
              </a:spcAft>
              <a:buSzPts val="1657"/>
              <a:buFont typeface="Arial"/>
              <a:buNone/>
              <a:defRPr sz="1657"/>
            </a:lvl3pPr>
            <a:lvl4pPr indent="0" lvl="3" rtl="0">
              <a:spcBef>
                <a:spcPts val="0"/>
              </a:spcBef>
              <a:spcAft>
                <a:spcPts val="0"/>
              </a:spcAft>
              <a:buSzPts val="1657"/>
              <a:buFont typeface="Arial"/>
              <a:buNone/>
              <a:defRPr sz="1657"/>
            </a:lvl4pPr>
            <a:lvl5pPr indent="0" lvl="4" rtl="0">
              <a:spcBef>
                <a:spcPts val="0"/>
              </a:spcBef>
              <a:spcAft>
                <a:spcPts val="0"/>
              </a:spcAft>
              <a:buSzPts val="1657"/>
              <a:buFont typeface="Arial"/>
              <a:buNone/>
              <a:defRPr sz="1657"/>
            </a:lvl5pPr>
            <a:lvl6pPr indent="0" lvl="5" rtl="0">
              <a:spcBef>
                <a:spcPts val="0"/>
              </a:spcBef>
              <a:spcAft>
                <a:spcPts val="0"/>
              </a:spcAft>
              <a:buSzPts val="1657"/>
              <a:buFont typeface="Arial"/>
              <a:buNone/>
              <a:defRPr sz="1657"/>
            </a:lvl6pPr>
            <a:lvl7pPr indent="0" lvl="6" rtl="0">
              <a:spcBef>
                <a:spcPts val="0"/>
              </a:spcBef>
              <a:spcAft>
                <a:spcPts val="0"/>
              </a:spcAft>
              <a:buSzPts val="1657"/>
              <a:buFont typeface="Arial"/>
              <a:buNone/>
              <a:defRPr sz="1657"/>
            </a:lvl7pPr>
            <a:lvl8pPr indent="0" lvl="7" rtl="0">
              <a:spcBef>
                <a:spcPts val="0"/>
              </a:spcBef>
              <a:spcAft>
                <a:spcPts val="0"/>
              </a:spcAft>
              <a:buSzPts val="1657"/>
              <a:buFont typeface="Arial"/>
              <a:buNone/>
              <a:defRPr sz="1657"/>
            </a:lvl8pPr>
            <a:lvl9pPr indent="0" lvl="8" rtl="0">
              <a:spcBef>
                <a:spcPts val="0"/>
              </a:spcBef>
              <a:spcAft>
                <a:spcPts val="0"/>
              </a:spcAft>
              <a:buSzPts val="1657"/>
              <a:buFont typeface="Arial"/>
              <a:buNone/>
              <a:defRPr sz="1657"/>
            </a:lvl9pPr>
          </a:lstStyle>
          <a:p/>
        </p:txBody>
      </p:sp>
      <p:cxnSp>
        <p:nvCxnSpPr>
          <p:cNvPr id="334" name="Shape 334"/>
          <p:cNvCxnSpPr/>
          <p:nvPr/>
        </p:nvCxnSpPr>
        <p:spPr>
          <a:xfrm flipH="1" rot="10800000">
            <a:off x="1560410" y="1502559"/>
            <a:ext cx="9476100" cy="146400"/>
          </a:xfrm>
          <a:prstGeom prst="bentConnector3">
            <a:avLst>
              <a:gd fmla="val 0" name="adj1"/>
            </a:avLst>
          </a:prstGeom>
          <a:noFill/>
          <a:ln cap="flat" cmpd="sng" w="12700">
            <a:solidFill>
              <a:schemeClr val="dk2"/>
            </a:solidFill>
            <a:prstDash val="solid"/>
            <a:round/>
            <a:headEnd len="med" w="med" type="none"/>
            <a:tailEnd len="med" w="med" type="none"/>
          </a:ln>
        </p:spPr>
      </p:cxnSp>
      <p:sp>
        <p:nvSpPr>
          <p:cNvPr id="335" name="Shape 335"/>
          <p:cNvSpPr txBox="1"/>
          <p:nvPr>
            <p:ph idx="12" type="sldNum"/>
          </p:nvPr>
        </p:nvSpPr>
        <p:spPr>
          <a:xfrm>
            <a:off x="9069865" y="6226491"/>
            <a:ext cx="1954348" cy="146297"/>
          </a:xfrm>
          <a:prstGeom prst="rect">
            <a:avLst/>
          </a:prstGeom>
          <a:noFill/>
          <a:ln>
            <a:noFill/>
          </a:ln>
        </p:spPr>
        <p:txBody>
          <a:bodyPr anchorCtr="0" anchor="t" bIns="0" lIns="0" rIns="0" wrap="square" tIns="0">
            <a:noAutofit/>
          </a:bodyPr>
          <a:lstStyle/>
          <a:p>
            <a:pPr indent="0" lvl="0" marL="0" marR="0" rtl="0" algn="r">
              <a:lnSpc>
                <a:spcPct val="100000"/>
              </a:lnSpc>
              <a:spcBef>
                <a:spcPts val="0"/>
              </a:spcBef>
              <a:spcAft>
                <a:spcPts val="0"/>
              </a:spcAft>
              <a:buClr>
                <a:schemeClr val="dk1"/>
              </a:buClr>
              <a:buSzPts val="230"/>
              <a:buFont typeface="Georgia"/>
              <a:buNone/>
            </a:pPr>
            <a:r>
              <a:rPr b="0" i="1" lang="en-US" sz="920" u="none" cap="none" strike="noStrike">
                <a:solidFill>
                  <a:schemeClr val="dk1"/>
                </a:solidFill>
                <a:latin typeface="Georgia"/>
                <a:ea typeface="Georgia"/>
                <a:cs typeface="Georgia"/>
                <a:sym typeface="Georgia"/>
              </a:rPr>
              <a:t>PwC</a:t>
            </a:r>
            <a:r>
              <a:rPr b="0" i="0" lang="en-US" sz="920" u="none" cap="none" strike="noStrike">
                <a:solidFill>
                  <a:schemeClr val="dk1"/>
                </a:solidFill>
                <a:latin typeface="Georgia"/>
                <a:ea typeface="Georgia"/>
                <a:cs typeface="Georgia"/>
                <a:sym typeface="Georgia"/>
              </a:rPr>
              <a:t> | </a:t>
            </a:r>
            <a:fld id="{00000000-1234-1234-1234-123412341234}" type="slidenum">
              <a:rPr b="0" i="0" lang="en-US" sz="920" u="none" cap="none" strike="noStrike">
                <a:solidFill>
                  <a:schemeClr val="dk1"/>
                </a:solidFill>
                <a:latin typeface="Georgia"/>
                <a:ea typeface="Georgia"/>
                <a:cs typeface="Georgia"/>
                <a:sym typeface="Georgia"/>
              </a:rPr>
              <a:t>‹#›</a:t>
            </a:fld>
            <a:endParaRPr b="0" i="0" sz="920" u="none" cap="none" strike="noStrike">
              <a:solidFill>
                <a:schemeClr val="dk1"/>
              </a:solidFill>
              <a:latin typeface="Georgia"/>
              <a:ea typeface="Georgia"/>
              <a:cs typeface="Georgia"/>
              <a:sym typeface="Georgia"/>
            </a:endParaRPr>
          </a:p>
        </p:txBody>
      </p:sp>
      <p:pic>
        <p:nvPicPr>
          <p:cNvPr descr="Image result for banque nationale du canada" id="336" name="Shape 336"/>
          <p:cNvPicPr preferRelativeResize="0"/>
          <p:nvPr/>
        </p:nvPicPr>
        <p:blipFill rotWithShape="1">
          <a:blip r:embed="rId2">
            <a:alphaModFix/>
          </a:blip>
          <a:srcRect b="0" l="0" r="0" t="0"/>
          <a:stretch/>
        </p:blipFill>
        <p:spPr>
          <a:xfrm>
            <a:off x="487628" y="6134377"/>
            <a:ext cx="1238460" cy="312605"/>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33_Custom">
    <p:spTree>
      <p:nvGrpSpPr>
        <p:cNvPr id="337" name="Shape 337"/>
        <p:cNvGrpSpPr/>
        <p:nvPr/>
      </p:nvGrpSpPr>
      <p:grpSpPr>
        <a:xfrm>
          <a:off x="0" y="0"/>
          <a:ext cx="0" cy="0"/>
          <a:chOff x="0" y="0"/>
          <a:chExt cx="0" cy="0"/>
        </a:xfrm>
      </p:grpSpPr>
      <p:sp>
        <p:nvSpPr>
          <p:cNvPr id="338" name="Shape 338"/>
          <p:cNvSpPr txBox="1"/>
          <p:nvPr>
            <p:ph type="title"/>
          </p:nvPr>
        </p:nvSpPr>
        <p:spPr>
          <a:xfrm>
            <a:off x="682679" y="647254"/>
            <a:ext cx="7724858" cy="877782"/>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SzPts val="2209"/>
              <a:buFont typeface="Georgia"/>
              <a:buNone/>
              <a:defRPr b="1" i="1" sz="2209" u="none" cap="none" strike="noStrike">
                <a:solidFill>
                  <a:schemeClr val="dk1"/>
                </a:solidFill>
                <a:latin typeface="Georgia"/>
                <a:ea typeface="Georgia"/>
                <a:cs typeface="Georgia"/>
                <a:sym typeface="Georgia"/>
              </a:defRPr>
            </a:lvl1pPr>
            <a:lvl2pPr indent="0" lvl="1" rtl="0">
              <a:spcBef>
                <a:spcPts val="0"/>
              </a:spcBef>
              <a:spcAft>
                <a:spcPts val="0"/>
              </a:spcAft>
              <a:buSzPts val="1657"/>
              <a:buFont typeface="Arial"/>
              <a:buNone/>
              <a:defRPr sz="1657"/>
            </a:lvl2pPr>
            <a:lvl3pPr indent="0" lvl="2" rtl="0">
              <a:spcBef>
                <a:spcPts val="0"/>
              </a:spcBef>
              <a:spcAft>
                <a:spcPts val="0"/>
              </a:spcAft>
              <a:buSzPts val="1657"/>
              <a:buFont typeface="Arial"/>
              <a:buNone/>
              <a:defRPr sz="1657"/>
            </a:lvl3pPr>
            <a:lvl4pPr indent="0" lvl="3" rtl="0">
              <a:spcBef>
                <a:spcPts val="0"/>
              </a:spcBef>
              <a:spcAft>
                <a:spcPts val="0"/>
              </a:spcAft>
              <a:buSzPts val="1657"/>
              <a:buFont typeface="Arial"/>
              <a:buNone/>
              <a:defRPr sz="1657"/>
            </a:lvl4pPr>
            <a:lvl5pPr indent="0" lvl="4" rtl="0">
              <a:spcBef>
                <a:spcPts val="0"/>
              </a:spcBef>
              <a:spcAft>
                <a:spcPts val="0"/>
              </a:spcAft>
              <a:buSzPts val="1657"/>
              <a:buFont typeface="Arial"/>
              <a:buNone/>
              <a:defRPr sz="1657"/>
            </a:lvl5pPr>
            <a:lvl6pPr indent="0" lvl="5" rtl="0">
              <a:spcBef>
                <a:spcPts val="0"/>
              </a:spcBef>
              <a:spcAft>
                <a:spcPts val="0"/>
              </a:spcAft>
              <a:buSzPts val="1657"/>
              <a:buFont typeface="Arial"/>
              <a:buNone/>
              <a:defRPr sz="1657"/>
            </a:lvl6pPr>
            <a:lvl7pPr indent="0" lvl="6" rtl="0">
              <a:spcBef>
                <a:spcPts val="0"/>
              </a:spcBef>
              <a:spcAft>
                <a:spcPts val="0"/>
              </a:spcAft>
              <a:buSzPts val="1657"/>
              <a:buFont typeface="Arial"/>
              <a:buNone/>
              <a:defRPr sz="1657"/>
            </a:lvl7pPr>
            <a:lvl8pPr indent="0" lvl="7" rtl="0">
              <a:spcBef>
                <a:spcPts val="0"/>
              </a:spcBef>
              <a:spcAft>
                <a:spcPts val="0"/>
              </a:spcAft>
              <a:buSzPts val="1657"/>
              <a:buFont typeface="Arial"/>
              <a:buNone/>
              <a:defRPr sz="1657"/>
            </a:lvl8pPr>
            <a:lvl9pPr indent="0" lvl="8" rtl="0">
              <a:spcBef>
                <a:spcPts val="0"/>
              </a:spcBef>
              <a:spcAft>
                <a:spcPts val="0"/>
              </a:spcAft>
              <a:buSzPts val="1657"/>
              <a:buFont typeface="Arial"/>
              <a:buNone/>
              <a:defRPr sz="1657"/>
            </a:lvl9pPr>
          </a:lstStyle>
          <a:p/>
        </p:txBody>
      </p:sp>
      <p:cxnSp>
        <p:nvCxnSpPr>
          <p:cNvPr id="339" name="Shape 339"/>
          <p:cNvCxnSpPr/>
          <p:nvPr/>
        </p:nvCxnSpPr>
        <p:spPr>
          <a:xfrm flipH="1" rot="10800000">
            <a:off x="487630" y="585089"/>
            <a:ext cx="7915800" cy="146400"/>
          </a:xfrm>
          <a:prstGeom prst="bentConnector3">
            <a:avLst>
              <a:gd fmla="val 0" name="adj1"/>
            </a:avLst>
          </a:prstGeom>
          <a:noFill/>
          <a:ln cap="flat" cmpd="sng" w="12700">
            <a:solidFill>
              <a:schemeClr val="dk2"/>
            </a:solidFill>
            <a:prstDash val="solid"/>
            <a:round/>
            <a:headEnd len="med" w="med" type="none"/>
            <a:tailEnd len="med" w="med" type="none"/>
          </a:ln>
        </p:spPr>
      </p:cxnSp>
      <p:sp>
        <p:nvSpPr>
          <p:cNvPr id="340" name="Shape 340"/>
          <p:cNvSpPr txBox="1"/>
          <p:nvPr>
            <p:ph idx="12" type="sldNum"/>
          </p:nvPr>
        </p:nvSpPr>
        <p:spPr>
          <a:xfrm>
            <a:off x="9069865" y="6217625"/>
            <a:ext cx="1954348" cy="146297"/>
          </a:xfrm>
          <a:prstGeom prst="rect">
            <a:avLst/>
          </a:prstGeom>
          <a:noFill/>
          <a:ln>
            <a:noFill/>
          </a:ln>
        </p:spPr>
        <p:txBody>
          <a:bodyPr anchorCtr="0" anchor="t" bIns="0" lIns="0" rIns="0" wrap="square" tIns="0">
            <a:noAutofit/>
          </a:bodyPr>
          <a:lstStyle/>
          <a:p>
            <a:pPr indent="0" lvl="0" marL="0" marR="0" rtl="0" algn="r">
              <a:lnSpc>
                <a:spcPct val="100000"/>
              </a:lnSpc>
              <a:spcBef>
                <a:spcPts val="0"/>
              </a:spcBef>
              <a:spcAft>
                <a:spcPts val="0"/>
              </a:spcAft>
              <a:buClr>
                <a:schemeClr val="dk1"/>
              </a:buClr>
              <a:buSzPts val="230"/>
              <a:buFont typeface="Georgia"/>
              <a:buNone/>
            </a:pPr>
            <a:r>
              <a:rPr b="0" i="1" lang="en-US" sz="920" u="none" cap="none" strike="noStrike">
                <a:solidFill>
                  <a:schemeClr val="dk1"/>
                </a:solidFill>
                <a:latin typeface="Georgia"/>
                <a:ea typeface="Georgia"/>
                <a:cs typeface="Georgia"/>
                <a:sym typeface="Georgia"/>
              </a:rPr>
              <a:t>PwC</a:t>
            </a:r>
            <a:r>
              <a:rPr b="0" i="0" lang="en-US" sz="920" u="none" cap="none" strike="noStrike">
                <a:solidFill>
                  <a:schemeClr val="dk1"/>
                </a:solidFill>
                <a:latin typeface="Georgia"/>
                <a:ea typeface="Georgia"/>
                <a:cs typeface="Georgia"/>
                <a:sym typeface="Georgia"/>
              </a:rPr>
              <a:t> | </a:t>
            </a:r>
            <a:fld id="{00000000-1234-1234-1234-123412341234}" type="slidenum">
              <a:rPr b="0" i="0" lang="en-US" sz="920" u="none" cap="none" strike="noStrike">
                <a:solidFill>
                  <a:schemeClr val="dk1"/>
                </a:solidFill>
                <a:latin typeface="Georgia"/>
                <a:ea typeface="Georgia"/>
                <a:cs typeface="Georgia"/>
                <a:sym typeface="Georgia"/>
              </a:rPr>
              <a:t>‹#›</a:t>
            </a:fld>
            <a:endParaRPr b="0" i="0" sz="920" u="none" cap="none" strike="noStrike">
              <a:solidFill>
                <a:schemeClr val="dk1"/>
              </a:solidFill>
              <a:latin typeface="Georgia"/>
              <a:ea typeface="Georgia"/>
              <a:cs typeface="Georgia"/>
              <a:sym typeface="Georgia"/>
            </a:endParaRPr>
          </a:p>
        </p:txBody>
      </p:sp>
      <p:pic>
        <p:nvPicPr>
          <p:cNvPr descr="Image result for banque nationale du canada" id="341" name="Shape 341"/>
          <p:cNvPicPr preferRelativeResize="0"/>
          <p:nvPr/>
        </p:nvPicPr>
        <p:blipFill rotWithShape="1">
          <a:blip r:embed="rId2">
            <a:alphaModFix/>
          </a:blip>
          <a:srcRect b="0" l="0" r="0" t="0"/>
          <a:stretch/>
        </p:blipFill>
        <p:spPr>
          <a:xfrm>
            <a:off x="487628" y="6134377"/>
            <a:ext cx="1238460" cy="312605"/>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losing Statement">
    <p:spTree>
      <p:nvGrpSpPr>
        <p:cNvPr id="342" name="Shape 342"/>
        <p:cNvGrpSpPr/>
        <p:nvPr/>
      </p:nvGrpSpPr>
      <p:grpSpPr>
        <a:xfrm>
          <a:off x="0" y="0"/>
          <a:ext cx="0" cy="0"/>
          <a:chOff x="0" y="0"/>
          <a:chExt cx="0" cy="0"/>
        </a:xfrm>
      </p:grpSpPr>
      <p:sp>
        <p:nvSpPr>
          <p:cNvPr id="343" name="Shape 343"/>
          <p:cNvSpPr txBox="1"/>
          <p:nvPr>
            <p:ph type="title"/>
          </p:nvPr>
        </p:nvSpPr>
        <p:spPr>
          <a:xfrm>
            <a:off x="682679" y="658336"/>
            <a:ext cx="10337694" cy="877782"/>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SzPts val="2945"/>
              <a:buFont typeface="Georgia"/>
              <a:buNone/>
              <a:defRPr b="1" i="1" sz="2945" u="none" cap="none" strike="noStrike">
                <a:solidFill>
                  <a:schemeClr val="dk1"/>
                </a:solidFill>
                <a:latin typeface="Georgia"/>
                <a:ea typeface="Georgia"/>
                <a:cs typeface="Georgia"/>
                <a:sym typeface="Georgia"/>
              </a:defRPr>
            </a:lvl1pPr>
            <a:lvl2pPr indent="0" lvl="1" rtl="0">
              <a:spcBef>
                <a:spcPts val="0"/>
              </a:spcBef>
              <a:spcAft>
                <a:spcPts val="0"/>
              </a:spcAft>
              <a:buSzPts val="1657"/>
              <a:buFont typeface="Arial"/>
              <a:buNone/>
              <a:defRPr sz="1657"/>
            </a:lvl2pPr>
            <a:lvl3pPr indent="0" lvl="2" rtl="0">
              <a:spcBef>
                <a:spcPts val="0"/>
              </a:spcBef>
              <a:spcAft>
                <a:spcPts val="0"/>
              </a:spcAft>
              <a:buSzPts val="1657"/>
              <a:buFont typeface="Arial"/>
              <a:buNone/>
              <a:defRPr sz="1657"/>
            </a:lvl3pPr>
            <a:lvl4pPr indent="0" lvl="3" rtl="0">
              <a:spcBef>
                <a:spcPts val="0"/>
              </a:spcBef>
              <a:spcAft>
                <a:spcPts val="0"/>
              </a:spcAft>
              <a:buSzPts val="1657"/>
              <a:buFont typeface="Arial"/>
              <a:buNone/>
              <a:defRPr sz="1657"/>
            </a:lvl4pPr>
            <a:lvl5pPr indent="0" lvl="4" rtl="0">
              <a:spcBef>
                <a:spcPts val="0"/>
              </a:spcBef>
              <a:spcAft>
                <a:spcPts val="0"/>
              </a:spcAft>
              <a:buSzPts val="1657"/>
              <a:buFont typeface="Arial"/>
              <a:buNone/>
              <a:defRPr sz="1657"/>
            </a:lvl5pPr>
            <a:lvl6pPr indent="0" lvl="5" rtl="0">
              <a:spcBef>
                <a:spcPts val="0"/>
              </a:spcBef>
              <a:spcAft>
                <a:spcPts val="0"/>
              </a:spcAft>
              <a:buSzPts val="1657"/>
              <a:buFont typeface="Arial"/>
              <a:buNone/>
              <a:defRPr sz="1657"/>
            </a:lvl6pPr>
            <a:lvl7pPr indent="0" lvl="6" rtl="0">
              <a:spcBef>
                <a:spcPts val="0"/>
              </a:spcBef>
              <a:spcAft>
                <a:spcPts val="0"/>
              </a:spcAft>
              <a:buSzPts val="1657"/>
              <a:buFont typeface="Arial"/>
              <a:buNone/>
              <a:defRPr sz="1657"/>
            </a:lvl7pPr>
            <a:lvl8pPr indent="0" lvl="7" rtl="0">
              <a:spcBef>
                <a:spcPts val="0"/>
              </a:spcBef>
              <a:spcAft>
                <a:spcPts val="0"/>
              </a:spcAft>
              <a:buSzPts val="1657"/>
              <a:buFont typeface="Arial"/>
              <a:buNone/>
              <a:defRPr sz="1657"/>
            </a:lvl8pPr>
            <a:lvl9pPr indent="0" lvl="8" rtl="0">
              <a:spcBef>
                <a:spcPts val="0"/>
              </a:spcBef>
              <a:spcAft>
                <a:spcPts val="0"/>
              </a:spcAft>
              <a:buSzPts val="1657"/>
              <a:buFont typeface="Arial"/>
              <a:buNone/>
              <a:defRPr sz="1657"/>
            </a:lvl9pPr>
          </a:lstStyle>
          <a:p/>
        </p:txBody>
      </p:sp>
      <p:sp>
        <p:nvSpPr>
          <p:cNvPr id="344" name="Shape 344"/>
          <p:cNvSpPr txBox="1"/>
          <p:nvPr>
            <p:ph idx="1" type="body"/>
          </p:nvPr>
        </p:nvSpPr>
        <p:spPr>
          <a:xfrm>
            <a:off x="682679" y="5632437"/>
            <a:ext cx="6144101" cy="731485"/>
          </a:xfrm>
          <a:prstGeom prst="rect">
            <a:avLst/>
          </a:prstGeom>
          <a:noFill/>
          <a:ln>
            <a:noFill/>
          </a:ln>
        </p:spPr>
        <p:txBody>
          <a:bodyPr anchorCtr="0" anchor="b" bIns="91425" lIns="91425" rIns="91425" wrap="square" tIns="91425"/>
          <a:lstStyle>
            <a:lvl1pPr indent="-228600" lvl="0" marL="457200" marR="0" rtl="0" algn="l">
              <a:lnSpc>
                <a:spcPct val="100000"/>
              </a:lnSpc>
              <a:spcBef>
                <a:spcPts val="0"/>
              </a:spcBef>
              <a:spcAft>
                <a:spcPts val="0"/>
              </a:spcAft>
              <a:buClr>
                <a:schemeClr val="dk1"/>
              </a:buClr>
              <a:buSzPts val="828"/>
              <a:buFont typeface="Arial"/>
              <a:buNone/>
              <a:defRPr b="0" i="0" sz="828" u="none" cap="none" strike="noStrike">
                <a:solidFill>
                  <a:schemeClr val="dk1"/>
                </a:solidFill>
                <a:latin typeface="Arial"/>
                <a:ea typeface="Arial"/>
                <a:cs typeface="Arial"/>
                <a:sym typeface="Arial"/>
              </a:defRPr>
            </a:lvl1pPr>
            <a:lvl2pPr indent="-345503" lvl="1" marL="9144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2pPr>
            <a:lvl3pPr indent="-345503" lvl="2" marL="13716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3pPr>
            <a:lvl4pPr indent="-345503" lvl="3" marL="18288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4pPr>
            <a:lvl5pPr indent="-345503" lvl="4" marL="2286000" marR="0" rtl="0" algn="l">
              <a:lnSpc>
                <a:spcPct val="100000"/>
              </a:lnSpc>
              <a:spcBef>
                <a:spcPts val="828"/>
              </a:spcBef>
              <a:spcAft>
                <a:spcPts val="0"/>
              </a:spcAft>
              <a:buClr>
                <a:schemeClr val="dk1"/>
              </a:buClr>
              <a:buSzPts val="1841"/>
              <a:buFont typeface="Georgia"/>
              <a:buChar char="›"/>
              <a:defRPr b="0" i="0" sz="1841" u="none" cap="none" strike="noStrike">
                <a:solidFill>
                  <a:schemeClr val="dk1"/>
                </a:solidFill>
                <a:latin typeface="Georgia"/>
                <a:ea typeface="Georgia"/>
                <a:cs typeface="Georgia"/>
                <a:sym typeface="Georgia"/>
              </a:defRPr>
            </a:lvl5pPr>
            <a:lvl6pPr indent="-345503" lvl="5" marL="2743200" marR="0" rtl="0" algn="l">
              <a:lnSpc>
                <a:spcPct val="100000"/>
              </a:lnSpc>
              <a:spcBef>
                <a:spcPts val="828"/>
              </a:spcBef>
              <a:spcAft>
                <a:spcPts val="0"/>
              </a:spcAft>
              <a:buClr>
                <a:schemeClr val="dk1"/>
              </a:buClr>
              <a:buSzPts val="1841"/>
              <a:buFont typeface="Georgia"/>
              <a:buAutoNum type="arabicPeriod"/>
              <a:defRPr b="0" i="0" sz="1841" u="none" cap="none" strike="noStrike">
                <a:solidFill>
                  <a:schemeClr val="dk1"/>
                </a:solidFill>
                <a:latin typeface="Georgia"/>
                <a:ea typeface="Georgia"/>
                <a:cs typeface="Georgia"/>
                <a:sym typeface="Georgia"/>
              </a:defRPr>
            </a:lvl6pPr>
            <a:lvl7pPr indent="-345503" lvl="6" marL="3200400" marR="0" rtl="0" algn="l">
              <a:lnSpc>
                <a:spcPct val="100000"/>
              </a:lnSpc>
              <a:spcBef>
                <a:spcPts val="828"/>
              </a:spcBef>
              <a:spcAft>
                <a:spcPts val="0"/>
              </a:spcAft>
              <a:buClr>
                <a:schemeClr val="dk1"/>
              </a:buClr>
              <a:buSzPts val="1841"/>
              <a:buFont typeface="Georgia"/>
              <a:buAutoNum type="alphaLcPeriod"/>
              <a:defRPr b="0" i="0" sz="1841" u="none" cap="none" strike="noStrike">
                <a:solidFill>
                  <a:schemeClr val="dk1"/>
                </a:solidFill>
                <a:latin typeface="Georgia"/>
                <a:ea typeface="Georgia"/>
                <a:cs typeface="Georgia"/>
                <a:sym typeface="Georgia"/>
              </a:defRPr>
            </a:lvl7pPr>
            <a:lvl8pPr indent="-345503" lvl="7" marL="3657600" marR="0" rtl="0" algn="l">
              <a:lnSpc>
                <a:spcPct val="100000"/>
              </a:lnSpc>
              <a:spcBef>
                <a:spcPts val="828"/>
              </a:spcBef>
              <a:spcAft>
                <a:spcPts val="0"/>
              </a:spcAft>
              <a:buClr>
                <a:schemeClr val="dk1"/>
              </a:buClr>
              <a:buSzPts val="1841"/>
              <a:buFont typeface="Georgia"/>
              <a:buAutoNum type="romanLcPeriod"/>
              <a:defRPr b="0" i="0" sz="1841" u="none" cap="none" strike="noStrike">
                <a:solidFill>
                  <a:schemeClr val="dk1"/>
                </a:solidFill>
                <a:latin typeface="Georgia"/>
                <a:ea typeface="Georgia"/>
                <a:cs typeface="Georgia"/>
                <a:sym typeface="Georgia"/>
              </a:defRPr>
            </a:lvl8pPr>
            <a:lvl9pPr indent="-228600" lvl="8" marL="4114800" marR="0" rtl="0" algn="l">
              <a:lnSpc>
                <a:spcPct val="100000"/>
              </a:lnSpc>
              <a:spcBef>
                <a:spcPts val="828"/>
              </a:spcBef>
              <a:spcAft>
                <a:spcPts val="828"/>
              </a:spcAft>
              <a:buClr>
                <a:schemeClr val="dk2"/>
              </a:buClr>
              <a:buSzPts val="1841"/>
              <a:buFont typeface="Arial"/>
              <a:buNone/>
              <a:defRPr b="1" i="0" sz="1841" u="none" cap="none" strike="noStrike">
                <a:solidFill>
                  <a:schemeClr val="dk2"/>
                </a:solidFill>
                <a:latin typeface="Georgia"/>
                <a:ea typeface="Georgia"/>
                <a:cs typeface="Georgia"/>
                <a:sym typeface="Georgia"/>
              </a:defRPr>
            </a:lvl9pPr>
          </a:lstStyle>
          <a:p/>
        </p:txBody>
      </p:sp>
      <p:cxnSp>
        <p:nvCxnSpPr>
          <p:cNvPr id="345" name="Shape 345"/>
          <p:cNvCxnSpPr/>
          <p:nvPr/>
        </p:nvCxnSpPr>
        <p:spPr>
          <a:xfrm flipH="1" rot="10800000">
            <a:off x="487628" y="585089"/>
            <a:ext cx="10532700" cy="146400"/>
          </a:xfrm>
          <a:prstGeom prst="bentConnector2">
            <a:avLst/>
          </a:prstGeom>
          <a:noFill/>
          <a:ln cap="flat" cmpd="sng" w="12700">
            <a:solidFill>
              <a:schemeClr val="dk2"/>
            </a:solidFill>
            <a:prstDash val="solid"/>
            <a:round/>
            <a:headEnd len="med" w="med" type="none"/>
            <a:tailEnd len="med" w="med" type="none"/>
          </a:ln>
        </p:spPr>
      </p:cxnSp>
      <p:pic>
        <p:nvPicPr>
          <p:cNvPr descr="Image result for banque nationale du canada" id="346" name="Shape 346"/>
          <p:cNvPicPr preferRelativeResize="0"/>
          <p:nvPr/>
        </p:nvPicPr>
        <p:blipFill rotWithShape="1">
          <a:blip r:embed="rId2">
            <a:alphaModFix/>
          </a:blip>
          <a:srcRect b="0" l="0" r="0" t="0"/>
          <a:stretch/>
        </p:blipFill>
        <p:spPr>
          <a:xfrm>
            <a:off x="487628" y="6134377"/>
            <a:ext cx="1238460" cy="31260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1_Cover Slide: Colour">
    <p:spTree>
      <p:nvGrpSpPr>
        <p:cNvPr id="59" name="Shape 59"/>
        <p:cNvGrpSpPr/>
        <p:nvPr/>
      </p:nvGrpSpPr>
      <p:grpSpPr>
        <a:xfrm>
          <a:off x="0" y="0"/>
          <a:ext cx="0" cy="0"/>
          <a:chOff x="0" y="0"/>
          <a:chExt cx="0" cy="0"/>
        </a:xfrm>
      </p:grpSpPr>
      <p:sp>
        <p:nvSpPr>
          <p:cNvPr id="60" name="Shape 60"/>
          <p:cNvSpPr/>
          <p:nvPr/>
        </p:nvSpPr>
        <p:spPr>
          <a:xfrm>
            <a:off x="0" y="-10694"/>
            <a:ext cx="11703050" cy="6594018"/>
          </a:xfrm>
          <a:prstGeom prst="rect">
            <a:avLst/>
          </a:prstGeom>
          <a:solidFill>
            <a:schemeClr val="dk2"/>
          </a:solidFill>
          <a:ln>
            <a:noFill/>
          </a:ln>
        </p:spPr>
        <p:txBody>
          <a:bodyPr anchorCtr="0" anchor="t" bIns="42050" lIns="84150" rIns="84150" wrap="square" tIns="42050">
            <a:noAutofit/>
          </a:bodyPr>
          <a:lstStyle/>
          <a:p>
            <a:pPr indent="0" lvl="0" marL="0" marR="0" rtl="0" algn="l">
              <a:lnSpc>
                <a:spcPct val="100000"/>
              </a:lnSpc>
              <a:spcBef>
                <a:spcPts val="0"/>
              </a:spcBef>
              <a:spcAft>
                <a:spcPts val="0"/>
              </a:spcAft>
              <a:buClr>
                <a:srgbClr val="000000"/>
              </a:buClr>
              <a:buSzPts val="1657"/>
              <a:buFont typeface="Arial"/>
              <a:buNone/>
            </a:pPr>
            <a:r>
              <a:t/>
            </a:r>
            <a:endParaRPr b="0" i="0" sz="1657" u="none" cap="none" strike="noStrike">
              <a:solidFill>
                <a:schemeClr val="dk1"/>
              </a:solidFill>
              <a:latin typeface="Arial"/>
              <a:ea typeface="Arial"/>
              <a:cs typeface="Arial"/>
              <a:sym typeface="Arial"/>
            </a:endParaRPr>
          </a:p>
        </p:txBody>
      </p:sp>
      <p:pic>
        <p:nvPicPr>
          <p:cNvPr descr="PwC_fl_wht.png" id="61" name="Shape 61"/>
          <p:cNvPicPr preferRelativeResize="0"/>
          <p:nvPr/>
        </p:nvPicPr>
        <p:blipFill rotWithShape="1">
          <a:blip r:embed="rId2">
            <a:alphaModFix/>
          </a:blip>
          <a:srcRect b="0" l="0" r="0" t="0"/>
          <a:stretch/>
        </p:blipFill>
        <p:spPr>
          <a:xfrm>
            <a:off x="1251220" y="5469420"/>
            <a:ext cx="1579404" cy="898508"/>
          </a:xfrm>
          <a:prstGeom prst="rect">
            <a:avLst/>
          </a:prstGeom>
          <a:noFill/>
          <a:ln>
            <a:noFill/>
          </a:ln>
        </p:spPr>
      </p:pic>
      <p:sp>
        <p:nvSpPr>
          <p:cNvPr id="62" name="Shape 62"/>
          <p:cNvSpPr txBox="1"/>
          <p:nvPr>
            <p:ph type="ctrTitle"/>
          </p:nvPr>
        </p:nvSpPr>
        <p:spPr>
          <a:xfrm>
            <a:off x="2425945" y="804633"/>
            <a:ext cx="6839066" cy="877782"/>
          </a:xfrm>
          <a:prstGeom prst="rect">
            <a:avLst/>
          </a:prstGeom>
          <a:noFill/>
          <a:ln>
            <a:noFill/>
          </a:ln>
        </p:spPr>
        <p:txBody>
          <a:bodyPr anchorCtr="0" anchor="t" bIns="91425" lIns="91425" rIns="91425" wrap="square" tIns="91425"/>
          <a:lstStyle>
            <a:lvl1pPr indent="0" lvl="0" marL="0" marR="0" rtl="0" algn="l">
              <a:lnSpc>
                <a:spcPct val="90000"/>
              </a:lnSpc>
              <a:spcBef>
                <a:spcPts val="0"/>
              </a:spcBef>
              <a:spcAft>
                <a:spcPts val="0"/>
              </a:spcAft>
              <a:buClr>
                <a:schemeClr val="lt1"/>
              </a:buClr>
              <a:buSzPts val="2945"/>
              <a:buFont typeface="Georgia"/>
              <a:buNone/>
              <a:defRPr b="1" i="1" sz="2945" u="none" cap="none" strike="noStrike">
                <a:solidFill>
                  <a:schemeClr val="lt1"/>
                </a:solidFill>
                <a:latin typeface="Georgia"/>
                <a:ea typeface="Georgia"/>
                <a:cs typeface="Georgia"/>
                <a:sym typeface="Georgia"/>
              </a:defRPr>
            </a:lvl1pPr>
            <a:lvl2pPr indent="0" lvl="1" rtl="0">
              <a:spcBef>
                <a:spcPts val="0"/>
              </a:spcBef>
              <a:spcAft>
                <a:spcPts val="0"/>
              </a:spcAft>
              <a:buSzPts val="1657"/>
              <a:buFont typeface="Arial"/>
              <a:buNone/>
              <a:defRPr sz="1657"/>
            </a:lvl2pPr>
            <a:lvl3pPr indent="0" lvl="2" rtl="0">
              <a:spcBef>
                <a:spcPts val="0"/>
              </a:spcBef>
              <a:spcAft>
                <a:spcPts val="0"/>
              </a:spcAft>
              <a:buSzPts val="1657"/>
              <a:buFont typeface="Arial"/>
              <a:buNone/>
              <a:defRPr sz="1657"/>
            </a:lvl3pPr>
            <a:lvl4pPr indent="0" lvl="3" rtl="0">
              <a:spcBef>
                <a:spcPts val="0"/>
              </a:spcBef>
              <a:spcAft>
                <a:spcPts val="0"/>
              </a:spcAft>
              <a:buSzPts val="1657"/>
              <a:buFont typeface="Arial"/>
              <a:buNone/>
              <a:defRPr sz="1657"/>
            </a:lvl4pPr>
            <a:lvl5pPr indent="0" lvl="4" rtl="0">
              <a:spcBef>
                <a:spcPts val="0"/>
              </a:spcBef>
              <a:spcAft>
                <a:spcPts val="0"/>
              </a:spcAft>
              <a:buSzPts val="1657"/>
              <a:buFont typeface="Arial"/>
              <a:buNone/>
              <a:defRPr sz="1657"/>
            </a:lvl5pPr>
            <a:lvl6pPr indent="0" lvl="5" rtl="0">
              <a:spcBef>
                <a:spcPts val="0"/>
              </a:spcBef>
              <a:spcAft>
                <a:spcPts val="0"/>
              </a:spcAft>
              <a:buSzPts val="1657"/>
              <a:buFont typeface="Arial"/>
              <a:buNone/>
              <a:defRPr sz="1657"/>
            </a:lvl6pPr>
            <a:lvl7pPr indent="0" lvl="6" rtl="0">
              <a:spcBef>
                <a:spcPts val="0"/>
              </a:spcBef>
              <a:spcAft>
                <a:spcPts val="0"/>
              </a:spcAft>
              <a:buSzPts val="1657"/>
              <a:buFont typeface="Arial"/>
              <a:buNone/>
              <a:defRPr sz="1657"/>
            </a:lvl7pPr>
            <a:lvl8pPr indent="0" lvl="7" rtl="0">
              <a:spcBef>
                <a:spcPts val="0"/>
              </a:spcBef>
              <a:spcAft>
                <a:spcPts val="0"/>
              </a:spcAft>
              <a:buSzPts val="1657"/>
              <a:buFont typeface="Arial"/>
              <a:buNone/>
              <a:defRPr sz="1657"/>
            </a:lvl8pPr>
            <a:lvl9pPr indent="0" lvl="8" rtl="0">
              <a:spcBef>
                <a:spcPts val="0"/>
              </a:spcBef>
              <a:spcAft>
                <a:spcPts val="0"/>
              </a:spcAft>
              <a:buSzPts val="1657"/>
              <a:buFont typeface="Arial"/>
              <a:buNone/>
              <a:defRPr sz="1657"/>
            </a:lvl9pPr>
          </a:lstStyle>
          <a:p/>
        </p:txBody>
      </p:sp>
      <p:sp>
        <p:nvSpPr>
          <p:cNvPr id="63" name="Shape 63"/>
          <p:cNvSpPr txBox="1"/>
          <p:nvPr>
            <p:ph idx="1" type="subTitle"/>
          </p:nvPr>
        </p:nvSpPr>
        <p:spPr>
          <a:xfrm>
            <a:off x="2425945" y="1774318"/>
            <a:ext cx="6839066" cy="877782"/>
          </a:xfrm>
          <a:prstGeom prst="rect">
            <a:avLst/>
          </a:prstGeom>
          <a:noFill/>
          <a:ln>
            <a:noFill/>
          </a:ln>
        </p:spPr>
        <p:txBody>
          <a:bodyPr anchorCtr="0" anchor="t" bIns="91425" lIns="91425" rIns="91425" wrap="square" tIns="91425"/>
          <a:lstStyle>
            <a:lvl1pPr indent="0" lvl="0" marL="0" marR="0" rtl="0" algn="l">
              <a:lnSpc>
                <a:spcPct val="90000"/>
              </a:lnSpc>
              <a:spcBef>
                <a:spcPts val="0"/>
              </a:spcBef>
              <a:spcAft>
                <a:spcPts val="0"/>
              </a:spcAft>
              <a:buClr>
                <a:schemeClr val="dk1"/>
              </a:buClr>
              <a:buSzPts val="2945"/>
              <a:buFont typeface="Georgia"/>
              <a:buNone/>
              <a:defRPr b="0" i="0" sz="2945" u="none" cap="none" strike="noStrike">
                <a:solidFill>
                  <a:schemeClr val="lt1"/>
                </a:solidFill>
                <a:latin typeface="Georgia"/>
                <a:ea typeface="Georgia"/>
                <a:cs typeface="Georgia"/>
                <a:sym typeface="Georgia"/>
              </a:defRPr>
            </a:lvl1pPr>
            <a:lvl2pPr indent="0" lvl="1" marL="0" marR="0" rtl="0" algn="l">
              <a:lnSpc>
                <a:spcPct val="100000"/>
              </a:lnSpc>
              <a:spcBef>
                <a:spcPts val="0"/>
              </a:spcBef>
              <a:spcAft>
                <a:spcPts val="0"/>
              </a:spcAft>
              <a:buClr>
                <a:schemeClr val="dk1"/>
              </a:buClr>
              <a:buSzPts val="1657"/>
              <a:buFont typeface="Georgia"/>
              <a:buNone/>
              <a:defRPr b="0" i="0" sz="1657" u="none" cap="none" strike="noStrike">
                <a:solidFill>
                  <a:schemeClr val="lt1"/>
                </a:solidFill>
                <a:latin typeface="Georgia"/>
                <a:ea typeface="Georgia"/>
                <a:cs typeface="Georgia"/>
                <a:sym typeface="Georgia"/>
              </a:defRPr>
            </a:lvl2pPr>
            <a:lvl3pPr indent="0" lvl="2" marL="420829" marR="0" rtl="0" algn="l">
              <a:lnSpc>
                <a:spcPct val="100000"/>
              </a:lnSpc>
              <a:spcBef>
                <a:spcPts val="828"/>
              </a:spcBef>
              <a:spcAft>
                <a:spcPts val="0"/>
              </a:spcAft>
              <a:buClr>
                <a:schemeClr val="dk1"/>
              </a:buClr>
              <a:buSzPts val="1657"/>
              <a:buFont typeface="Georgia"/>
              <a:buNone/>
              <a:defRPr b="0" i="0" sz="1657" u="none" cap="none" strike="noStrike">
                <a:solidFill>
                  <a:schemeClr val="lt1"/>
                </a:solidFill>
                <a:latin typeface="Georgia"/>
                <a:ea typeface="Georgia"/>
                <a:cs typeface="Georgia"/>
                <a:sym typeface="Georgia"/>
              </a:defRPr>
            </a:lvl3pPr>
            <a:lvl4pPr indent="0" lvl="3" marL="841658" marR="0" rtl="0" algn="l">
              <a:lnSpc>
                <a:spcPct val="100000"/>
              </a:lnSpc>
              <a:spcBef>
                <a:spcPts val="828"/>
              </a:spcBef>
              <a:spcAft>
                <a:spcPts val="0"/>
              </a:spcAft>
              <a:buClr>
                <a:schemeClr val="dk1"/>
              </a:buClr>
              <a:buSzPts val="1657"/>
              <a:buFont typeface="Georgia"/>
              <a:buNone/>
              <a:defRPr b="0" i="0" sz="1657" u="none" cap="none" strike="noStrike">
                <a:solidFill>
                  <a:schemeClr val="lt1"/>
                </a:solidFill>
                <a:latin typeface="Georgia"/>
                <a:ea typeface="Georgia"/>
                <a:cs typeface="Georgia"/>
                <a:sym typeface="Georgia"/>
              </a:defRPr>
            </a:lvl4pPr>
            <a:lvl5pPr indent="0" lvl="4" marL="1262486" marR="0" rtl="0" algn="l">
              <a:lnSpc>
                <a:spcPct val="100000"/>
              </a:lnSpc>
              <a:spcBef>
                <a:spcPts val="828"/>
              </a:spcBef>
              <a:spcAft>
                <a:spcPts val="0"/>
              </a:spcAft>
              <a:buClr>
                <a:schemeClr val="dk1"/>
              </a:buClr>
              <a:buSzPts val="1657"/>
              <a:buFont typeface="Georgia"/>
              <a:buNone/>
              <a:defRPr b="0" i="0" sz="1657" u="none" cap="none" strike="noStrike">
                <a:solidFill>
                  <a:schemeClr val="lt1"/>
                </a:solidFill>
                <a:latin typeface="Georgia"/>
                <a:ea typeface="Georgia"/>
                <a:cs typeface="Georgia"/>
                <a:sym typeface="Georgia"/>
              </a:defRPr>
            </a:lvl5pPr>
            <a:lvl6pPr indent="0" lvl="5" marL="1683315" marR="0" rtl="0" algn="l">
              <a:lnSpc>
                <a:spcPct val="100000"/>
              </a:lnSpc>
              <a:spcBef>
                <a:spcPts val="828"/>
              </a:spcBef>
              <a:spcAft>
                <a:spcPts val="0"/>
              </a:spcAft>
              <a:buClr>
                <a:schemeClr val="dk1"/>
              </a:buClr>
              <a:buSzPts val="1657"/>
              <a:buFont typeface="Georgia"/>
              <a:buNone/>
              <a:defRPr b="0" i="0" sz="1657" u="none" cap="none" strike="noStrike">
                <a:solidFill>
                  <a:schemeClr val="lt1"/>
                </a:solidFill>
                <a:latin typeface="Georgia"/>
                <a:ea typeface="Georgia"/>
                <a:cs typeface="Georgia"/>
                <a:sym typeface="Georgia"/>
              </a:defRPr>
            </a:lvl6pPr>
            <a:lvl7pPr indent="0" lvl="6" marL="2104144" marR="0" rtl="0" algn="l">
              <a:lnSpc>
                <a:spcPct val="100000"/>
              </a:lnSpc>
              <a:spcBef>
                <a:spcPts val="828"/>
              </a:spcBef>
              <a:spcAft>
                <a:spcPts val="0"/>
              </a:spcAft>
              <a:buClr>
                <a:schemeClr val="lt1"/>
              </a:buClr>
              <a:buSzPts val="1657"/>
              <a:buFont typeface="Georgia"/>
              <a:buNone/>
              <a:defRPr b="0" i="0" sz="1657" u="none" cap="none" strike="noStrike">
                <a:solidFill>
                  <a:schemeClr val="lt1"/>
                </a:solidFill>
                <a:latin typeface="Georgia"/>
                <a:ea typeface="Georgia"/>
                <a:cs typeface="Georgia"/>
                <a:sym typeface="Georgia"/>
              </a:defRPr>
            </a:lvl7pPr>
            <a:lvl8pPr indent="0" lvl="7" marL="2524973" marR="0" rtl="0" algn="l">
              <a:lnSpc>
                <a:spcPct val="100000"/>
              </a:lnSpc>
              <a:spcBef>
                <a:spcPts val="828"/>
              </a:spcBef>
              <a:spcAft>
                <a:spcPts val="0"/>
              </a:spcAft>
              <a:buClr>
                <a:schemeClr val="lt1"/>
              </a:buClr>
              <a:buSzPts val="1657"/>
              <a:buFont typeface="Georgia"/>
              <a:buNone/>
              <a:defRPr b="0" i="0" sz="1657" u="none" cap="none" strike="noStrike">
                <a:solidFill>
                  <a:schemeClr val="lt1"/>
                </a:solidFill>
                <a:latin typeface="Georgia"/>
                <a:ea typeface="Georgia"/>
                <a:cs typeface="Georgia"/>
                <a:sym typeface="Georgia"/>
              </a:defRPr>
            </a:lvl8pPr>
            <a:lvl9pPr indent="0" lvl="8" marL="2945802" marR="0" rtl="0" algn="l">
              <a:lnSpc>
                <a:spcPct val="100000"/>
              </a:lnSpc>
              <a:spcBef>
                <a:spcPts val="828"/>
              </a:spcBef>
              <a:spcAft>
                <a:spcPts val="828"/>
              </a:spcAft>
              <a:buClr>
                <a:schemeClr val="lt1"/>
              </a:buClr>
              <a:buSzPts val="1657"/>
              <a:buFont typeface="Arial"/>
              <a:buNone/>
              <a:defRPr b="1" i="0" sz="1657" u="none" cap="none" strike="noStrike">
                <a:solidFill>
                  <a:schemeClr val="lt1"/>
                </a:solidFill>
                <a:latin typeface="Georgia"/>
                <a:ea typeface="Georgia"/>
                <a:cs typeface="Georgia"/>
                <a:sym typeface="Georgia"/>
              </a:defRPr>
            </a:lvl9pPr>
          </a:lstStyle>
          <a:p/>
        </p:txBody>
      </p:sp>
      <p:sp>
        <p:nvSpPr>
          <p:cNvPr id="64" name="Shape 64"/>
          <p:cNvSpPr txBox="1"/>
          <p:nvPr>
            <p:ph idx="2" type="body"/>
          </p:nvPr>
        </p:nvSpPr>
        <p:spPr>
          <a:xfrm>
            <a:off x="2425947" y="359895"/>
            <a:ext cx="5254854" cy="140537"/>
          </a:xfrm>
          <a:prstGeom prst="rect">
            <a:avLst/>
          </a:prstGeom>
          <a:noFill/>
          <a:ln>
            <a:noFill/>
          </a:ln>
        </p:spPr>
        <p:txBody>
          <a:bodyPr anchorCtr="0" anchor="t" bIns="91425" lIns="91425" rIns="91425" wrap="square" tIns="91425"/>
          <a:lstStyle>
            <a:lvl1pPr indent="-228600" lvl="0" marL="457200" marR="0" rtl="0" algn="l">
              <a:lnSpc>
                <a:spcPct val="100000"/>
              </a:lnSpc>
              <a:spcBef>
                <a:spcPts val="0"/>
              </a:spcBef>
              <a:spcAft>
                <a:spcPts val="0"/>
              </a:spcAft>
              <a:buClr>
                <a:schemeClr val="dk1"/>
              </a:buClr>
              <a:buSzPts val="1012"/>
              <a:buFont typeface="Arial"/>
              <a:buNone/>
              <a:defRPr b="0" i="0" sz="1012" u="none" cap="none" strike="noStrike">
                <a:solidFill>
                  <a:schemeClr val="lt1"/>
                </a:solidFill>
                <a:latin typeface="Arial"/>
                <a:ea typeface="Arial"/>
                <a:cs typeface="Arial"/>
                <a:sym typeface="Arial"/>
              </a:defRPr>
            </a:lvl1pPr>
            <a:lvl2pPr indent="-287019" lvl="1" marL="914400" marR="0" rtl="0" algn="l">
              <a:lnSpc>
                <a:spcPct val="100000"/>
              </a:lnSpc>
              <a:spcBef>
                <a:spcPts val="828"/>
              </a:spcBef>
              <a:spcAft>
                <a:spcPts val="0"/>
              </a:spcAft>
              <a:buClr>
                <a:schemeClr val="dk1"/>
              </a:buClr>
              <a:buSzPts val="920"/>
              <a:buFont typeface="Georgia"/>
              <a:buChar char="•"/>
              <a:defRPr b="0" i="0" sz="920" u="none" cap="none" strike="noStrike">
                <a:solidFill>
                  <a:schemeClr val="lt1"/>
                </a:solidFill>
                <a:latin typeface="Arial"/>
                <a:ea typeface="Arial"/>
                <a:cs typeface="Arial"/>
                <a:sym typeface="Arial"/>
              </a:defRPr>
            </a:lvl2pPr>
            <a:lvl3pPr indent="-287019" lvl="2" marL="1371600" marR="0" rtl="0" algn="l">
              <a:lnSpc>
                <a:spcPct val="100000"/>
              </a:lnSpc>
              <a:spcBef>
                <a:spcPts val="828"/>
              </a:spcBef>
              <a:spcAft>
                <a:spcPts val="0"/>
              </a:spcAft>
              <a:buClr>
                <a:schemeClr val="dk1"/>
              </a:buClr>
              <a:buSzPts val="920"/>
              <a:buFont typeface="Georgia"/>
              <a:buChar char="-"/>
              <a:defRPr b="0" i="0" sz="920" u="none" cap="none" strike="noStrike">
                <a:solidFill>
                  <a:schemeClr val="lt1"/>
                </a:solidFill>
                <a:latin typeface="Arial"/>
                <a:ea typeface="Arial"/>
                <a:cs typeface="Arial"/>
                <a:sym typeface="Arial"/>
              </a:defRPr>
            </a:lvl3pPr>
            <a:lvl4pPr indent="-287019" lvl="3" marL="1828800" marR="0" rtl="0" algn="l">
              <a:lnSpc>
                <a:spcPct val="100000"/>
              </a:lnSpc>
              <a:spcBef>
                <a:spcPts val="828"/>
              </a:spcBef>
              <a:spcAft>
                <a:spcPts val="0"/>
              </a:spcAft>
              <a:buClr>
                <a:schemeClr val="dk1"/>
              </a:buClr>
              <a:buSzPts val="920"/>
              <a:buFont typeface="Georgia"/>
              <a:buChar char="◦"/>
              <a:defRPr b="0" i="0" sz="920" u="none" cap="none" strike="noStrike">
                <a:solidFill>
                  <a:schemeClr val="lt1"/>
                </a:solidFill>
                <a:latin typeface="Arial"/>
                <a:ea typeface="Arial"/>
                <a:cs typeface="Arial"/>
                <a:sym typeface="Arial"/>
              </a:defRPr>
            </a:lvl4pPr>
            <a:lvl5pPr indent="-287020" lvl="4" marL="2286000" marR="0" rtl="0" algn="l">
              <a:lnSpc>
                <a:spcPct val="100000"/>
              </a:lnSpc>
              <a:spcBef>
                <a:spcPts val="828"/>
              </a:spcBef>
              <a:spcAft>
                <a:spcPts val="0"/>
              </a:spcAft>
              <a:buClr>
                <a:schemeClr val="dk1"/>
              </a:buClr>
              <a:buSzPts val="920"/>
              <a:buFont typeface="Georgia"/>
              <a:buChar char="›"/>
              <a:defRPr b="0" i="0" sz="920" u="none" cap="none" strike="noStrike">
                <a:solidFill>
                  <a:schemeClr val="lt1"/>
                </a:solidFill>
                <a:latin typeface="Arial"/>
                <a:ea typeface="Arial"/>
                <a:cs typeface="Arial"/>
                <a:sym typeface="Arial"/>
              </a:defRPr>
            </a:lvl5pPr>
            <a:lvl6pPr indent="-345503" lvl="5" marL="2743200" marR="0" rtl="0" algn="l">
              <a:lnSpc>
                <a:spcPct val="100000"/>
              </a:lnSpc>
              <a:spcBef>
                <a:spcPts val="828"/>
              </a:spcBef>
              <a:spcAft>
                <a:spcPts val="0"/>
              </a:spcAft>
              <a:buClr>
                <a:schemeClr val="dk1"/>
              </a:buClr>
              <a:buSzPts val="1841"/>
              <a:buFont typeface="Georgia"/>
              <a:buAutoNum type="arabicPeriod"/>
              <a:defRPr b="0" i="0" sz="1841" u="none" cap="none" strike="noStrike">
                <a:solidFill>
                  <a:schemeClr val="dk1"/>
                </a:solidFill>
                <a:latin typeface="Georgia"/>
                <a:ea typeface="Georgia"/>
                <a:cs typeface="Georgia"/>
                <a:sym typeface="Georgia"/>
              </a:defRPr>
            </a:lvl6pPr>
            <a:lvl7pPr indent="-345503" lvl="6" marL="3200400" marR="0" rtl="0" algn="l">
              <a:lnSpc>
                <a:spcPct val="100000"/>
              </a:lnSpc>
              <a:spcBef>
                <a:spcPts val="828"/>
              </a:spcBef>
              <a:spcAft>
                <a:spcPts val="0"/>
              </a:spcAft>
              <a:buClr>
                <a:schemeClr val="dk1"/>
              </a:buClr>
              <a:buSzPts val="1841"/>
              <a:buFont typeface="Georgia"/>
              <a:buAutoNum type="alphaLcPeriod"/>
              <a:defRPr b="0" i="0" sz="1841" u="none" cap="none" strike="noStrike">
                <a:solidFill>
                  <a:schemeClr val="dk1"/>
                </a:solidFill>
                <a:latin typeface="Georgia"/>
                <a:ea typeface="Georgia"/>
                <a:cs typeface="Georgia"/>
                <a:sym typeface="Georgia"/>
              </a:defRPr>
            </a:lvl7pPr>
            <a:lvl8pPr indent="-345503" lvl="7" marL="3657600" marR="0" rtl="0" algn="l">
              <a:lnSpc>
                <a:spcPct val="100000"/>
              </a:lnSpc>
              <a:spcBef>
                <a:spcPts val="828"/>
              </a:spcBef>
              <a:spcAft>
                <a:spcPts val="0"/>
              </a:spcAft>
              <a:buClr>
                <a:schemeClr val="dk1"/>
              </a:buClr>
              <a:buSzPts val="1841"/>
              <a:buFont typeface="Georgia"/>
              <a:buAutoNum type="romanLcPeriod"/>
              <a:defRPr b="0" i="0" sz="1841" u="none" cap="none" strike="noStrike">
                <a:solidFill>
                  <a:schemeClr val="dk1"/>
                </a:solidFill>
                <a:latin typeface="Georgia"/>
                <a:ea typeface="Georgia"/>
                <a:cs typeface="Georgia"/>
                <a:sym typeface="Georgia"/>
              </a:defRPr>
            </a:lvl8pPr>
            <a:lvl9pPr indent="-228600" lvl="8" marL="4114800" marR="0" rtl="0" algn="l">
              <a:lnSpc>
                <a:spcPct val="100000"/>
              </a:lnSpc>
              <a:spcBef>
                <a:spcPts val="828"/>
              </a:spcBef>
              <a:spcAft>
                <a:spcPts val="828"/>
              </a:spcAft>
              <a:buClr>
                <a:schemeClr val="dk2"/>
              </a:buClr>
              <a:buSzPts val="1841"/>
              <a:buFont typeface="Arial"/>
              <a:buNone/>
              <a:defRPr b="1" i="0" sz="1841" u="none" cap="none" strike="noStrike">
                <a:solidFill>
                  <a:schemeClr val="dk2"/>
                </a:solidFill>
                <a:latin typeface="Georgia"/>
                <a:ea typeface="Georgia"/>
                <a:cs typeface="Georgia"/>
                <a:sym typeface="Georgia"/>
              </a:defRPr>
            </a:lvl9pPr>
          </a:lstStyle>
          <a:p/>
        </p:txBody>
      </p:sp>
      <p:cxnSp>
        <p:nvCxnSpPr>
          <p:cNvPr id="65" name="Shape 65"/>
          <p:cNvCxnSpPr/>
          <p:nvPr/>
        </p:nvCxnSpPr>
        <p:spPr>
          <a:xfrm flipH="1" rot="10800000">
            <a:off x="2253245" y="741341"/>
            <a:ext cx="8793300" cy="146400"/>
          </a:xfrm>
          <a:prstGeom prst="bentConnector2">
            <a:avLst/>
          </a:prstGeom>
          <a:noFill/>
          <a:ln cap="flat" cmpd="sng" w="12700">
            <a:solidFill>
              <a:schemeClr val="lt1"/>
            </a:solidFill>
            <a:prstDash val="solid"/>
            <a:round/>
            <a:headEnd len="med" w="med" type="none"/>
            <a:tailEnd len="med" w="med"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2_Cover Slide: Colour">
    <p:spTree>
      <p:nvGrpSpPr>
        <p:cNvPr id="66" name="Shape 66"/>
        <p:cNvGrpSpPr/>
        <p:nvPr/>
      </p:nvGrpSpPr>
      <p:grpSpPr>
        <a:xfrm>
          <a:off x="0" y="0"/>
          <a:ext cx="0" cy="0"/>
          <a:chOff x="0" y="0"/>
          <a:chExt cx="0" cy="0"/>
        </a:xfrm>
      </p:grpSpPr>
      <p:sp>
        <p:nvSpPr>
          <p:cNvPr id="67" name="Shape 67"/>
          <p:cNvSpPr/>
          <p:nvPr/>
        </p:nvSpPr>
        <p:spPr>
          <a:xfrm>
            <a:off x="0" y="3"/>
            <a:ext cx="11703050" cy="6592867"/>
          </a:xfrm>
          <a:prstGeom prst="rect">
            <a:avLst/>
          </a:prstGeom>
          <a:solidFill>
            <a:schemeClr val="accent2"/>
          </a:solidFill>
          <a:ln>
            <a:noFill/>
          </a:ln>
        </p:spPr>
        <p:txBody>
          <a:bodyPr anchorCtr="0" anchor="t" bIns="42050" lIns="84150" rIns="84150" wrap="square" tIns="42050">
            <a:noAutofit/>
          </a:bodyPr>
          <a:lstStyle/>
          <a:p>
            <a:pPr indent="0" lvl="0" marL="0" marR="0" rtl="0" algn="l">
              <a:lnSpc>
                <a:spcPct val="100000"/>
              </a:lnSpc>
              <a:spcBef>
                <a:spcPts val="0"/>
              </a:spcBef>
              <a:spcAft>
                <a:spcPts val="0"/>
              </a:spcAft>
              <a:buClr>
                <a:srgbClr val="000000"/>
              </a:buClr>
              <a:buSzPts val="1657"/>
              <a:buFont typeface="Arial"/>
              <a:buNone/>
            </a:pPr>
            <a:r>
              <a:t/>
            </a:r>
            <a:endParaRPr b="0" i="0" sz="1657" u="none" cap="none" strike="noStrike">
              <a:solidFill>
                <a:schemeClr val="dk1"/>
              </a:solidFill>
              <a:latin typeface="Arial"/>
              <a:ea typeface="Arial"/>
              <a:cs typeface="Arial"/>
              <a:sym typeface="Arial"/>
            </a:endParaRPr>
          </a:p>
        </p:txBody>
      </p:sp>
      <p:pic>
        <p:nvPicPr>
          <p:cNvPr descr="PwC_fl_wht.png" id="68" name="Shape 68"/>
          <p:cNvPicPr preferRelativeResize="0"/>
          <p:nvPr/>
        </p:nvPicPr>
        <p:blipFill rotWithShape="1">
          <a:blip r:embed="rId2">
            <a:alphaModFix/>
          </a:blip>
          <a:srcRect b="0" l="0" r="0" t="0"/>
          <a:stretch/>
        </p:blipFill>
        <p:spPr>
          <a:xfrm>
            <a:off x="1251220" y="5469420"/>
            <a:ext cx="1579404" cy="898508"/>
          </a:xfrm>
          <a:prstGeom prst="rect">
            <a:avLst/>
          </a:prstGeom>
          <a:noFill/>
          <a:ln>
            <a:noFill/>
          </a:ln>
        </p:spPr>
      </p:pic>
      <p:sp>
        <p:nvSpPr>
          <p:cNvPr id="69" name="Shape 69"/>
          <p:cNvSpPr txBox="1"/>
          <p:nvPr>
            <p:ph type="ctrTitle"/>
          </p:nvPr>
        </p:nvSpPr>
        <p:spPr>
          <a:xfrm>
            <a:off x="2425945" y="804633"/>
            <a:ext cx="6839066" cy="877782"/>
          </a:xfrm>
          <a:prstGeom prst="rect">
            <a:avLst/>
          </a:prstGeom>
          <a:noFill/>
          <a:ln>
            <a:noFill/>
          </a:ln>
        </p:spPr>
        <p:txBody>
          <a:bodyPr anchorCtr="0" anchor="t" bIns="91425" lIns="91425" rIns="91425" wrap="square" tIns="91425"/>
          <a:lstStyle>
            <a:lvl1pPr indent="0" lvl="0" marL="0" marR="0" rtl="0" algn="l">
              <a:lnSpc>
                <a:spcPct val="90000"/>
              </a:lnSpc>
              <a:spcBef>
                <a:spcPts val="0"/>
              </a:spcBef>
              <a:spcAft>
                <a:spcPts val="0"/>
              </a:spcAft>
              <a:buClr>
                <a:schemeClr val="lt1"/>
              </a:buClr>
              <a:buSzPts val="2945"/>
              <a:buFont typeface="Georgia"/>
              <a:buNone/>
              <a:defRPr b="1" i="1" sz="2945" u="none" cap="none" strike="noStrike">
                <a:solidFill>
                  <a:schemeClr val="lt1"/>
                </a:solidFill>
                <a:latin typeface="Georgia"/>
                <a:ea typeface="Georgia"/>
                <a:cs typeface="Georgia"/>
                <a:sym typeface="Georgia"/>
              </a:defRPr>
            </a:lvl1pPr>
            <a:lvl2pPr indent="0" lvl="1" rtl="0">
              <a:spcBef>
                <a:spcPts val="0"/>
              </a:spcBef>
              <a:spcAft>
                <a:spcPts val="0"/>
              </a:spcAft>
              <a:buSzPts val="1657"/>
              <a:buFont typeface="Arial"/>
              <a:buNone/>
              <a:defRPr sz="1657"/>
            </a:lvl2pPr>
            <a:lvl3pPr indent="0" lvl="2" rtl="0">
              <a:spcBef>
                <a:spcPts val="0"/>
              </a:spcBef>
              <a:spcAft>
                <a:spcPts val="0"/>
              </a:spcAft>
              <a:buSzPts val="1657"/>
              <a:buFont typeface="Arial"/>
              <a:buNone/>
              <a:defRPr sz="1657"/>
            </a:lvl3pPr>
            <a:lvl4pPr indent="0" lvl="3" rtl="0">
              <a:spcBef>
                <a:spcPts val="0"/>
              </a:spcBef>
              <a:spcAft>
                <a:spcPts val="0"/>
              </a:spcAft>
              <a:buSzPts val="1657"/>
              <a:buFont typeface="Arial"/>
              <a:buNone/>
              <a:defRPr sz="1657"/>
            </a:lvl4pPr>
            <a:lvl5pPr indent="0" lvl="4" rtl="0">
              <a:spcBef>
                <a:spcPts val="0"/>
              </a:spcBef>
              <a:spcAft>
                <a:spcPts val="0"/>
              </a:spcAft>
              <a:buSzPts val="1657"/>
              <a:buFont typeface="Arial"/>
              <a:buNone/>
              <a:defRPr sz="1657"/>
            </a:lvl5pPr>
            <a:lvl6pPr indent="0" lvl="5" rtl="0">
              <a:spcBef>
                <a:spcPts val="0"/>
              </a:spcBef>
              <a:spcAft>
                <a:spcPts val="0"/>
              </a:spcAft>
              <a:buSzPts val="1657"/>
              <a:buFont typeface="Arial"/>
              <a:buNone/>
              <a:defRPr sz="1657"/>
            </a:lvl6pPr>
            <a:lvl7pPr indent="0" lvl="6" rtl="0">
              <a:spcBef>
                <a:spcPts val="0"/>
              </a:spcBef>
              <a:spcAft>
                <a:spcPts val="0"/>
              </a:spcAft>
              <a:buSzPts val="1657"/>
              <a:buFont typeface="Arial"/>
              <a:buNone/>
              <a:defRPr sz="1657"/>
            </a:lvl7pPr>
            <a:lvl8pPr indent="0" lvl="7" rtl="0">
              <a:spcBef>
                <a:spcPts val="0"/>
              </a:spcBef>
              <a:spcAft>
                <a:spcPts val="0"/>
              </a:spcAft>
              <a:buSzPts val="1657"/>
              <a:buFont typeface="Arial"/>
              <a:buNone/>
              <a:defRPr sz="1657"/>
            </a:lvl8pPr>
            <a:lvl9pPr indent="0" lvl="8" rtl="0">
              <a:spcBef>
                <a:spcPts val="0"/>
              </a:spcBef>
              <a:spcAft>
                <a:spcPts val="0"/>
              </a:spcAft>
              <a:buSzPts val="1657"/>
              <a:buFont typeface="Arial"/>
              <a:buNone/>
              <a:defRPr sz="1657"/>
            </a:lvl9pPr>
          </a:lstStyle>
          <a:p/>
        </p:txBody>
      </p:sp>
      <p:sp>
        <p:nvSpPr>
          <p:cNvPr id="70" name="Shape 70"/>
          <p:cNvSpPr txBox="1"/>
          <p:nvPr>
            <p:ph idx="1" type="subTitle"/>
          </p:nvPr>
        </p:nvSpPr>
        <p:spPr>
          <a:xfrm>
            <a:off x="2425945" y="1774318"/>
            <a:ext cx="6839066" cy="877782"/>
          </a:xfrm>
          <a:prstGeom prst="rect">
            <a:avLst/>
          </a:prstGeom>
          <a:noFill/>
          <a:ln>
            <a:noFill/>
          </a:ln>
        </p:spPr>
        <p:txBody>
          <a:bodyPr anchorCtr="0" anchor="t" bIns="91425" lIns="91425" rIns="91425" wrap="square" tIns="91425"/>
          <a:lstStyle>
            <a:lvl1pPr indent="0" lvl="0" marL="0" marR="0" rtl="0" algn="l">
              <a:lnSpc>
                <a:spcPct val="90000"/>
              </a:lnSpc>
              <a:spcBef>
                <a:spcPts val="0"/>
              </a:spcBef>
              <a:spcAft>
                <a:spcPts val="0"/>
              </a:spcAft>
              <a:buClr>
                <a:schemeClr val="dk1"/>
              </a:buClr>
              <a:buSzPts val="2945"/>
              <a:buFont typeface="Georgia"/>
              <a:buNone/>
              <a:defRPr b="0" i="0" sz="2945" u="none" cap="none" strike="noStrike">
                <a:solidFill>
                  <a:schemeClr val="lt1"/>
                </a:solidFill>
                <a:latin typeface="Georgia"/>
                <a:ea typeface="Georgia"/>
                <a:cs typeface="Georgia"/>
                <a:sym typeface="Georgia"/>
              </a:defRPr>
            </a:lvl1pPr>
            <a:lvl2pPr indent="0" lvl="1" marL="0" marR="0" rtl="0" algn="l">
              <a:lnSpc>
                <a:spcPct val="100000"/>
              </a:lnSpc>
              <a:spcBef>
                <a:spcPts val="0"/>
              </a:spcBef>
              <a:spcAft>
                <a:spcPts val="0"/>
              </a:spcAft>
              <a:buClr>
                <a:schemeClr val="dk1"/>
              </a:buClr>
              <a:buSzPts val="1657"/>
              <a:buFont typeface="Georgia"/>
              <a:buNone/>
              <a:defRPr b="0" i="0" sz="1657" u="none" cap="none" strike="noStrike">
                <a:solidFill>
                  <a:schemeClr val="lt1"/>
                </a:solidFill>
                <a:latin typeface="Georgia"/>
                <a:ea typeface="Georgia"/>
                <a:cs typeface="Georgia"/>
                <a:sym typeface="Georgia"/>
              </a:defRPr>
            </a:lvl2pPr>
            <a:lvl3pPr indent="0" lvl="2" marL="420829" marR="0" rtl="0" algn="l">
              <a:lnSpc>
                <a:spcPct val="100000"/>
              </a:lnSpc>
              <a:spcBef>
                <a:spcPts val="828"/>
              </a:spcBef>
              <a:spcAft>
                <a:spcPts val="0"/>
              </a:spcAft>
              <a:buClr>
                <a:schemeClr val="dk1"/>
              </a:buClr>
              <a:buSzPts val="1657"/>
              <a:buFont typeface="Georgia"/>
              <a:buNone/>
              <a:defRPr b="0" i="0" sz="1657" u="none" cap="none" strike="noStrike">
                <a:solidFill>
                  <a:schemeClr val="lt1"/>
                </a:solidFill>
                <a:latin typeface="Georgia"/>
                <a:ea typeface="Georgia"/>
                <a:cs typeface="Georgia"/>
                <a:sym typeface="Georgia"/>
              </a:defRPr>
            </a:lvl3pPr>
            <a:lvl4pPr indent="0" lvl="3" marL="841658" marR="0" rtl="0" algn="l">
              <a:lnSpc>
                <a:spcPct val="100000"/>
              </a:lnSpc>
              <a:spcBef>
                <a:spcPts val="828"/>
              </a:spcBef>
              <a:spcAft>
                <a:spcPts val="0"/>
              </a:spcAft>
              <a:buClr>
                <a:schemeClr val="dk1"/>
              </a:buClr>
              <a:buSzPts val="1657"/>
              <a:buFont typeface="Georgia"/>
              <a:buNone/>
              <a:defRPr b="0" i="0" sz="1657" u="none" cap="none" strike="noStrike">
                <a:solidFill>
                  <a:schemeClr val="lt1"/>
                </a:solidFill>
                <a:latin typeface="Georgia"/>
                <a:ea typeface="Georgia"/>
                <a:cs typeface="Georgia"/>
                <a:sym typeface="Georgia"/>
              </a:defRPr>
            </a:lvl4pPr>
            <a:lvl5pPr indent="0" lvl="4" marL="1262486" marR="0" rtl="0" algn="l">
              <a:lnSpc>
                <a:spcPct val="100000"/>
              </a:lnSpc>
              <a:spcBef>
                <a:spcPts val="828"/>
              </a:spcBef>
              <a:spcAft>
                <a:spcPts val="0"/>
              </a:spcAft>
              <a:buClr>
                <a:schemeClr val="dk1"/>
              </a:buClr>
              <a:buSzPts val="1657"/>
              <a:buFont typeface="Georgia"/>
              <a:buNone/>
              <a:defRPr b="0" i="0" sz="1657" u="none" cap="none" strike="noStrike">
                <a:solidFill>
                  <a:schemeClr val="lt1"/>
                </a:solidFill>
                <a:latin typeface="Georgia"/>
                <a:ea typeface="Georgia"/>
                <a:cs typeface="Georgia"/>
                <a:sym typeface="Georgia"/>
              </a:defRPr>
            </a:lvl5pPr>
            <a:lvl6pPr indent="0" lvl="5" marL="1683315" marR="0" rtl="0" algn="l">
              <a:lnSpc>
                <a:spcPct val="100000"/>
              </a:lnSpc>
              <a:spcBef>
                <a:spcPts val="828"/>
              </a:spcBef>
              <a:spcAft>
                <a:spcPts val="0"/>
              </a:spcAft>
              <a:buClr>
                <a:schemeClr val="dk1"/>
              </a:buClr>
              <a:buSzPts val="1657"/>
              <a:buFont typeface="Georgia"/>
              <a:buNone/>
              <a:defRPr b="0" i="0" sz="1657" u="none" cap="none" strike="noStrike">
                <a:solidFill>
                  <a:schemeClr val="lt1"/>
                </a:solidFill>
                <a:latin typeface="Georgia"/>
                <a:ea typeface="Georgia"/>
                <a:cs typeface="Georgia"/>
                <a:sym typeface="Georgia"/>
              </a:defRPr>
            </a:lvl6pPr>
            <a:lvl7pPr indent="0" lvl="6" marL="2104144" marR="0" rtl="0" algn="l">
              <a:lnSpc>
                <a:spcPct val="100000"/>
              </a:lnSpc>
              <a:spcBef>
                <a:spcPts val="828"/>
              </a:spcBef>
              <a:spcAft>
                <a:spcPts val="0"/>
              </a:spcAft>
              <a:buClr>
                <a:schemeClr val="lt1"/>
              </a:buClr>
              <a:buSzPts val="1657"/>
              <a:buFont typeface="Georgia"/>
              <a:buNone/>
              <a:defRPr b="0" i="0" sz="1657" u="none" cap="none" strike="noStrike">
                <a:solidFill>
                  <a:schemeClr val="lt1"/>
                </a:solidFill>
                <a:latin typeface="Georgia"/>
                <a:ea typeface="Georgia"/>
                <a:cs typeface="Georgia"/>
                <a:sym typeface="Georgia"/>
              </a:defRPr>
            </a:lvl7pPr>
            <a:lvl8pPr indent="0" lvl="7" marL="2524973" marR="0" rtl="0" algn="l">
              <a:lnSpc>
                <a:spcPct val="100000"/>
              </a:lnSpc>
              <a:spcBef>
                <a:spcPts val="828"/>
              </a:spcBef>
              <a:spcAft>
                <a:spcPts val="0"/>
              </a:spcAft>
              <a:buClr>
                <a:schemeClr val="lt1"/>
              </a:buClr>
              <a:buSzPts val="1657"/>
              <a:buFont typeface="Georgia"/>
              <a:buNone/>
              <a:defRPr b="0" i="0" sz="1657" u="none" cap="none" strike="noStrike">
                <a:solidFill>
                  <a:schemeClr val="lt1"/>
                </a:solidFill>
                <a:latin typeface="Georgia"/>
                <a:ea typeface="Georgia"/>
                <a:cs typeface="Georgia"/>
                <a:sym typeface="Georgia"/>
              </a:defRPr>
            </a:lvl8pPr>
            <a:lvl9pPr indent="0" lvl="8" marL="2945802" marR="0" rtl="0" algn="l">
              <a:lnSpc>
                <a:spcPct val="100000"/>
              </a:lnSpc>
              <a:spcBef>
                <a:spcPts val="828"/>
              </a:spcBef>
              <a:spcAft>
                <a:spcPts val="828"/>
              </a:spcAft>
              <a:buClr>
                <a:schemeClr val="lt1"/>
              </a:buClr>
              <a:buSzPts val="1657"/>
              <a:buFont typeface="Arial"/>
              <a:buNone/>
              <a:defRPr b="1" i="0" sz="1657" u="none" cap="none" strike="noStrike">
                <a:solidFill>
                  <a:schemeClr val="lt1"/>
                </a:solidFill>
                <a:latin typeface="Georgia"/>
                <a:ea typeface="Georgia"/>
                <a:cs typeface="Georgia"/>
                <a:sym typeface="Georgia"/>
              </a:defRPr>
            </a:lvl9pPr>
          </a:lstStyle>
          <a:p/>
        </p:txBody>
      </p:sp>
      <p:sp>
        <p:nvSpPr>
          <p:cNvPr id="71" name="Shape 71"/>
          <p:cNvSpPr txBox="1"/>
          <p:nvPr>
            <p:ph idx="2" type="body"/>
          </p:nvPr>
        </p:nvSpPr>
        <p:spPr>
          <a:xfrm>
            <a:off x="2425947" y="359895"/>
            <a:ext cx="5254854" cy="140537"/>
          </a:xfrm>
          <a:prstGeom prst="rect">
            <a:avLst/>
          </a:prstGeom>
          <a:noFill/>
          <a:ln>
            <a:noFill/>
          </a:ln>
        </p:spPr>
        <p:txBody>
          <a:bodyPr anchorCtr="0" anchor="t" bIns="91425" lIns="91425" rIns="91425" wrap="square" tIns="91425"/>
          <a:lstStyle>
            <a:lvl1pPr indent="-228600" lvl="0" marL="457200" marR="0" rtl="0" algn="l">
              <a:lnSpc>
                <a:spcPct val="100000"/>
              </a:lnSpc>
              <a:spcBef>
                <a:spcPts val="0"/>
              </a:spcBef>
              <a:spcAft>
                <a:spcPts val="0"/>
              </a:spcAft>
              <a:buClr>
                <a:schemeClr val="dk1"/>
              </a:buClr>
              <a:buSzPts val="1012"/>
              <a:buFont typeface="Arial"/>
              <a:buNone/>
              <a:defRPr b="0" i="0" sz="1012" u="none" cap="none" strike="noStrike">
                <a:solidFill>
                  <a:schemeClr val="lt1"/>
                </a:solidFill>
                <a:latin typeface="Arial"/>
                <a:ea typeface="Arial"/>
                <a:cs typeface="Arial"/>
                <a:sym typeface="Arial"/>
              </a:defRPr>
            </a:lvl1pPr>
            <a:lvl2pPr indent="-287019" lvl="1" marL="914400" marR="0" rtl="0" algn="l">
              <a:lnSpc>
                <a:spcPct val="100000"/>
              </a:lnSpc>
              <a:spcBef>
                <a:spcPts val="828"/>
              </a:spcBef>
              <a:spcAft>
                <a:spcPts val="0"/>
              </a:spcAft>
              <a:buClr>
                <a:schemeClr val="dk1"/>
              </a:buClr>
              <a:buSzPts val="920"/>
              <a:buFont typeface="Georgia"/>
              <a:buChar char="•"/>
              <a:defRPr b="0" i="0" sz="920" u="none" cap="none" strike="noStrike">
                <a:solidFill>
                  <a:schemeClr val="lt1"/>
                </a:solidFill>
                <a:latin typeface="Arial"/>
                <a:ea typeface="Arial"/>
                <a:cs typeface="Arial"/>
                <a:sym typeface="Arial"/>
              </a:defRPr>
            </a:lvl2pPr>
            <a:lvl3pPr indent="-287019" lvl="2" marL="1371600" marR="0" rtl="0" algn="l">
              <a:lnSpc>
                <a:spcPct val="100000"/>
              </a:lnSpc>
              <a:spcBef>
                <a:spcPts val="828"/>
              </a:spcBef>
              <a:spcAft>
                <a:spcPts val="0"/>
              </a:spcAft>
              <a:buClr>
                <a:schemeClr val="dk1"/>
              </a:buClr>
              <a:buSzPts val="920"/>
              <a:buFont typeface="Georgia"/>
              <a:buChar char="-"/>
              <a:defRPr b="0" i="0" sz="920" u="none" cap="none" strike="noStrike">
                <a:solidFill>
                  <a:schemeClr val="lt1"/>
                </a:solidFill>
                <a:latin typeface="Arial"/>
                <a:ea typeface="Arial"/>
                <a:cs typeface="Arial"/>
                <a:sym typeface="Arial"/>
              </a:defRPr>
            </a:lvl3pPr>
            <a:lvl4pPr indent="-287019" lvl="3" marL="1828800" marR="0" rtl="0" algn="l">
              <a:lnSpc>
                <a:spcPct val="100000"/>
              </a:lnSpc>
              <a:spcBef>
                <a:spcPts val="828"/>
              </a:spcBef>
              <a:spcAft>
                <a:spcPts val="0"/>
              </a:spcAft>
              <a:buClr>
                <a:schemeClr val="dk1"/>
              </a:buClr>
              <a:buSzPts val="920"/>
              <a:buFont typeface="Georgia"/>
              <a:buChar char="◦"/>
              <a:defRPr b="0" i="0" sz="920" u="none" cap="none" strike="noStrike">
                <a:solidFill>
                  <a:schemeClr val="lt1"/>
                </a:solidFill>
                <a:latin typeface="Arial"/>
                <a:ea typeface="Arial"/>
                <a:cs typeface="Arial"/>
                <a:sym typeface="Arial"/>
              </a:defRPr>
            </a:lvl4pPr>
            <a:lvl5pPr indent="-287020" lvl="4" marL="2286000" marR="0" rtl="0" algn="l">
              <a:lnSpc>
                <a:spcPct val="100000"/>
              </a:lnSpc>
              <a:spcBef>
                <a:spcPts val="828"/>
              </a:spcBef>
              <a:spcAft>
                <a:spcPts val="0"/>
              </a:spcAft>
              <a:buClr>
                <a:schemeClr val="dk1"/>
              </a:buClr>
              <a:buSzPts val="920"/>
              <a:buFont typeface="Georgia"/>
              <a:buChar char="›"/>
              <a:defRPr b="0" i="0" sz="920" u="none" cap="none" strike="noStrike">
                <a:solidFill>
                  <a:schemeClr val="lt1"/>
                </a:solidFill>
                <a:latin typeface="Arial"/>
                <a:ea typeface="Arial"/>
                <a:cs typeface="Arial"/>
                <a:sym typeface="Arial"/>
              </a:defRPr>
            </a:lvl5pPr>
            <a:lvl6pPr indent="-345503" lvl="5" marL="2743200" marR="0" rtl="0" algn="l">
              <a:lnSpc>
                <a:spcPct val="100000"/>
              </a:lnSpc>
              <a:spcBef>
                <a:spcPts val="828"/>
              </a:spcBef>
              <a:spcAft>
                <a:spcPts val="0"/>
              </a:spcAft>
              <a:buClr>
                <a:schemeClr val="dk1"/>
              </a:buClr>
              <a:buSzPts val="1841"/>
              <a:buFont typeface="Georgia"/>
              <a:buAutoNum type="arabicPeriod"/>
              <a:defRPr b="0" i="0" sz="1841" u="none" cap="none" strike="noStrike">
                <a:solidFill>
                  <a:schemeClr val="dk1"/>
                </a:solidFill>
                <a:latin typeface="Georgia"/>
                <a:ea typeface="Georgia"/>
                <a:cs typeface="Georgia"/>
                <a:sym typeface="Georgia"/>
              </a:defRPr>
            </a:lvl6pPr>
            <a:lvl7pPr indent="-345503" lvl="6" marL="3200400" marR="0" rtl="0" algn="l">
              <a:lnSpc>
                <a:spcPct val="100000"/>
              </a:lnSpc>
              <a:spcBef>
                <a:spcPts val="828"/>
              </a:spcBef>
              <a:spcAft>
                <a:spcPts val="0"/>
              </a:spcAft>
              <a:buClr>
                <a:schemeClr val="dk1"/>
              </a:buClr>
              <a:buSzPts val="1841"/>
              <a:buFont typeface="Georgia"/>
              <a:buAutoNum type="alphaLcPeriod"/>
              <a:defRPr b="0" i="0" sz="1841" u="none" cap="none" strike="noStrike">
                <a:solidFill>
                  <a:schemeClr val="dk1"/>
                </a:solidFill>
                <a:latin typeface="Georgia"/>
                <a:ea typeface="Georgia"/>
                <a:cs typeface="Georgia"/>
                <a:sym typeface="Georgia"/>
              </a:defRPr>
            </a:lvl7pPr>
            <a:lvl8pPr indent="-345503" lvl="7" marL="3657600" marR="0" rtl="0" algn="l">
              <a:lnSpc>
                <a:spcPct val="100000"/>
              </a:lnSpc>
              <a:spcBef>
                <a:spcPts val="828"/>
              </a:spcBef>
              <a:spcAft>
                <a:spcPts val="0"/>
              </a:spcAft>
              <a:buClr>
                <a:schemeClr val="dk1"/>
              </a:buClr>
              <a:buSzPts val="1841"/>
              <a:buFont typeface="Georgia"/>
              <a:buAutoNum type="romanLcPeriod"/>
              <a:defRPr b="0" i="0" sz="1841" u="none" cap="none" strike="noStrike">
                <a:solidFill>
                  <a:schemeClr val="dk1"/>
                </a:solidFill>
                <a:latin typeface="Georgia"/>
                <a:ea typeface="Georgia"/>
                <a:cs typeface="Georgia"/>
                <a:sym typeface="Georgia"/>
              </a:defRPr>
            </a:lvl8pPr>
            <a:lvl9pPr indent="-228600" lvl="8" marL="4114800" marR="0" rtl="0" algn="l">
              <a:lnSpc>
                <a:spcPct val="100000"/>
              </a:lnSpc>
              <a:spcBef>
                <a:spcPts val="828"/>
              </a:spcBef>
              <a:spcAft>
                <a:spcPts val="828"/>
              </a:spcAft>
              <a:buClr>
                <a:schemeClr val="dk2"/>
              </a:buClr>
              <a:buSzPts val="1841"/>
              <a:buFont typeface="Arial"/>
              <a:buNone/>
              <a:defRPr b="1" i="0" sz="1841" u="none" cap="none" strike="noStrike">
                <a:solidFill>
                  <a:schemeClr val="dk2"/>
                </a:solidFill>
                <a:latin typeface="Georgia"/>
                <a:ea typeface="Georgia"/>
                <a:cs typeface="Georgia"/>
                <a:sym typeface="Georgia"/>
              </a:defRPr>
            </a:lvl9pPr>
          </a:lstStyle>
          <a:p/>
        </p:txBody>
      </p:sp>
      <p:cxnSp>
        <p:nvCxnSpPr>
          <p:cNvPr id="72" name="Shape 72"/>
          <p:cNvCxnSpPr/>
          <p:nvPr/>
        </p:nvCxnSpPr>
        <p:spPr>
          <a:xfrm flipH="1" rot="10800000">
            <a:off x="2253245" y="741341"/>
            <a:ext cx="8793300" cy="146400"/>
          </a:xfrm>
          <a:prstGeom prst="bentConnector2">
            <a:avLst/>
          </a:prstGeom>
          <a:noFill/>
          <a:ln cap="flat" cmpd="sng" w="12700">
            <a:solidFill>
              <a:schemeClr val="lt1"/>
            </a:solidFill>
            <a:prstDash val="solid"/>
            <a:round/>
            <a:headEnd len="med" w="med" type="none"/>
            <a:tailEnd len="med" w="med"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3_Cover Slide: Colour">
    <p:spTree>
      <p:nvGrpSpPr>
        <p:cNvPr id="73" name="Shape 73"/>
        <p:cNvGrpSpPr/>
        <p:nvPr/>
      </p:nvGrpSpPr>
      <p:grpSpPr>
        <a:xfrm>
          <a:off x="0" y="0"/>
          <a:ext cx="0" cy="0"/>
          <a:chOff x="0" y="0"/>
          <a:chExt cx="0" cy="0"/>
        </a:xfrm>
      </p:grpSpPr>
      <p:sp>
        <p:nvSpPr>
          <p:cNvPr id="74" name="Shape 74"/>
          <p:cNvSpPr/>
          <p:nvPr/>
        </p:nvSpPr>
        <p:spPr>
          <a:xfrm>
            <a:off x="0" y="3"/>
            <a:ext cx="11703050" cy="6583363"/>
          </a:xfrm>
          <a:prstGeom prst="rect">
            <a:avLst/>
          </a:prstGeom>
          <a:solidFill>
            <a:schemeClr val="accent3"/>
          </a:solidFill>
          <a:ln>
            <a:noFill/>
          </a:ln>
        </p:spPr>
        <p:txBody>
          <a:bodyPr anchorCtr="0" anchor="t" bIns="42050" lIns="84150" rIns="84150" wrap="square" tIns="42050">
            <a:noAutofit/>
          </a:bodyPr>
          <a:lstStyle/>
          <a:p>
            <a:pPr indent="0" lvl="0" marL="0" marR="0" rtl="0" algn="l">
              <a:lnSpc>
                <a:spcPct val="100000"/>
              </a:lnSpc>
              <a:spcBef>
                <a:spcPts val="0"/>
              </a:spcBef>
              <a:spcAft>
                <a:spcPts val="0"/>
              </a:spcAft>
              <a:buClr>
                <a:srgbClr val="000000"/>
              </a:buClr>
              <a:buSzPts val="1657"/>
              <a:buFont typeface="Arial"/>
              <a:buNone/>
            </a:pPr>
            <a:r>
              <a:t/>
            </a:r>
            <a:endParaRPr b="0" i="0" sz="1657" u="none" cap="none" strike="noStrike">
              <a:solidFill>
                <a:schemeClr val="dk1"/>
              </a:solidFill>
              <a:latin typeface="Arial"/>
              <a:ea typeface="Arial"/>
              <a:cs typeface="Arial"/>
              <a:sym typeface="Arial"/>
            </a:endParaRPr>
          </a:p>
        </p:txBody>
      </p:sp>
      <p:pic>
        <p:nvPicPr>
          <p:cNvPr descr="PwC_fl_wht.png" id="75" name="Shape 75"/>
          <p:cNvPicPr preferRelativeResize="0"/>
          <p:nvPr/>
        </p:nvPicPr>
        <p:blipFill rotWithShape="1">
          <a:blip r:embed="rId2">
            <a:alphaModFix/>
          </a:blip>
          <a:srcRect b="0" l="0" r="0" t="0"/>
          <a:stretch/>
        </p:blipFill>
        <p:spPr>
          <a:xfrm>
            <a:off x="1251220" y="5469420"/>
            <a:ext cx="1579404" cy="898508"/>
          </a:xfrm>
          <a:prstGeom prst="rect">
            <a:avLst/>
          </a:prstGeom>
          <a:noFill/>
          <a:ln>
            <a:noFill/>
          </a:ln>
        </p:spPr>
      </p:pic>
      <p:sp>
        <p:nvSpPr>
          <p:cNvPr id="76" name="Shape 76"/>
          <p:cNvSpPr txBox="1"/>
          <p:nvPr>
            <p:ph type="ctrTitle"/>
          </p:nvPr>
        </p:nvSpPr>
        <p:spPr>
          <a:xfrm>
            <a:off x="2425945" y="804633"/>
            <a:ext cx="6839066" cy="877782"/>
          </a:xfrm>
          <a:prstGeom prst="rect">
            <a:avLst/>
          </a:prstGeom>
          <a:noFill/>
          <a:ln>
            <a:noFill/>
          </a:ln>
        </p:spPr>
        <p:txBody>
          <a:bodyPr anchorCtr="0" anchor="t" bIns="91425" lIns="91425" rIns="91425" wrap="square" tIns="91425"/>
          <a:lstStyle>
            <a:lvl1pPr indent="0" lvl="0" marL="0" marR="0" rtl="0" algn="l">
              <a:lnSpc>
                <a:spcPct val="90000"/>
              </a:lnSpc>
              <a:spcBef>
                <a:spcPts val="0"/>
              </a:spcBef>
              <a:spcAft>
                <a:spcPts val="0"/>
              </a:spcAft>
              <a:buClr>
                <a:schemeClr val="lt1"/>
              </a:buClr>
              <a:buSzPts val="2945"/>
              <a:buFont typeface="Georgia"/>
              <a:buNone/>
              <a:defRPr b="1" i="1" sz="2945" u="none" cap="none" strike="noStrike">
                <a:solidFill>
                  <a:schemeClr val="lt1"/>
                </a:solidFill>
                <a:latin typeface="Georgia"/>
                <a:ea typeface="Georgia"/>
                <a:cs typeface="Georgia"/>
                <a:sym typeface="Georgia"/>
              </a:defRPr>
            </a:lvl1pPr>
            <a:lvl2pPr indent="0" lvl="1" rtl="0">
              <a:spcBef>
                <a:spcPts val="0"/>
              </a:spcBef>
              <a:spcAft>
                <a:spcPts val="0"/>
              </a:spcAft>
              <a:buSzPts val="1657"/>
              <a:buFont typeface="Arial"/>
              <a:buNone/>
              <a:defRPr sz="1657"/>
            </a:lvl2pPr>
            <a:lvl3pPr indent="0" lvl="2" rtl="0">
              <a:spcBef>
                <a:spcPts val="0"/>
              </a:spcBef>
              <a:spcAft>
                <a:spcPts val="0"/>
              </a:spcAft>
              <a:buSzPts val="1657"/>
              <a:buFont typeface="Arial"/>
              <a:buNone/>
              <a:defRPr sz="1657"/>
            </a:lvl3pPr>
            <a:lvl4pPr indent="0" lvl="3" rtl="0">
              <a:spcBef>
                <a:spcPts val="0"/>
              </a:spcBef>
              <a:spcAft>
                <a:spcPts val="0"/>
              </a:spcAft>
              <a:buSzPts val="1657"/>
              <a:buFont typeface="Arial"/>
              <a:buNone/>
              <a:defRPr sz="1657"/>
            </a:lvl4pPr>
            <a:lvl5pPr indent="0" lvl="4" rtl="0">
              <a:spcBef>
                <a:spcPts val="0"/>
              </a:spcBef>
              <a:spcAft>
                <a:spcPts val="0"/>
              </a:spcAft>
              <a:buSzPts val="1657"/>
              <a:buFont typeface="Arial"/>
              <a:buNone/>
              <a:defRPr sz="1657"/>
            </a:lvl5pPr>
            <a:lvl6pPr indent="0" lvl="5" rtl="0">
              <a:spcBef>
                <a:spcPts val="0"/>
              </a:spcBef>
              <a:spcAft>
                <a:spcPts val="0"/>
              </a:spcAft>
              <a:buSzPts val="1657"/>
              <a:buFont typeface="Arial"/>
              <a:buNone/>
              <a:defRPr sz="1657"/>
            </a:lvl6pPr>
            <a:lvl7pPr indent="0" lvl="6" rtl="0">
              <a:spcBef>
                <a:spcPts val="0"/>
              </a:spcBef>
              <a:spcAft>
                <a:spcPts val="0"/>
              </a:spcAft>
              <a:buSzPts val="1657"/>
              <a:buFont typeface="Arial"/>
              <a:buNone/>
              <a:defRPr sz="1657"/>
            </a:lvl7pPr>
            <a:lvl8pPr indent="0" lvl="7" rtl="0">
              <a:spcBef>
                <a:spcPts val="0"/>
              </a:spcBef>
              <a:spcAft>
                <a:spcPts val="0"/>
              </a:spcAft>
              <a:buSzPts val="1657"/>
              <a:buFont typeface="Arial"/>
              <a:buNone/>
              <a:defRPr sz="1657"/>
            </a:lvl8pPr>
            <a:lvl9pPr indent="0" lvl="8" rtl="0">
              <a:spcBef>
                <a:spcPts val="0"/>
              </a:spcBef>
              <a:spcAft>
                <a:spcPts val="0"/>
              </a:spcAft>
              <a:buSzPts val="1657"/>
              <a:buFont typeface="Arial"/>
              <a:buNone/>
              <a:defRPr sz="1657"/>
            </a:lvl9pPr>
          </a:lstStyle>
          <a:p/>
        </p:txBody>
      </p:sp>
      <p:sp>
        <p:nvSpPr>
          <p:cNvPr id="77" name="Shape 77"/>
          <p:cNvSpPr txBox="1"/>
          <p:nvPr>
            <p:ph idx="1" type="subTitle"/>
          </p:nvPr>
        </p:nvSpPr>
        <p:spPr>
          <a:xfrm>
            <a:off x="2425945" y="1775634"/>
            <a:ext cx="6839066" cy="877782"/>
          </a:xfrm>
          <a:prstGeom prst="rect">
            <a:avLst/>
          </a:prstGeom>
          <a:noFill/>
          <a:ln>
            <a:noFill/>
          </a:ln>
        </p:spPr>
        <p:txBody>
          <a:bodyPr anchorCtr="0" anchor="t" bIns="91425" lIns="91425" rIns="91425" wrap="square" tIns="91425"/>
          <a:lstStyle>
            <a:lvl1pPr indent="0" lvl="0" marL="0" marR="0" rtl="0" algn="l">
              <a:lnSpc>
                <a:spcPct val="90000"/>
              </a:lnSpc>
              <a:spcBef>
                <a:spcPts val="0"/>
              </a:spcBef>
              <a:spcAft>
                <a:spcPts val="0"/>
              </a:spcAft>
              <a:buClr>
                <a:schemeClr val="dk1"/>
              </a:buClr>
              <a:buSzPts val="2945"/>
              <a:buFont typeface="Georgia"/>
              <a:buNone/>
              <a:defRPr b="0" i="0" sz="2945" u="none" cap="none" strike="noStrike">
                <a:solidFill>
                  <a:schemeClr val="lt1"/>
                </a:solidFill>
                <a:latin typeface="Georgia"/>
                <a:ea typeface="Georgia"/>
                <a:cs typeface="Georgia"/>
                <a:sym typeface="Georgia"/>
              </a:defRPr>
            </a:lvl1pPr>
            <a:lvl2pPr indent="0" lvl="1" marL="0" marR="0" rtl="0" algn="l">
              <a:lnSpc>
                <a:spcPct val="100000"/>
              </a:lnSpc>
              <a:spcBef>
                <a:spcPts val="0"/>
              </a:spcBef>
              <a:spcAft>
                <a:spcPts val="0"/>
              </a:spcAft>
              <a:buClr>
                <a:schemeClr val="dk1"/>
              </a:buClr>
              <a:buSzPts val="1657"/>
              <a:buFont typeface="Georgia"/>
              <a:buNone/>
              <a:defRPr b="0" i="0" sz="1657" u="none" cap="none" strike="noStrike">
                <a:solidFill>
                  <a:schemeClr val="lt1"/>
                </a:solidFill>
                <a:latin typeface="Georgia"/>
                <a:ea typeface="Georgia"/>
                <a:cs typeface="Georgia"/>
                <a:sym typeface="Georgia"/>
              </a:defRPr>
            </a:lvl2pPr>
            <a:lvl3pPr indent="0" lvl="2" marL="420829" marR="0" rtl="0" algn="l">
              <a:lnSpc>
                <a:spcPct val="100000"/>
              </a:lnSpc>
              <a:spcBef>
                <a:spcPts val="828"/>
              </a:spcBef>
              <a:spcAft>
                <a:spcPts val="0"/>
              </a:spcAft>
              <a:buClr>
                <a:schemeClr val="dk1"/>
              </a:buClr>
              <a:buSzPts val="1657"/>
              <a:buFont typeface="Georgia"/>
              <a:buNone/>
              <a:defRPr b="0" i="0" sz="1657" u="none" cap="none" strike="noStrike">
                <a:solidFill>
                  <a:schemeClr val="lt1"/>
                </a:solidFill>
                <a:latin typeface="Georgia"/>
                <a:ea typeface="Georgia"/>
                <a:cs typeface="Georgia"/>
                <a:sym typeface="Georgia"/>
              </a:defRPr>
            </a:lvl3pPr>
            <a:lvl4pPr indent="0" lvl="3" marL="841658" marR="0" rtl="0" algn="l">
              <a:lnSpc>
                <a:spcPct val="100000"/>
              </a:lnSpc>
              <a:spcBef>
                <a:spcPts val="828"/>
              </a:spcBef>
              <a:spcAft>
                <a:spcPts val="0"/>
              </a:spcAft>
              <a:buClr>
                <a:schemeClr val="dk1"/>
              </a:buClr>
              <a:buSzPts val="1657"/>
              <a:buFont typeface="Georgia"/>
              <a:buNone/>
              <a:defRPr b="0" i="0" sz="1657" u="none" cap="none" strike="noStrike">
                <a:solidFill>
                  <a:schemeClr val="lt1"/>
                </a:solidFill>
                <a:latin typeface="Georgia"/>
                <a:ea typeface="Georgia"/>
                <a:cs typeface="Georgia"/>
                <a:sym typeface="Georgia"/>
              </a:defRPr>
            </a:lvl4pPr>
            <a:lvl5pPr indent="0" lvl="4" marL="1262486" marR="0" rtl="0" algn="l">
              <a:lnSpc>
                <a:spcPct val="100000"/>
              </a:lnSpc>
              <a:spcBef>
                <a:spcPts val="828"/>
              </a:spcBef>
              <a:spcAft>
                <a:spcPts val="0"/>
              </a:spcAft>
              <a:buClr>
                <a:schemeClr val="dk1"/>
              </a:buClr>
              <a:buSzPts val="1657"/>
              <a:buFont typeface="Georgia"/>
              <a:buNone/>
              <a:defRPr b="0" i="0" sz="1657" u="none" cap="none" strike="noStrike">
                <a:solidFill>
                  <a:schemeClr val="lt1"/>
                </a:solidFill>
                <a:latin typeface="Georgia"/>
                <a:ea typeface="Georgia"/>
                <a:cs typeface="Georgia"/>
                <a:sym typeface="Georgia"/>
              </a:defRPr>
            </a:lvl5pPr>
            <a:lvl6pPr indent="0" lvl="5" marL="1683315" marR="0" rtl="0" algn="l">
              <a:lnSpc>
                <a:spcPct val="100000"/>
              </a:lnSpc>
              <a:spcBef>
                <a:spcPts val="828"/>
              </a:spcBef>
              <a:spcAft>
                <a:spcPts val="0"/>
              </a:spcAft>
              <a:buClr>
                <a:schemeClr val="dk1"/>
              </a:buClr>
              <a:buSzPts val="1657"/>
              <a:buFont typeface="Georgia"/>
              <a:buNone/>
              <a:defRPr b="0" i="0" sz="1657" u="none" cap="none" strike="noStrike">
                <a:solidFill>
                  <a:schemeClr val="lt1"/>
                </a:solidFill>
                <a:latin typeface="Georgia"/>
                <a:ea typeface="Georgia"/>
                <a:cs typeface="Georgia"/>
                <a:sym typeface="Georgia"/>
              </a:defRPr>
            </a:lvl6pPr>
            <a:lvl7pPr indent="0" lvl="6" marL="2104144" marR="0" rtl="0" algn="l">
              <a:lnSpc>
                <a:spcPct val="100000"/>
              </a:lnSpc>
              <a:spcBef>
                <a:spcPts val="828"/>
              </a:spcBef>
              <a:spcAft>
                <a:spcPts val="0"/>
              </a:spcAft>
              <a:buClr>
                <a:schemeClr val="lt1"/>
              </a:buClr>
              <a:buSzPts val="1657"/>
              <a:buFont typeface="Georgia"/>
              <a:buNone/>
              <a:defRPr b="0" i="0" sz="1657" u="none" cap="none" strike="noStrike">
                <a:solidFill>
                  <a:schemeClr val="lt1"/>
                </a:solidFill>
                <a:latin typeface="Georgia"/>
                <a:ea typeface="Georgia"/>
                <a:cs typeface="Georgia"/>
                <a:sym typeface="Georgia"/>
              </a:defRPr>
            </a:lvl7pPr>
            <a:lvl8pPr indent="0" lvl="7" marL="2524973" marR="0" rtl="0" algn="l">
              <a:lnSpc>
                <a:spcPct val="100000"/>
              </a:lnSpc>
              <a:spcBef>
                <a:spcPts val="828"/>
              </a:spcBef>
              <a:spcAft>
                <a:spcPts val="0"/>
              </a:spcAft>
              <a:buClr>
                <a:schemeClr val="lt1"/>
              </a:buClr>
              <a:buSzPts val="1657"/>
              <a:buFont typeface="Georgia"/>
              <a:buNone/>
              <a:defRPr b="0" i="0" sz="1657" u="none" cap="none" strike="noStrike">
                <a:solidFill>
                  <a:schemeClr val="lt1"/>
                </a:solidFill>
                <a:latin typeface="Georgia"/>
                <a:ea typeface="Georgia"/>
                <a:cs typeface="Georgia"/>
                <a:sym typeface="Georgia"/>
              </a:defRPr>
            </a:lvl8pPr>
            <a:lvl9pPr indent="0" lvl="8" marL="2945802" marR="0" rtl="0" algn="l">
              <a:lnSpc>
                <a:spcPct val="100000"/>
              </a:lnSpc>
              <a:spcBef>
                <a:spcPts val="828"/>
              </a:spcBef>
              <a:spcAft>
                <a:spcPts val="828"/>
              </a:spcAft>
              <a:buClr>
                <a:schemeClr val="lt1"/>
              </a:buClr>
              <a:buSzPts val="1657"/>
              <a:buFont typeface="Arial"/>
              <a:buNone/>
              <a:defRPr b="1" i="0" sz="1657" u="none" cap="none" strike="noStrike">
                <a:solidFill>
                  <a:schemeClr val="lt1"/>
                </a:solidFill>
                <a:latin typeface="Georgia"/>
                <a:ea typeface="Georgia"/>
                <a:cs typeface="Georgia"/>
                <a:sym typeface="Georgia"/>
              </a:defRPr>
            </a:lvl9pPr>
          </a:lstStyle>
          <a:p/>
        </p:txBody>
      </p:sp>
      <p:sp>
        <p:nvSpPr>
          <p:cNvPr id="78" name="Shape 78"/>
          <p:cNvSpPr txBox="1"/>
          <p:nvPr>
            <p:ph idx="2" type="body"/>
          </p:nvPr>
        </p:nvSpPr>
        <p:spPr>
          <a:xfrm>
            <a:off x="2425947" y="359895"/>
            <a:ext cx="5254854" cy="140537"/>
          </a:xfrm>
          <a:prstGeom prst="rect">
            <a:avLst/>
          </a:prstGeom>
          <a:noFill/>
          <a:ln>
            <a:noFill/>
          </a:ln>
        </p:spPr>
        <p:txBody>
          <a:bodyPr anchorCtr="0" anchor="t" bIns="91425" lIns="91425" rIns="91425" wrap="square" tIns="91425"/>
          <a:lstStyle>
            <a:lvl1pPr indent="-228600" lvl="0" marL="457200" marR="0" rtl="0" algn="l">
              <a:lnSpc>
                <a:spcPct val="100000"/>
              </a:lnSpc>
              <a:spcBef>
                <a:spcPts val="0"/>
              </a:spcBef>
              <a:spcAft>
                <a:spcPts val="0"/>
              </a:spcAft>
              <a:buClr>
                <a:schemeClr val="dk1"/>
              </a:buClr>
              <a:buSzPts val="1012"/>
              <a:buFont typeface="Arial"/>
              <a:buNone/>
              <a:defRPr b="0" i="0" sz="1012" u="none" cap="none" strike="noStrike">
                <a:solidFill>
                  <a:schemeClr val="lt1"/>
                </a:solidFill>
                <a:latin typeface="Arial"/>
                <a:ea typeface="Arial"/>
                <a:cs typeface="Arial"/>
                <a:sym typeface="Arial"/>
              </a:defRPr>
            </a:lvl1pPr>
            <a:lvl2pPr indent="-287019" lvl="1" marL="914400" marR="0" rtl="0" algn="l">
              <a:lnSpc>
                <a:spcPct val="100000"/>
              </a:lnSpc>
              <a:spcBef>
                <a:spcPts val="828"/>
              </a:spcBef>
              <a:spcAft>
                <a:spcPts val="0"/>
              </a:spcAft>
              <a:buClr>
                <a:schemeClr val="dk1"/>
              </a:buClr>
              <a:buSzPts val="920"/>
              <a:buFont typeface="Georgia"/>
              <a:buChar char="•"/>
              <a:defRPr b="0" i="0" sz="920" u="none" cap="none" strike="noStrike">
                <a:solidFill>
                  <a:schemeClr val="lt1"/>
                </a:solidFill>
                <a:latin typeface="Arial"/>
                <a:ea typeface="Arial"/>
                <a:cs typeface="Arial"/>
                <a:sym typeface="Arial"/>
              </a:defRPr>
            </a:lvl2pPr>
            <a:lvl3pPr indent="-287019" lvl="2" marL="1371600" marR="0" rtl="0" algn="l">
              <a:lnSpc>
                <a:spcPct val="100000"/>
              </a:lnSpc>
              <a:spcBef>
                <a:spcPts val="828"/>
              </a:spcBef>
              <a:spcAft>
                <a:spcPts val="0"/>
              </a:spcAft>
              <a:buClr>
                <a:schemeClr val="dk1"/>
              </a:buClr>
              <a:buSzPts val="920"/>
              <a:buFont typeface="Georgia"/>
              <a:buChar char="-"/>
              <a:defRPr b="0" i="0" sz="920" u="none" cap="none" strike="noStrike">
                <a:solidFill>
                  <a:schemeClr val="lt1"/>
                </a:solidFill>
                <a:latin typeface="Arial"/>
                <a:ea typeface="Arial"/>
                <a:cs typeface="Arial"/>
                <a:sym typeface="Arial"/>
              </a:defRPr>
            </a:lvl3pPr>
            <a:lvl4pPr indent="-287019" lvl="3" marL="1828800" marR="0" rtl="0" algn="l">
              <a:lnSpc>
                <a:spcPct val="100000"/>
              </a:lnSpc>
              <a:spcBef>
                <a:spcPts val="828"/>
              </a:spcBef>
              <a:spcAft>
                <a:spcPts val="0"/>
              </a:spcAft>
              <a:buClr>
                <a:schemeClr val="dk1"/>
              </a:buClr>
              <a:buSzPts val="920"/>
              <a:buFont typeface="Georgia"/>
              <a:buChar char="◦"/>
              <a:defRPr b="0" i="0" sz="920" u="none" cap="none" strike="noStrike">
                <a:solidFill>
                  <a:schemeClr val="lt1"/>
                </a:solidFill>
                <a:latin typeface="Arial"/>
                <a:ea typeface="Arial"/>
                <a:cs typeface="Arial"/>
                <a:sym typeface="Arial"/>
              </a:defRPr>
            </a:lvl4pPr>
            <a:lvl5pPr indent="-287020" lvl="4" marL="2286000" marR="0" rtl="0" algn="l">
              <a:lnSpc>
                <a:spcPct val="100000"/>
              </a:lnSpc>
              <a:spcBef>
                <a:spcPts val="828"/>
              </a:spcBef>
              <a:spcAft>
                <a:spcPts val="0"/>
              </a:spcAft>
              <a:buClr>
                <a:schemeClr val="dk1"/>
              </a:buClr>
              <a:buSzPts val="920"/>
              <a:buFont typeface="Georgia"/>
              <a:buChar char="›"/>
              <a:defRPr b="0" i="0" sz="920" u="none" cap="none" strike="noStrike">
                <a:solidFill>
                  <a:schemeClr val="lt1"/>
                </a:solidFill>
                <a:latin typeface="Arial"/>
                <a:ea typeface="Arial"/>
                <a:cs typeface="Arial"/>
                <a:sym typeface="Arial"/>
              </a:defRPr>
            </a:lvl5pPr>
            <a:lvl6pPr indent="-345503" lvl="5" marL="2743200" marR="0" rtl="0" algn="l">
              <a:lnSpc>
                <a:spcPct val="100000"/>
              </a:lnSpc>
              <a:spcBef>
                <a:spcPts val="828"/>
              </a:spcBef>
              <a:spcAft>
                <a:spcPts val="0"/>
              </a:spcAft>
              <a:buClr>
                <a:schemeClr val="dk1"/>
              </a:buClr>
              <a:buSzPts val="1841"/>
              <a:buFont typeface="Georgia"/>
              <a:buAutoNum type="arabicPeriod"/>
              <a:defRPr b="0" i="0" sz="1841" u="none" cap="none" strike="noStrike">
                <a:solidFill>
                  <a:schemeClr val="dk1"/>
                </a:solidFill>
                <a:latin typeface="Georgia"/>
                <a:ea typeface="Georgia"/>
                <a:cs typeface="Georgia"/>
                <a:sym typeface="Georgia"/>
              </a:defRPr>
            </a:lvl6pPr>
            <a:lvl7pPr indent="-345503" lvl="6" marL="3200400" marR="0" rtl="0" algn="l">
              <a:lnSpc>
                <a:spcPct val="100000"/>
              </a:lnSpc>
              <a:spcBef>
                <a:spcPts val="828"/>
              </a:spcBef>
              <a:spcAft>
                <a:spcPts val="0"/>
              </a:spcAft>
              <a:buClr>
                <a:schemeClr val="dk1"/>
              </a:buClr>
              <a:buSzPts val="1841"/>
              <a:buFont typeface="Georgia"/>
              <a:buAutoNum type="alphaLcPeriod"/>
              <a:defRPr b="0" i="0" sz="1841" u="none" cap="none" strike="noStrike">
                <a:solidFill>
                  <a:schemeClr val="dk1"/>
                </a:solidFill>
                <a:latin typeface="Georgia"/>
                <a:ea typeface="Georgia"/>
                <a:cs typeface="Georgia"/>
                <a:sym typeface="Georgia"/>
              </a:defRPr>
            </a:lvl7pPr>
            <a:lvl8pPr indent="-345503" lvl="7" marL="3657600" marR="0" rtl="0" algn="l">
              <a:lnSpc>
                <a:spcPct val="100000"/>
              </a:lnSpc>
              <a:spcBef>
                <a:spcPts val="828"/>
              </a:spcBef>
              <a:spcAft>
                <a:spcPts val="0"/>
              </a:spcAft>
              <a:buClr>
                <a:schemeClr val="dk1"/>
              </a:buClr>
              <a:buSzPts val="1841"/>
              <a:buFont typeface="Georgia"/>
              <a:buAutoNum type="romanLcPeriod"/>
              <a:defRPr b="0" i="0" sz="1841" u="none" cap="none" strike="noStrike">
                <a:solidFill>
                  <a:schemeClr val="dk1"/>
                </a:solidFill>
                <a:latin typeface="Georgia"/>
                <a:ea typeface="Georgia"/>
                <a:cs typeface="Georgia"/>
                <a:sym typeface="Georgia"/>
              </a:defRPr>
            </a:lvl8pPr>
            <a:lvl9pPr indent="-228600" lvl="8" marL="4114800" marR="0" rtl="0" algn="l">
              <a:lnSpc>
                <a:spcPct val="100000"/>
              </a:lnSpc>
              <a:spcBef>
                <a:spcPts val="828"/>
              </a:spcBef>
              <a:spcAft>
                <a:spcPts val="828"/>
              </a:spcAft>
              <a:buClr>
                <a:schemeClr val="dk2"/>
              </a:buClr>
              <a:buSzPts val="1841"/>
              <a:buFont typeface="Arial"/>
              <a:buNone/>
              <a:defRPr b="1" i="0" sz="1841" u="none" cap="none" strike="noStrike">
                <a:solidFill>
                  <a:schemeClr val="dk2"/>
                </a:solidFill>
                <a:latin typeface="Georgia"/>
                <a:ea typeface="Georgia"/>
                <a:cs typeface="Georgia"/>
                <a:sym typeface="Georgia"/>
              </a:defRPr>
            </a:lvl9pPr>
          </a:lstStyle>
          <a:p/>
        </p:txBody>
      </p:sp>
      <p:cxnSp>
        <p:nvCxnSpPr>
          <p:cNvPr id="79" name="Shape 79"/>
          <p:cNvCxnSpPr/>
          <p:nvPr/>
        </p:nvCxnSpPr>
        <p:spPr>
          <a:xfrm flipH="1" rot="10800000">
            <a:off x="2253245" y="741341"/>
            <a:ext cx="8793300" cy="146400"/>
          </a:xfrm>
          <a:prstGeom prst="bentConnector2">
            <a:avLst/>
          </a:prstGeom>
          <a:noFill/>
          <a:ln cap="flat" cmpd="sng" w="12700">
            <a:solidFill>
              <a:schemeClr val="lt1"/>
            </a:solidFill>
            <a:prstDash val="solid"/>
            <a:round/>
            <a:headEnd len="med" w="med" type="none"/>
            <a:tailEnd len="med" w="med"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4_Cover Slide: Colour">
    <p:spTree>
      <p:nvGrpSpPr>
        <p:cNvPr id="80" name="Shape 80"/>
        <p:cNvGrpSpPr/>
        <p:nvPr/>
      </p:nvGrpSpPr>
      <p:grpSpPr>
        <a:xfrm>
          <a:off x="0" y="0"/>
          <a:ext cx="0" cy="0"/>
          <a:chOff x="0" y="0"/>
          <a:chExt cx="0" cy="0"/>
        </a:xfrm>
      </p:grpSpPr>
      <p:pic>
        <p:nvPicPr>
          <p:cNvPr descr="PwC_fl_wht.png" id="81" name="Shape 81"/>
          <p:cNvPicPr preferRelativeResize="0"/>
          <p:nvPr/>
        </p:nvPicPr>
        <p:blipFill rotWithShape="1">
          <a:blip r:embed="rId2">
            <a:alphaModFix/>
          </a:blip>
          <a:srcRect b="0" l="0" r="0" t="0"/>
          <a:stretch/>
        </p:blipFill>
        <p:spPr>
          <a:xfrm>
            <a:off x="1251220" y="5469420"/>
            <a:ext cx="1579404" cy="898508"/>
          </a:xfrm>
          <a:prstGeom prst="rect">
            <a:avLst/>
          </a:prstGeom>
          <a:noFill/>
          <a:ln>
            <a:noFill/>
          </a:ln>
        </p:spPr>
      </p:pic>
      <p:sp>
        <p:nvSpPr>
          <p:cNvPr id="82" name="Shape 82"/>
          <p:cNvSpPr txBox="1"/>
          <p:nvPr>
            <p:ph type="ctrTitle"/>
          </p:nvPr>
        </p:nvSpPr>
        <p:spPr>
          <a:xfrm>
            <a:off x="2425945" y="803317"/>
            <a:ext cx="6839066" cy="877782"/>
          </a:xfrm>
          <a:prstGeom prst="rect">
            <a:avLst/>
          </a:prstGeom>
          <a:noFill/>
          <a:ln>
            <a:noFill/>
          </a:ln>
        </p:spPr>
        <p:txBody>
          <a:bodyPr anchorCtr="0" anchor="t" bIns="91425" lIns="91425" rIns="91425" wrap="square" tIns="91425"/>
          <a:lstStyle>
            <a:lvl1pPr indent="0" lvl="0" marL="0" marR="0" rtl="0" algn="l">
              <a:lnSpc>
                <a:spcPct val="90000"/>
              </a:lnSpc>
              <a:spcBef>
                <a:spcPts val="0"/>
              </a:spcBef>
              <a:spcAft>
                <a:spcPts val="0"/>
              </a:spcAft>
              <a:buClr>
                <a:schemeClr val="dk1"/>
              </a:buClr>
              <a:buSzPts val="2945"/>
              <a:buFont typeface="Georgia"/>
              <a:buNone/>
              <a:defRPr b="1" i="1" sz="2945" u="none" cap="none" strike="noStrike">
                <a:solidFill>
                  <a:schemeClr val="dk1"/>
                </a:solidFill>
                <a:latin typeface="Georgia"/>
                <a:ea typeface="Georgia"/>
                <a:cs typeface="Georgia"/>
                <a:sym typeface="Georgia"/>
              </a:defRPr>
            </a:lvl1pPr>
            <a:lvl2pPr indent="0" lvl="1" rtl="0">
              <a:spcBef>
                <a:spcPts val="0"/>
              </a:spcBef>
              <a:spcAft>
                <a:spcPts val="0"/>
              </a:spcAft>
              <a:buSzPts val="1657"/>
              <a:buFont typeface="Arial"/>
              <a:buNone/>
              <a:defRPr sz="1657"/>
            </a:lvl2pPr>
            <a:lvl3pPr indent="0" lvl="2" rtl="0">
              <a:spcBef>
                <a:spcPts val="0"/>
              </a:spcBef>
              <a:spcAft>
                <a:spcPts val="0"/>
              </a:spcAft>
              <a:buSzPts val="1657"/>
              <a:buFont typeface="Arial"/>
              <a:buNone/>
              <a:defRPr sz="1657"/>
            </a:lvl3pPr>
            <a:lvl4pPr indent="0" lvl="3" rtl="0">
              <a:spcBef>
                <a:spcPts val="0"/>
              </a:spcBef>
              <a:spcAft>
                <a:spcPts val="0"/>
              </a:spcAft>
              <a:buSzPts val="1657"/>
              <a:buFont typeface="Arial"/>
              <a:buNone/>
              <a:defRPr sz="1657"/>
            </a:lvl4pPr>
            <a:lvl5pPr indent="0" lvl="4" rtl="0">
              <a:spcBef>
                <a:spcPts val="0"/>
              </a:spcBef>
              <a:spcAft>
                <a:spcPts val="0"/>
              </a:spcAft>
              <a:buSzPts val="1657"/>
              <a:buFont typeface="Arial"/>
              <a:buNone/>
              <a:defRPr sz="1657"/>
            </a:lvl5pPr>
            <a:lvl6pPr indent="0" lvl="5" rtl="0">
              <a:spcBef>
                <a:spcPts val="0"/>
              </a:spcBef>
              <a:spcAft>
                <a:spcPts val="0"/>
              </a:spcAft>
              <a:buSzPts val="1657"/>
              <a:buFont typeface="Arial"/>
              <a:buNone/>
              <a:defRPr sz="1657"/>
            </a:lvl6pPr>
            <a:lvl7pPr indent="0" lvl="6" rtl="0">
              <a:spcBef>
                <a:spcPts val="0"/>
              </a:spcBef>
              <a:spcAft>
                <a:spcPts val="0"/>
              </a:spcAft>
              <a:buSzPts val="1657"/>
              <a:buFont typeface="Arial"/>
              <a:buNone/>
              <a:defRPr sz="1657"/>
            </a:lvl7pPr>
            <a:lvl8pPr indent="0" lvl="7" rtl="0">
              <a:spcBef>
                <a:spcPts val="0"/>
              </a:spcBef>
              <a:spcAft>
                <a:spcPts val="0"/>
              </a:spcAft>
              <a:buSzPts val="1657"/>
              <a:buFont typeface="Arial"/>
              <a:buNone/>
              <a:defRPr sz="1657"/>
            </a:lvl8pPr>
            <a:lvl9pPr indent="0" lvl="8" rtl="0">
              <a:spcBef>
                <a:spcPts val="0"/>
              </a:spcBef>
              <a:spcAft>
                <a:spcPts val="0"/>
              </a:spcAft>
              <a:buSzPts val="1657"/>
              <a:buFont typeface="Arial"/>
              <a:buNone/>
              <a:defRPr sz="1657"/>
            </a:lvl9pPr>
          </a:lstStyle>
          <a:p/>
        </p:txBody>
      </p:sp>
      <p:sp>
        <p:nvSpPr>
          <p:cNvPr id="83" name="Shape 83"/>
          <p:cNvSpPr txBox="1"/>
          <p:nvPr>
            <p:ph idx="1" type="subTitle"/>
          </p:nvPr>
        </p:nvSpPr>
        <p:spPr>
          <a:xfrm>
            <a:off x="2425945" y="1774318"/>
            <a:ext cx="6839066" cy="877782"/>
          </a:xfrm>
          <a:prstGeom prst="rect">
            <a:avLst/>
          </a:prstGeom>
          <a:noFill/>
          <a:ln>
            <a:noFill/>
          </a:ln>
        </p:spPr>
        <p:txBody>
          <a:bodyPr anchorCtr="0" anchor="t" bIns="91425" lIns="91425" rIns="91425" wrap="square" tIns="91425"/>
          <a:lstStyle>
            <a:lvl1pPr indent="0" lvl="0" marL="0" marR="0" rtl="0" algn="l">
              <a:lnSpc>
                <a:spcPct val="90000"/>
              </a:lnSpc>
              <a:spcBef>
                <a:spcPts val="0"/>
              </a:spcBef>
              <a:spcAft>
                <a:spcPts val="0"/>
              </a:spcAft>
              <a:buClr>
                <a:schemeClr val="dk1"/>
              </a:buClr>
              <a:buSzPts val="2945"/>
              <a:buFont typeface="Georgia"/>
              <a:buNone/>
              <a:defRPr b="0" i="0" sz="2945" u="none" cap="none" strike="noStrike">
                <a:solidFill>
                  <a:schemeClr val="dk1"/>
                </a:solidFill>
                <a:latin typeface="Georgia"/>
                <a:ea typeface="Georgia"/>
                <a:cs typeface="Georgia"/>
                <a:sym typeface="Georgia"/>
              </a:defRPr>
            </a:lvl1pPr>
            <a:lvl2pPr indent="0" lvl="1" marL="0" marR="0" rtl="0" algn="l">
              <a:lnSpc>
                <a:spcPct val="100000"/>
              </a:lnSpc>
              <a:spcBef>
                <a:spcPts val="0"/>
              </a:spcBef>
              <a:spcAft>
                <a:spcPts val="0"/>
              </a:spcAft>
              <a:buClr>
                <a:schemeClr val="dk1"/>
              </a:buClr>
              <a:buSzPts val="1657"/>
              <a:buFont typeface="Georgia"/>
              <a:buNone/>
              <a:defRPr b="0" i="0" sz="1657" u="none" cap="none" strike="noStrike">
                <a:solidFill>
                  <a:schemeClr val="lt1"/>
                </a:solidFill>
                <a:latin typeface="Georgia"/>
                <a:ea typeface="Georgia"/>
                <a:cs typeface="Georgia"/>
                <a:sym typeface="Georgia"/>
              </a:defRPr>
            </a:lvl2pPr>
            <a:lvl3pPr indent="0" lvl="2" marL="420829" marR="0" rtl="0" algn="l">
              <a:lnSpc>
                <a:spcPct val="100000"/>
              </a:lnSpc>
              <a:spcBef>
                <a:spcPts val="828"/>
              </a:spcBef>
              <a:spcAft>
                <a:spcPts val="0"/>
              </a:spcAft>
              <a:buClr>
                <a:schemeClr val="dk1"/>
              </a:buClr>
              <a:buSzPts val="1657"/>
              <a:buFont typeface="Georgia"/>
              <a:buNone/>
              <a:defRPr b="0" i="0" sz="1657" u="none" cap="none" strike="noStrike">
                <a:solidFill>
                  <a:schemeClr val="lt1"/>
                </a:solidFill>
                <a:latin typeface="Georgia"/>
                <a:ea typeface="Georgia"/>
                <a:cs typeface="Georgia"/>
                <a:sym typeface="Georgia"/>
              </a:defRPr>
            </a:lvl3pPr>
            <a:lvl4pPr indent="0" lvl="3" marL="841658" marR="0" rtl="0" algn="l">
              <a:lnSpc>
                <a:spcPct val="100000"/>
              </a:lnSpc>
              <a:spcBef>
                <a:spcPts val="828"/>
              </a:spcBef>
              <a:spcAft>
                <a:spcPts val="0"/>
              </a:spcAft>
              <a:buClr>
                <a:schemeClr val="dk1"/>
              </a:buClr>
              <a:buSzPts val="1657"/>
              <a:buFont typeface="Georgia"/>
              <a:buNone/>
              <a:defRPr b="0" i="0" sz="1657" u="none" cap="none" strike="noStrike">
                <a:solidFill>
                  <a:schemeClr val="lt1"/>
                </a:solidFill>
                <a:latin typeface="Georgia"/>
                <a:ea typeface="Georgia"/>
                <a:cs typeface="Georgia"/>
                <a:sym typeface="Georgia"/>
              </a:defRPr>
            </a:lvl4pPr>
            <a:lvl5pPr indent="0" lvl="4" marL="1262486" marR="0" rtl="0" algn="l">
              <a:lnSpc>
                <a:spcPct val="100000"/>
              </a:lnSpc>
              <a:spcBef>
                <a:spcPts val="828"/>
              </a:spcBef>
              <a:spcAft>
                <a:spcPts val="0"/>
              </a:spcAft>
              <a:buClr>
                <a:schemeClr val="dk1"/>
              </a:buClr>
              <a:buSzPts val="1657"/>
              <a:buFont typeface="Georgia"/>
              <a:buNone/>
              <a:defRPr b="0" i="0" sz="1657" u="none" cap="none" strike="noStrike">
                <a:solidFill>
                  <a:schemeClr val="lt1"/>
                </a:solidFill>
                <a:latin typeface="Georgia"/>
                <a:ea typeface="Georgia"/>
                <a:cs typeface="Georgia"/>
                <a:sym typeface="Georgia"/>
              </a:defRPr>
            </a:lvl5pPr>
            <a:lvl6pPr indent="0" lvl="5" marL="1683315" marR="0" rtl="0" algn="l">
              <a:lnSpc>
                <a:spcPct val="100000"/>
              </a:lnSpc>
              <a:spcBef>
                <a:spcPts val="828"/>
              </a:spcBef>
              <a:spcAft>
                <a:spcPts val="0"/>
              </a:spcAft>
              <a:buClr>
                <a:schemeClr val="dk1"/>
              </a:buClr>
              <a:buSzPts val="1657"/>
              <a:buFont typeface="Georgia"/>
              <a:buNone/>
              <a:defRPr b="0" i="0" sz="1657" u="none" cap="none" strike="noStrike">
                <a:solidFill>
                  <a:schemeClr val="lt1"/>
                </a:solidFill>
                <a:latin typeface="Georgia"/>
                <a:ea typeface="Georgia"/>
                <a:cs typeface="Georgia"/>
                <a:sym typeface="Georgia"/>
              </a:defRPr>
            </a:lvl6pPr>
            <a:lvl7pPr indent="0" lvl="6" marL="2104144" marR="0" rtl="0" algn="l">
              <a:lnSpc>
                <a:spcPct val="100000"/>
              </a:lnSpc>
              <a:spcBef>
                <a:spcPts val="828"/>
              </a:spcBef>
              <a:spcAft>
                <a:spcPts val="0"/>
              </a:spcAft>
              <a:buClr>
                <a:schemeClr val="lt1"/>
              </a:buClr>
              <a:buSzPts val="1657"/>
              <a:buFont typeface="Georgia"/>
              <a:buNone/>
              <a:defRPr b="0" i="0" sz="1657" u="none" cap="none" strike="noStrike">
                <a:solidFill>
                  <a:schemeClr val="lt1"/>
                </a:solidFill>
                <a:latin typeface="Georgia"/>
                <a:ea typeface="Georgia"/>
                <a:cs typeface="Georgia"/>
                <a:sym typeface="Georgia"/>
              </a:defRPr>
            </a:lvl7pPr>
            <a:lvl8pPr indent="0" lvl="7" marL="2524973" marR="0" rtl="0" algn="l">
              <a:lnSpc>
                <a:spcPct val="100000"/>
              </a:lnSpc>
              <a:spcBef>
                <a:spcPts val="828"/>
              </a:spcBef>
              <a:spcAft>
                <a:spcPts val="0"/>
              </a:spcAft>
              <a:buClr>
                <a:schemeClr val="lt1"/>
              </a:buClr>
              <a:buSzPts val="1657"/>
              <a:buFont typeface="Georgia"/>
              <a:buNone/>
              <a:defRPr b="0" i="0" sz="1657" u="none" cap="none" strike="noStrike">
                <a:solidFill>
                  <a:schemeClr val="lt1"/>
                </a:solidFill>
                <a:latin typeface="Georgia"/>
                <a:ea typeface="Georgia"/>
                <a:cs typeface="Georgia"/>
                <a:sym typeface="Georgia"/>
              </a:defRPr>
            </a:lvl8pPr>
            <a:lvl9pPr indent="0" lvl="8" marL="2945802" marR="0" rtl="0" algn="l">
              <a:lnSpc>
                <a:spcPct val="100000"/>
              </a:lnSpc>
              <a:spcBef>
                <a:spcPts val="828"/>
              </a:spcBef>
              <a:spcAft>
                <a:spcPts val="828"/>
              </a:spcAft>
              <a:buClr>
                <a:schemeClr val="lt1"/>
              </a:buClr>
              <a:buSzPts val="1657"/>
              <a:buFont typeface="Arial"/>
              <a:buNone/>
              <a:defRPr b="1" i="0" sz="1657" u="none" cap="none" strike="noStrike">
                <a:solidFill>
                  <a:schemeClr val="lt1"/>
                </a:solidFill>
                <a:latin typeface="Georgia"/>
                <a:ea typeface="Georgia"/>
                <a:cs typeface="Georgia"/>
                <a:sym typeface="Georgia"/>
              </a:defRPr>
            </a:lvl9pPr>
          </a:lstStyle>
          <a:p/>
        </p:txBody>
      </p:sp>
      <p:sp>
        <p:nvSpPr>
          <p:cNvPr id="84" name="Shape 84"/>
          <p:cNvSpPr txBox="1"/>
          <p:nvPr>
            <p:ph idx="2" type="body"/>
          </p:nvPr>
        </p:nvSpPr>
        <p:spPr>
          <a:xfrm>
            <a:off x="2425947" y="359895"/>
            <a:ext cx="5254854" cy="140537"/>
          </a:xfrm>
          <a:prstGeom prst="rect">
            <a:avLst/>
          </a:prstGeom>
          <a:noFill/>
          <a:ln>
            <a:noFill/>
          </a:ln>
        </p:spPr>
        <p:txBody>
          <a:bodyPr anchorCtr="0" anchor="t" bIns="91425" lIns="91425" rIns="91425" wrap="square" tIns="91425"/>
          <a:lstStyle>
            <a:lvl1pPr indent="-228600" lvl="0" marL="457200" marR="0" rtl="0" algn="l">
              <a:lnSpc>
                <a:spcPct val="100000"/>
              </a:lnSpc>
              <a:spcBef>
                <a:spcPts val="0"/>
              </a:spcBef>
              <a:spcAft>
                <a:spcPts val="0"/>
              </a:spcAft>
              <a:buClr>
                <a:schemeClr val="dk1"/>
              </a:buClr>
              <a:buSzPts val="1012"/>
              <a:buFont typeface="Arial"/>
              <a:buNone/>
              <a:defRPr b="0" i="0" sz="1012" u="none" cap="none" strike="noStrike">
                <a:solidFill>
                  <a:schemeClr val="dk1"/>
                </a:solidFill>
                <a:latin typeface="Arial"/>
                <a:ea typeface="Arial"/>
                <a:cs typeface="Arial"/>
                <a:sym typeface="Arial"/>
              </a:defRPr>
            </a:lvl1pPr>
            <a:lvl2pPr indent="-287019" lvl="1" marL="914400" marR="0" rtl="0" algn="l">
              <a:lnSpc>
                <a:spcPct val="100000"/>
              </a:lnSpc>
              <a:spcBef>
                <a:spcPts val="828"/>
              </a:spcBef>
              <a:spcAft>
                <a:spcPts val="0"/>
              </a:spcAft>
              <a:buClr>
                <a:schemeClr val="dk1"/>
              </a:buClr>
              <a:buSzPts val="920"/>
              <a:buFont typeface="Georgia"/>
              <a:buChar char="•"/>
              <a:defRPr b="0" i="0" sz="920" u="none" cap="none" strike="noStrike">
                <a:solidFill>
                  <a:schemeClr val="lt1"/>
                </a:solidFill>
                <a:latin typeface="Arial"/>
                <a:ea typeface="Arial"/>
                <a:cs typeface="Arial"/>
                <a:sym typeface="Arial"/>
              </a:defRPr>
            </a:lvl2pPr>
            <a:lvl3pPr indent="-287019" lvl="2" marL="1371600" marR="0" rtl="0" algn="l">
              <a:lnSpc>
                <a:spcPct val="100000"/>
              </a:lnSpc>
              <a:spcBef>
                <a:spcPts val="828"/>
              </a:spcBef>
              <a:spcAft>
                <a:spcPts val="0"/>
              </a:spcAft>
              <a:buClr>
                <a:schemeClr val="dk1"/>
              </a:buClr>
              <a:buSzPts val="920"/>
              <a:buFont typeface="Georgia"/>
              <a:buChar char="-"/>
              <a:defRPr b="0" i="0" sz="920" u="none" cap="none" strike="noStrike">
                <a:solidFill>
                  <a:schemeClr val="lt1"/>
                </a:solidFill>
                <a:latin typeface="Arial"/>
                <a:ea typeface="Arial"/>
                <a:cs typeface="Arial"/>
                <a:sym typeface="Arial"/>
              </a:defRPr>
            </a:lvl3pPr>
            <a:lvl4pPr indent="-287019" lvl="3" marL="1828800" marR="0" rtl="0" algn="l">
              <a:lnSpc>
                <a:spcPct val="100000"/>
              </a:lnSpc>
              <a:spcBef>
                <a:spcPts val="828"/>
              </a:spcBef>
              <a:spcAft>
                <a:spcPts val="0"/>
              </a:spcAft>
              <a:buClr>
                <a:schemeClr val="dk1"/>
              </a:buClr>
              <a:buSzPts val="920"/>
              <a:buFont typeface="Georgia"/>
              <a:buChar char="◦"/>
              <a:defRPr b="0" i="0" sz="920" u="none" cap="none" strike="noStrike">
                <a:solidFill>
                  <a:schemeClr val="lt1"/>
                </a:solidFill>
                <a:latin typeface="Arial"/>
                <a:ea typeface="Arial"/>
                <a:cs typeface="Arial"/>
                <a:sym typeface="Arial"/>
              </a:defRPr>
            </a:lvl4pPr>
            <a:lvl5pPr indent="-287020" lvl="4" marL="2286000" marR="0" rtl="0" algn="l">
              <a:lnSpc>
                <a:spcPct val="100000"/>
              </a:lnSpc>
              <a:spcBef>
                <a:spcPts val="828"/>
              </a:spcBef>
              <a:spcAft>
                <a:spcPts val="0"/>
              </a:spcAft>
              <a:buClr>
                <a:schemeClr val="dk1"/>
              </a:buClr>
              <a:buSzPts val="920"/>
              <a:buFont typeface="Georgia"/>
              <a:buChar char="›"/>
              <a:defRPr b="0" i="0" sz="920" u="none" cap="none" strike="noStrike">
                <a:solidFill>
                  <a:schemeClr val="lt1"/>
                </a:solidFill>
                <a:latin typeface="Arial"/>
                <a:ea typeface="Arial"/>
                <a:cs typeface="Arial"/>
                <a:sym typeface="Arial"/>
              </a:defRPr>
            </a:lvl5pPr>
            <a:lvl6pPr indent="-345503" lvl="5" marL="2743200" marR="0" rtl="0" algn="l">
              <a:lnSpc>
                <a:spcPct val="100000"/>
              </a:lnSpc>
              <a:spcBef>
                <a:spcPts val="828"/>
              </a:spcBef>
              <a:spcAft>
                <a:spcPts val="0"/>
              </a:spcAft>
              <a:buClr>
                <a:schemeClr val="dk1"/>
              </a:buClr>
              <a:buSzPts val="1841"/>
              <a:buFont typeface="Georgia"/>
              <a:buAutoNum type="arabicPeriod"/>
              <a:defRPr b="0" i="0" sz="1841" u="none" cap="none" strike="noStrike">
                <a:solidFill>
                  <a:schemeClr val="dk1"/>
                </a:solidFill>
                <a:latin typeface="Georgia"/>
                <a:ea typeface="Georgia"/>
                <a:cs typeface="Georgia"/>
                <a:sym typeface="Georgia"/>
              </a:defRPr>
            </a:lvl6pPr>
            <a:lvl7pPr indent="-345503" lvl="6" marL="3200400" marR="0" rtl="0" algn="l">
              <a:lnSpc>
                <a:spcPct val="100000"/>
              </a:lnSpc>
              <a:spcBef>
                <a:spcPts val="828"/>
              </a:spcBef>
              <a:spcAft>
                <a:spcPts val="0"/>
              </a:spcAft>
              <a:buClr>
                <a:schemeClr val="dk1"/>
              </a:buClr>
              <a:buSzPts val="1841"/>
              <a:buFont typeface="Georgia"/>
              <a:buAutoNum type="alphaLcPeriod"/>
              <a:defRPr b="0" i="0" sz="1841" u="none" cap="none" strike="noStrike">
                <a:solidFill>
                  <a:schemeClr val="dk1"/>
                </a:solidFill>
                <a:latin typeface="Georgia"/>
                <a:ea typeface="Georgia"/>
                <a:cs typeface="Georgia"/>
                <a:sym typeface="Georgia"/>
              </a:defRPr>
            </a:lvl7pPr>
            <a:lvl8pPr indent="-345503" lvl="7" marL="3657600" marR="0" rtl="0" algn="l">
              <a:lnSpc>
                <a:spcPct val="100000"/>
              </a:lnSpc>
              <a:spcBef>
                <a:spcPts val="828"/>
              </a:spcBef>
              <a:spcAft>
                <a:spcPts val="0"/>
              </a:spcAft>
              <a:buClr>
                <a:schemeClr val="dk1"/>
              </a:buClr>
              <a:buSzPts val="1841"/>
              <a:buFont typeface="Georgia"/>
              <a:buAutoNum type="romanLcPeriod"/>
              <a:defRPr b="0" i="0" sz="1841" u="none" cap="none" strike="noStrike">
                <a:solidFill>
                  <a:schemeClr val="dk1"/>
                </a:solidFill>
                <a:latin typeface="Georgia"/>
                <a:ea typeface="Georgia"/>
                <a:cs typeface="Georgia"/>
                <a:sym typeface="Georgia"/>
              </a:defRPr>
            </a:lvl8pPr>
            <a:lvl9pPr indent="-228600" lvl="8" marL="4114800" marR="0" rtl="0" algn="l">
              <a:lnSpc>
                <a:spcPct val="100000"/>
              </a:lnSpc>
              <a:spcBef>
                <a:spcPts val="828"/>
              </a:spcBef>
              <a:spcAft>
                <a:spcPts val="828"/>
              </a:spcAft>
              <a:buClr>
                <a:schemeClr val="dk2"/>
              </a:buClr>
              <a:buSzPts val="1841"/>
              <a:buFont typeface="Arial"/>
              <a:buNone/>
              <a:defRPr b="1" i="0" sz="1841" u="none" cap="none" strike="noStrike">
                <a:solidFill>
                  <a:schemeClr val="dk2"/>
                </a:solidFill>
                <a:latin typeface="Georgia"/>
                <a:ea typeface="Georgia"/>
                <a:cs typeface="Georgia"/>
                <a:sym typeface="Georgia"/>
              </a:defRPr>
            </a:lvl9pPr>
          </a:lstStyle>
          <a:p/>
        </p:txBody>
      </p:sp>
      <p:cxnSp>
        <p:nvCxnSpPr>
          <p:cNvPr id="85" name="Shape 85"/>
          <p:cNvCxnSpPr/>
          <p:nvPr/>
        </p:nvCxnSpPr>
        <p:spPr>
          <a:xfrm flipH="1" rot="10800000">
            <a:off x="2253245" y="741341"/>
            <a:ext cx="8793300" cy="146400"/>
          </a:xfrm>
          <a:prstGeom prst="bentConnector2">
            <a:avLst/>
          </a:prstGeom>
          <a:noFill/>
          <a:ln cap="flat" cmpd="sng" w="12700">
            <a:solidFill>
              <a:schemeClr val="dk1"/>
            </a:solidFill>
            <a:prstDash val="solid"/>
            <a:round/>
            <a:headEnd len="med" w="med" type="none"/>
            <a:tailEnd len="med" w="med" type="none"/>
          </a:ln>
        </p:spPr>
      </p:cxnSp>
      <p:pic>
        <p:nvPicPr>
          <p:cNvPr descr="PwC_fl_c.png" id="86" name="Shape 86"/>
          <p:cNvPicPr preferRelativeResize="0"/>
          <p:nvPr/>
        </p:nvPicPr>
        <p:blipFill rotWithShape="1">
          <a:blip r:embed="rId3">
            <a:alphaModFix/>
          </a:blip>
          <a:srcRect b="0" l="0" r="0" t="0"/>
          <a:stretch/>
        </p:blipFill>
        <p:spPr>
          <a:xfrm>
            <a:off x="1248292" y="5471656"/>
            <a:ext cx="1579404" cy="89851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theme" Target="../theme/theme2.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pic>
        <p:nvPicPr>
          <p:cNvPr id="10" name="Shape 10"/>
          <p:cNvPicPr preferRelativeResize="0"/>
          <p:nvPr/>
        </p:nvPicPr>
        <p:blipFill/>
        <p:spPr>
          <a:xfrm>
            <a:off x="2096" y="1590"/>
            <a:ext cx="2094" cy="1587"/>
          </a:xfrm>
          <a:prstGeom prst="rect">
            <a:avLst/>
          </a:prstGeom>
          <a:solidFill>
            <a:srgbClr val="FFFFFF"/>
          </a:solidFill>
          <a:ln>
            <a:noFill/>
          </a:ln>
        </p:spPr>
      </p:pic>
      <p:sp>
        <p:nvSpPr>
          <p:cNvPr id="11" name="Shape 11"/>
          <p:cNvSpPr txBox="1"/>
          <p:nvPr>
            <p:ph idx="1" type="body"/>
          </p:nvPr>
        </p:nvSpPr>
        <p:spPr>
          <a:xfrm>
            <a:off x="682679" y="1682415"/>
            <a:ext cx="10337694" cy="4242612"/>
          </a:xfrm>
          <a:prstGeom prst="rect">
            <a:avLst/>
          </a:prstGeom>
          <a:noFill/>
          <a:ln>
            <a:noFill/>
          </a:ln>
        </p:spPr>
        <p:txBody>
          <a:bodyPr anchorCtr="0" anchor="t" bIns="91425" lIns="91425" rIns="91425" wrap="square" tIns="91425"/>
          <a:lstStyle>
            <a:lvl1pPr indent="-355600" lvl="0" marL="457200" marR="0" rtl="0" algn="l">
              <a:lnSpc>
                <a:spcPct val="100000"/>
              </a:lnSpc>
              <a:spcBef>
                <a:spcPts val="0"/>
              </a:spcBef>
              <a:spcAft>
                <a:spcPts val="0"/>
              </a:spcAft>
              <a:buClr>
                <a:schemeClr val="dk1"/>
              </a:buClr>
              <a:buSzPts val="2000"/>
              <a:buFont typeface="Georgia"/>
              <a:buChar char="●"/>
              <a:defRPr b="0" i="0" sz="2000" u="none" cap="none" strike="noStrike">
                <a:solidFill>
                  <a:schemeClr val="dk1"/>
                </a:solidFill>
                <a:latin typeface="Georgia"/>
                <a:ea typeface="Georgia"/>
                <a:cs typeface="Georgia"/>
                <a:sym typeface="Georgia"/>
              </a:defRPr>
            </a:lvl1pPr>
            <a:lvl2pPr indent="-355600" lvl="1" marL="914400" marR="0" rtl="0" algn="l">
              <a:lnSpc>
                <a:spcPct val="100000"/>
              </a:lnSpc>
              <a:spcBef>
                <a:spcPts val="900"/>
              </a:spcBef>
              <a:spcAft>
                <a:spcPts val="0"/>
              </a:spcAft>
              <a:buClr>
                <a:schemeClr val="dk1"/>
              </a:buClr>
              <a:buSzPts val="2000"/>
              <a:buFont typeface="Georgia"/>
              <a:buChar char="•"/>
              <a:defRPr b="0" i="0" sz="2000" u="none" cap="none" strike="noStrike">
                <a:solidFill>
                  <a:schemeClr val="dk1"/>
                </a:solidFill>
                <a:latin typeface="Georgia"/>
                <a:ea typeface="Georgia"/>
                <a:cs typeface="Georgia"/>
                <a:sym typeface="Georgia"/>
              </a:defRPr>
            </a:lvl2pPr>
            <a:lvl3pPr indent="-355600" lvl="2" marL="1371600" marR="0" rtl="0" algn="l">
              <a:lnSpc>
                <a:spcPct val="100000"/>
              </a:lnSpc>
              <a:spcBef>
                <a:spcPts val="900"/>
              </a:spcBef>
              <a:spcAft>
                <a:spcPts val="0"/>
              </a:spcAft>
              <a:buClr>
                <a:schemeClr val="dk1"/>
              </a:buClr>
              <a:buSzPts val="2000"/>
              <a:buFont typeface="Georgia"/>
              <a:buChar char="-"/>
              <a:defRPr b="0" i="0" sz="2000" u="none" cap="none" strike="noStrike">
                <a:solidFill>
                  <a:schemeClr val="dk1"/>
                </a:solidFill>
                <a:latin typeface="Georgia"/>
                <a:ea typeface="Georgia"/>
                <a:cs typeface="Georgia"/>
                <a:sym typeface="Georgia"/>
              </a:defRPr>
            </a:lvl3pPr>
            <a:lvl4pPr indent="-355600" lvl="3" marL="1828800" marR="0" rtl="0" algn="l">
              <a:lnSpc>
                <a:spcPct val="100000"/>
              </a:lnSpc>
              <a:spcBef>
                <a:spcPts val="900"/>
              </a:spcBef>
              <a:spcAft>
                <a:spcPts val="0"/>
              </a:spcAft>
              <a:buClr>
                <a:schemeClr val="dk1"/>
              </a:buClr>
              <a:buSzPts val="2000"/>
              <a:buFont typeface="Georgia"/>
              <a:buChar char="◦"/>
              <a:defRPr b="0" i="0" sz="2000" u="none" cap="none" strike="noStrike">
                <a:solidFill>
                  <a:schemeClr val="dk1"/>
                </a:solidFill>
                <a:latin typeface="Georgia"/>
                <a:ea typeface="Georgia"/>
                <a:cs typeface="Georgia"/>
                <a:sym typeface="Georgia"/>
              </a:defRPr>
            </a:lvl4pPr>
            <a:lvl5pPr indent="-355600" lvl="4" marL="2286000" marR="0" rtl="0" algn="l">
              <a:lnSpc>
                <a:spcPct val="100000"/>
              </a:lnSpc>
              <a:spcBef>
                <a:spcPts val="900"/>
              </a:spcBef>
              <a:spcAft>
                <a:spcPts val="0"/>
              </a:spcAft>
              <a:buClr>
                <a:schemeClr val="dk1"/>
              </a:buClr>
              <a:buSzPts val="2000"/>
              <a:buFont typeface="Georgia"/>
              <a:buChar char="›"/>
              <a:defRPr b="0" i="0" sz="2000" u="none" cap="none" strike="noStrike">
                <a:solidFill>
                  <a:schemeClr val="dk1"/>
                </a:solidFill>
                <a:latin typeface="Georgia"/>
                <a:ea typeface="Georgia"/>
                <a:cs typeface="Georgia"/>
                <a:sym typeface="Georgia"/>
              </a:defRPr>
            </a:lvl5pPr>
            <a:lvl6pPr indent="-355600" lvl="5" marL="2743200" marR="0" rtl="0" algn="l">
              <a:lnSpc>
                <a:spcPct val="100000"/>
              </a:lnSpc>
              <a:spcBef>
                <a:spcPts val="900"/>
              </a:spcBef>
              <a:spcAft>
                <a:spcPts val="0"/>
              </a:spcAft>
              <a:buClr>
                <a:schemeClr val="dk1"/>
              </a:buClr>
              <a:buSzPts val="2000"/>
              <a:buFont typeface="Georgia"/>
              <a:buAutoNum type="arabicPeriod"/>
              <a:defRPr b="0" i="0" sz="2000" u="none" cap="none" strike="noStrike">
                <a:solidFill>
                  <a:schemeClr val="dk1"/>
                </a:solidFill>
                <a:latin typeface="Georgia"/>
                <a:ea typeface="Georgia"/>
                <a:cs typeface="Georgia"/>
                <a:sym typeface="Georgia"/>
              </a:defRPr>
            </a:lvl6pPr>
            <a:lvl7pPr indent="-355600" lvl="6" marL="3200400" marR="0" rtl="0" algn="l">
              <a:lnSpc>
                <a:spcPct val="100000"/>
              </a:lnSpc>
              <a:spcBef>
                <a:spcPts val="900"/>
              </a:spcBef>
              <a:spcAft>
                <a:spcPts val="0"/>
              </a:spcAft>
              <a:buClr>
                <a:schemeClr val="dk1"/>
              </a:buClr>
              <a:buSzPts val="2000"/>
              <a:buFont typeface="Georgia"/>
              <a:buAutoNum type="alphaLcPeriod"/>
              <a:defRPr b="0" i="0" sz="2000" u="none" cap="none" strike="noStrike">
                <a:solidFill>
                  <a:schemeClr val="dk1"/>
                </a:solidFill>
                <a:latin typeface="Georgia"/>
                <a:ea typeface="Georgia"/>
                <a:cs typeface="Georgia"/>
                <a:sym typeface="Georgia"/>
              </a:defRPr>
            </a:lvl7pPr>
            <a:lvl8pPr indent="-355600" lvl="7" marL="3657600" marR="0" rtl="0" algn="l">
              <a:lnSpc>
                <a:spcPct val="100000"/>
              </a:lnSpc>
              <a:spcBef>
                <a:spcPts val="900"/>
              </a:spcBef>
              <a:spcAft>
                <a:spcPts val="0"/>
              </a:spcAft>
              <a:buClr>
                <a:schemeClr val="dk1"/>
              </a:buClr>
              <a:buSzPts val="2000"/>
              <a:buFont typeface="Georgia"/>
              <a:buAutoNum type="romanLcPeriod"/>
              <a:defRPr b="0" i="0" sz="2000" u="none" cap="none" strike="noStrike">
                <a:solidFill>
                  <a:schemeClr val="dk1"/>
                </a:solidFill>
                <a:latin typeface="Georgia"/>
                <a:ea typeface="Georgia"/>
                <a:cs typeface="Georgia"/>
                <a:sym typeface="Georgia"/>
              </a:defRPr>
            </a:lvl8pPr>
            <a:lvl9pPr indent="-355600" lvl="8" marL="4114800" marR="0" rtl="0" algn="l">
              <a:lnSpc>
                <a:spcPct val="100000"/>
              </a:lnSpc>
              <a:spcBef>
                <a:spcPts val="900"/>
              </a:spcBef>
              <a:spcAft>
                <a:spcPts val="900"/>
              </a:spcAft>
              <a:buClr>
                <a:schemeClr val="dk2"/>
              </a:buClr>
              <a:buSzPts val="2000"/>
              <a:buFont typeface="Arial"/>
              <a:buChar char="■"/>
              <a:defRPr b="1" i="0" sz="2000" u="none" cap="none" strike="noStrike">
                <a:solidFill>
                  <a:schemeClr val="dk2"/>
                </a:solidFill>
                <a:latin typeface="Georgia"/>
                <a:ea typeface="Georgia"/>
                <a:cs typeface="Georgia"/>
                <a:sym typeface="Georgia"/>
              </a:defRPr>
            </a:lvl9pPr>
          </a:lstStyle>
          <a:p/>
        </p:txBody>
      </p:sp>
      <p:sp>
        <p:nvSpPr>
          <p:cNvPr id="12" name="Shape 12"/>
          <p:cNvSpPr txBox="1"/>
          <p:nvPr>
            <p:ph type="title"/>
          </p:nvPr>
        </p:nvSpPr>
        <p:spPr>
          <a:xfrm>
            <a:off x="682679" y="658336"/>
            <a:ext cx="10337694" cy="877782"/>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SzPts val="2400"/>
              <a:buFont typeface="Georgia"/>
              <a:buNone/>
              <a:defRPr b="1" i="1" sz="2400" u="none" cap="none" strike="noStrike">
                <a:solidFill>
                  <a:schemeClr val="dk1"/>
                </a:solidFill>
                <a:latin typeface="Georgia"/>
                <a:ea typeface="Georgia"/>
                <a:cs typeface="Georgia"/>
                <a:sym typeface="Georgia"/>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7.jpg"/><Relationship Id="rId4" Type="http://schemas.openxmlformats.org/officeDocument/2006/relationships/image" Target="../media/image3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6.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24.jpg"/><Relationship Id="rId5" Type="http://schemas.openxmlformats.org/officeDocument/2006/relationships/image" Target="../media/image15.png"/><Relationship Id="rId6"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32.png"/><Relationship Id="rId5" Type="http://schemas.openxmlformats.org/officeDocument/2006/relationships/image" Target="../media/image16.png"/><Relationship Id="rId6"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22.png"/><Relationship Id="rId5"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29.jpg"/><Relationship Id="rId9" Type="http://schemas.openxmlformats.org/officeDocument/2006/relationships/image" Target="../media/image21.png"/><Relationship Id="rId5" Type="http://schemas.openxmlformats.org/officeDocument/2006/relationships/image" Target="../media/image30.jpg"/><Relationship Id="rId6" Type="http://schemas.openxmlformats.org/officeDocument/2006/relationships/image" Target="../media/image28.jpg"/><Relationship Id="rId7" Type="http://schemas.openxmlformats.org/officeDocument/2006/relationships/image" Target="../media/image26.jpg"/><Relationship Id="rId8"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1.jpg"/><Relationship Id="rId4" Type="http://schemas.openxmlformats.org/officeDocument/2006/relationships/image" Target="../media/image8.png"/><Relationship Id="rId5"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8.png"/><Relationship Id="rId4" Type="http://schemas.openxmlformats.org/officeDocument/2006/relationships/image" Target="../media/image4.png"/><Relationship Id="rId5"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7.jpg"/><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3.jp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10.png"/><Relationship Id="rId7"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5.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4.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1" name="Shape 351"/>
        <p:cNvGrpSpPr/>
        <p:nvPr/>
      </p:nvGrpSpPr>
      <p:grpSpPr>
        <a:xfrm>
          <a:off x="0" y="0"/>
          <a:ext cx="0" cy="0"/>
          <a:chOff x="0" y="0"/>
          <a:chExt cx="0" cy="0"/>
        </a:xfrm>
      </p:grpSpPr>
      <p:pic>
        <p:nvPicPr>
          <p:cNvPr id="352" name="Shape 352"/>
          <p:cNvPicPr preferRelativeResize="0"/>
          <p:nvPr/>
        </p:nvPicPr>
        <p:blipFill/>
        <p:spPr>
          <a:xfrm>
            <a:off x="1600929" y="137032"/>
            <a:ext cx="1522" cy="1522"/>
          </a:xfrm>
          <a:prstGeom prst="rect">
            <a:avLst/>
          </a:prstGeom>
          <a:solidFill>
            <a:srgbClr val="FFFFFF"/>
          </a:solidFill>
          <a:ln>
            <a:noFill/>
          </a:ln>
        </p:spPr>
      </p:pic>
      <p:sp>
        <p:nvSpPr>
          <p:cNvPr id="353" name="Shape 353"/>
          <p:cNvSpPr/>
          <p:nvPr/>
        </p:nvSpPr>
        <p:spPr>
          <a:xfrm>
            <a:off x="1644759" y="136973"/>
            <a:ext cx="1381" cy="1381"/>
          </a:xfrm>
          <a:prstGeom prst="rect">
            <a:avLst/>
          </a:prstGeom>
          <a:solidFill>
            <a:srgbClr val="FFFFFF"/>
          </a:solid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ts val="1352"/>
              <a:buFont typeface="Arial"/>
              <a:buNone/>
            </a:pPr>
            <a:r>
              <a:t/>
            </a:r>
            <a:endParaRPr b="0" i="0" sz="1352" u="none" cap="none" strike="noStrike">
              <a:solidFill>
                <a:srgbClr val="000000"/>
              </a:solidFill>
              <a:latin typeface="Arial"/>
              <a:ea typeface="Arial"/>
              <a:cs typeface="Arial"/>
              <a:sym typeface="Arial"/>
            </a:endParaRPr>
          </a:p>
        </p:txBody>
      </p:sp>
      <p:pic>
        <p:nvPicPr>
          <p:cNvPr id="354" name="Shape 354"/>
          <p:cNvPicPr preferRelativeResize="0"/>
          <p:nvPr/>
        </p:nvPicPr>
        <p:blipFill rotWithShape="1">
          <a:blip r:embed="rId3">
            <a:alphaModFix/>
          </a:blip>
          <a:srcRect b="0" l="0" r="0" t="0"/>
          <a:stretch/>
        </p:blipFill>
        <p:spPr>
          <a:xfrm>
            <a:off x="0" y="-258417"/>
            <a:ext cx="11703050" cy="6873013"/>
          </a:xfrm>
          <a:prstGeom prst="rect">
            <a:avLst/>
          </a:prstGeom>
          <a:noFill/>
          <a:ln>
            <a:noFill/>
          </a:ln>
        </p:spPr>
      </p:pic>
      <p:sp>
        <p:nvSpPr>
          <p:cNvPr id="355" name="Shape 355"/>
          <p:cNvSpPr txBox="1"/>
          <p:nvPr/>
        </p:nvSpPr>
        <p:spPr>
          <a:xfrm>
            <a:off x="1054241" y="803558"/>
            <a:ext cx="4707000" cy="2197500"/>
          </a:xfrm>
          <a:prstGeom prst="rect">
            <a:avLst/>
          </a:prstGeom>
          <a:noFill/>
          <a:ln>
            <a:noFill/>
          </a:ln>
        </p:spPr>
        <p:txBody>
          <a:bodyPr anchorCtr="0" anchor="t" bIns="42050" lIns="84150" rIns="84150" wrap="square" tIns="42050">
            <a:noAutofit/>
          </a:bodyPr>
          <a:lstStyle/>
          <a:p>
            <a:pPr indent="0" lvl="0" marL="0" marR="0" rtl="0" algn="l">
              <a:lnSpc>
                <a:spcPct val="100000"/>
              </a:lnSpc>
              <a:spcBef>
                <a:spcPts val="0"/>
              </a:spcBef>
              <a:spcAft>
                <a:spcPts val="0"/>
              </a:spcAft>
              <a:buClr>
                <a:schemeClr val="lt1"/>
              </a:buClr>
              <a:buSzPts val="1105"/>
              <a:buFont typeface="Arial"/>
              <a:buNone/>
            </a:pPr>
            <a:r>
              <a:rPr b="1" lang="en-US" sz="4418">
                <a:solidFill>
                  <a:srgbClr val="7F7F7F"/>
                </a:solidFill>
              </a:rPr>
              <a:t>Forum stratégique sur l'intelligence artificielle</a:t>
            </a:r>
            <a:endParaRPr b="1" i="0" sz="4418" u="none" cap="none" strike="noStrike">
              <a:solidFill>
                <a:srgbClr val="7F7F7F"/>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783"/>
              <a:buFont typeface="Arial"/>
              <a:buNone/>
            </a:pPr>
            <a:r>
              <a:t/>
            </a:r>
            <a:endParaRPr b="0" i="0" sz="3130" u="none" cap="none" strike="noStrike">
              <a:solidFill>
                <a:srgbClr val="7F7F7F"/>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500"/>
              <a:buFont typeface="Georgia"/>
              <a:buNone/>
            </a:pPr>
            <a:r>
              <a:rPr b="1" i="1" lang="en-US" sz="2000" u="none" cap="none" strike="noStrike">
                <a:solidFill>
                  <a:srgbClr val="7F7F7F"/>
                </a:solidFill>
                <a:latin typeface="Georgia"/>
                <a:ea typeface="Georgia"/>
                <a:cs typeface="Georgia"/>
                <a:sym typeface="Georgia"/>
              </a:rPr>
              <a:t>Ramy Sedra</a:t>
            </a:r>
            <a:endParaRPr b="1" i="1" sz="2000" u="none" cap="none" strike="noStrike">
              <a:solidFill>
                <a:srgbClr val="7F7F7F"/>
              </a:solidFill>
              <a:latin typeface="Georgia"/>
              <a:ea typeface="Georgia"/>
              <a:cs typeface="Georgia"/>
              <a:sym typeface="Georgia"/>
            </a:endParaRPr>
          </a:p>
          <a:p>
            <a:pPr indent="0" lvl="0" marL="0" marR="0" rtl="0" algn="l">
              <a:lnSpc>
                <a:spcPct val="100000"/>
              </a:lnSpc>
              <a:spcBef>
                <a:spcPts val="0"/>
              </a:spcBef>
              <a:spcAft>
                <a:spcPts val="0"/>
              </a:spcAft>
              <a:buClr>
                <a:schemeClr val="lt1"/>
              </a:buClr>
              <a:buSzPts val="500"/>
              <a:buFont typeface="Georgia"/>
              <a:buNone/>
            </a:pPr>
            <a:r>
              <a:rPr i="1" lang="en-US" sz="2000">
                <a:solidFill>
                  <a:srgbClr val="7F7F7F"/>
                </a:solidFill>
                <a:latin typeface="Georgia"/>
                <a:ea typeface="Georgia"/>
                <a:cs typeface="Georgia"/>
                <a:sym typeface="Georgia"/>
              </a:rPr>
              <a:t>Associé services-conseils et leader national analytique des données </a:t>
            </a:r>
            <a:endParaRPr i="1" sz="2000">
              <a:solidFill>
                <a:srgbClr val="7F7F7F"/>
              </a:solidFill>
              <a:latin typeface="Georgia"/>
              <a:ea typeface="Georgia"/>
              <a:cs typeface="Georgia"/>
              <a:sym typeface="Georgia"/>
            </a:endParaRPr>
          </a:p>
          <a:p>
            <a:pPr indent="0" lvl="0" marL="0" marR="0" rtl="0" algn="l">
              <a:lnSpc>
                <a:spcPct val="100000"/>
              </a:lnSpc>
              <a:spcBef>
                <a:spcPts val="0"/>
              </a:spcBef>
              <a:spcAft>
                <a:spcPts val="0"/>
              </a:spcAft>
              <a:buClr>
                <a:schemeClr val="lt1"/>
              </a:buClr>
              <a:buSzPts val="500"/>
              <a:buFont typeface="Georgia"/>
              <a:buNone/>
            </a:pPr>
            <a:r>
              <a:rPr i="1" lang="en-US" sz="2000">
                <a:solidFill>
                  <a:srgbClr val="7F7F7F"/>
                </a:solidFill>
                <a:latin typeface="Georgia"/>
                <a:ea typeface="Georgia"/>
                <a:cs typeface="Georgia"/>
                <a:sym typeface="Georgia"/>
              </a:rPr>
              <a:t>PwC Canada.</a:t>
            </a:r>
            <a:endParaRPr b="0" i="1" sz="2000" u="none" cap="none" strike="noStrike">
              <a:solidFill>
                <a:srgbClr val="7F7F7F"/>
              </a:solidFill>
              <a:latin typeface="Georgia"/>
              <a:ea typeface="Georgia"/>
              <a:cs typeface="Georgia"/>
              <a:sym typeface="Georgia"/>
            </a:endParaRPr>
          </a:p>
        </p:txBody>
      </p:sp>
      <p:pic>
        <p:nvPicPr>
          <p:cNvPr id="356" name="Shape 356"/>
          <p:cNvPicPr preferRelativeResize="0"/>
          <p:nvPr/>
        </p:nvPicPr>
        <p:blipFill>
          <a:blip r:embed="rId4">
            <a:alphaModFix/>
          </a:blip>
          <a:stretch>
            <a:fillRect/>
          </a:stretch>
        </p:blipFill>
        <p:spPr>
          <a:xfrm>
            <a:off x="496357" y="5710861"/>
            <a:ext cx="855224" cy="64884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3" name="Shape 453"/>
        <p:cNvGrpSpPr/>
        <p:nvPr/>
      </p:nvGrpSpPr>
      <p:grpSpPr>
        <a:xfrm>
          <a:off x="0" y="0"/>
          <a:ext cx="0" cy="0"/>
          <a:chOff x="0" y="0"/>
          <a:chExt cx="0" cy="0"/>
        </a:xfrm>
      </p:grpSpPr>
      <p:pic>
        <p:nvPicPr>
          <p:cNvPr id="454" name="Shape 454"/>
          <p:cNvPicPr preferRelativeResize="0"/>
          <p:nvPr/>
        </p:nvPicPr>
        <p:blipFill/>
        <p:spPr>
          <a:xfrm>
            <a:off x="1600929" y="137032"/>
            <a:ext cx="1522" cy="1522"/>
          </a:xfrm>
          <a:prstGeom prst="rect">
            <a:avLst/>
          </a:prstGeom>
          <a:solidFill>
            <a:srgbClr val="FFFFFF"/>
          </a:solidFill>
          <a:ln>
            <a:noFill/>
          </a:ln>
        </p:spPr>
      </p:pic>
      <p:pic>
        <p:nvPicPr>
          <p:cNvPr id="455" name="Shape 455"/>
          <p:cNvPicPr preferRelativeResize="0"/>
          <p:nvPr/>
        </p:nvPicPr>
        <p:blipFill rotWithShape="1">
          <a:blip r:embed="rId3">
            <a:alphaModFix/>
          </a:blip>
          <a:srcRect b="0" l="0" r="0" t="0"/>
          <a:stretch/>
        </p:blipFill>
        <p:spPr>
          <a:xfrm>
            <a:off x="0" y="-491602"/>
            <a:ext cx="11703049" cy="7077535"/>
          </a:xfrm>
          <a:prstGeom prst="rect">
            <a:avLst/>
          </a:prstGeom>
          <a:noFill/>
          <a:ln>
            <a:noFill/>
          </a:ln>
        </p:spPr>
      </p:pic>
      <p:sp>
        <p:nvSpPr>
          <p:cNvPr id="456" name="Shape 456"/>
          <p:cNvSpPr/>
          <p:nvPr/>
        </p:nvSpPr>
        <p:spPr>
          <a:xfrm>
            <a:off x="1644759" y="136973"/>
            <a:ext cx="1381" cy="1381"/>
          </a:xfrm>
          <a:prstGeom prst="rect">
            <a:avLst/>
          </a:prstGeom>
          <a:solidFill>
            <a:srgbClr val="FFFFFF"/>
          </a:solid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ts val="1352"/>
              <a:buFont typeface="Arial"/>
              <a:buNone/>
            </a:pPr>
            <a:r>
              <a:t/>
            </a:r>
            <a:endParaRPr b="0" i="0" sz="1352" u="none" cap="none" strike="noStrike">
              <a:solidFill>
                <a:srgbClr val="000000"/>
              </a:solidFill>
              <a:latin typeface="Arial"/>
              <a:ea typeface="Arial"/>
              <a:cs typeface="Arial"/>
              <a:sym typeface="Arial"/>
            </a:endParaRPr>
          </a:p>
        </p:txBody>
      </p:sp>
      <p:pic>
        <p:nvPicPr>
          <p:cNvPr id="457" name="Shape 457"/>
          <p:cNvPicPr preferRelativeResize="0"/>
          <p:nvPr/>
        </p:nvPicPr>
        <p:blipFill rotWithShape="1">
          <a:blip r:embed="rId4">
            <a:alphaModFix/>
          </a:blip>
          <a:srcRect b="0" l="0" r="0" t="0"/>
          <a:stretch/>
        </p:blipFill>
        <p:spPr>
          <a:xfrm>
            <a:off x="470949" y="5980800"/>
            <a:ext cx="491259" cy="37216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2" name="Shape 462"/>
        <p:cNvGrpSpPr/>
        <p:nvPr/>
      </p:nvGrpSpPr>
      <p:grpSpPr>
        <a:xfrm>
          <a:off x="0" y="0"/>
          <a:ext cx="0" cy="0"/>
          <a:chOff x="0" y="0"/>
          <a:chExt cx="0" cy="0"/>
        </a:xfrm>
      </p:grpSpPr>
      <p:pic>
        <p:nvPicPr>
          <p:cNvPr id="463" name="Shape 463"/>
          <p:cNvPicPr preferRelativeResize="0"/>
          <p:nvPr/>
        </p:nvPicPr>
        <p:blipFill/>
        <p:spPr>
          <a:xfrm>
            <a:off x="1600929" y="137032"/>
            <a:ext cx="1522" cy="1522"/>
          </a:xfrm>
          <a:prstGeom prst="rect">
            <a:avLst/>
          </a:prstGeom>
          <a:solidFill>
            <a:srgbClr val="FFFFFF"/>
          </a:solidFill>
          <a:ln>
            <a:noFill/>
          </a:ln>
        </p:spPr>
      </p:pic>
      <p:sp>
        <p:nvSpPr>
          <p:cNvPr id="464" name="Shape 464"/>
          <p:cNvSpPr/>
          <p:nvPr/>
        </p:nvSpPr>
        <p:spPr>
          <a:xfrm>
            <a:off x="1644759" y="136973"/>
            <a:ext cx="1381" cy="1381"/>
          </a:xfrm>
          <a:prstGeom prst="rect">
            <a:avLst/>
          </a:prstGeom>
          <a:solidFill>
            <a:srgbClr val="FFFFFF"/>
          </a:solid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ts val="1352"/>
              <a:buFont typeface="Arial"/>
              <a:buNone/>
            </a:pPr>
            <a:r>
              <a:t/>
            </a:r>
            <a:endParaRPr b="0" i="0" sz="1352" u="none" cap="none" strike="noStrike">
              <a:solidFill>
                <a:srgbClr val="000000"/>
              </a:solidFill>
              <a:latin typeface="Arial"/>
              <a:ea typeface="Arial"/>
              <a:cs typeface="Arial"/>
              <a:sym typeface="Arial"/>
            </a:endParaRPr>
          </a:p>
        </p:txBody>
      </p:sp>
      <p:pic>
        <p:nvPicPr>
          <p:cNvPr id="465" name="Shape 465"/>
          <p:cNvPicPr preferRelativeResize="0"/>
          <p:nvPr/>
        </p:nvPicPr>
        <p:blipFill rotWithShape="1">
          <a:blip r:embed="rId3">
            <a:alphaModFix/>
          </a:blip>
          <a:srcRect b="0" l="0" r="0" t="0"/>
          <a:stretch/>
        </p:blipFill>
        <p:spPr>
          <a:xfrm>
            <a:off x="470949" y="5975161"/>
            <a:ext cx="497765" cy="377804"/>
          </a:xfrm>
          <a:prstGeom prst="rect">
            <a:avLst/>
          </a:prstGeom>
          <a:noFill/>
          <a:ln>
            <a:noFill/>
          </a:ln>
        </p:spPr>
      </p:pic>
      <p:pic>
        <p:nvPicPr>
          <p:cNvPr id="466" name="Shape 466"/>
          <p:cNvPicPr preferRelativeResize="0"/>
          <p:nvPr/>
        </p:nvPicPr>
        <p:blipFill rotWithShape="1">
          <a:blip r:embed="rId4">
            <a:alphaModFix/>
          </a:blip>
          <a:srcRect b="0" l="0" r="0" t="0"/>
          <a:stretch/>
        </p:blipFill>
        <p:spPr>
          <a:xfrm>
            <a:off x="1984595" y="892449"/>
            <a:ext cx="8504238" cy="5709156"/>
          </a:xfrm>
          <a:prstGeom prst="rect">
            <a:avLst/>
          </a:prstGeom>
          <a:noFill/>
          <a:ln>
            <a:noFill/>
          </a:ln>
        </p:spPr>
      </p:pic>
      <p:pic>
        <p:nvPicPr>
          <p:cNvPr id="467" name="Shape 467"/>
          <p:cNvPicPr preferRelativeResize="0"/>
          <p:nvPr/>
        </p:nvPicPr>
        <p:blipFill rotWithShape="1">
          <a:blip r:embed="rId5">
            <a:alphaModFix/>
          </a:blip>
          <a:srcRect b="0" l="0" r="0" t="0"/>
          <a:stretch/>
        </p:blipFill>
        <p:spPr>
          <a:xfrm>
            <a:off x="1121114" y="1654449"/>
            <a:ext cx="4929503" cy="4352149"/>
          </a:xfrm>
          <a:prstGeom prst="rect">
            <a:avLst/>
          </a:prstGeom>
          <a:noFill/>
          <a:ln>
            <a:noFill/>
          </a:ln>
        </p:spPr>
      </p:pic>
      <p:pic>
        <p:nvPicPr>
          <p:cNvPr id="468" name="Shape 468"/>
          <p:cNvPicPr preferRelativeResize="0"/>
          <p:nvPr/>
        </p:nvPicPr>
        <p:blipFill rotWithShape="1">
          <a:blip r:embed="rId6">
            <a:alphaModFix/>
          </a:blip>
          <a:srcRect b="0" l="0" r="0" t="0"/>
          <a:stretch/>
        </p:blipFill>
        <p:spPr>
          <a:xfrm>
            <a:off x="1266822" y="678442"/>
            <a:ext cx="4143375" cy="762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3" name="Shape 473"/>
        <p:cNvGrpSpPr/>
        <p:nvPr/>
      </p:nvGrpSpPr>
      <p:grpSpPr>
        <a:xfrm>
          <a:off x="0" y="0"/>
          <a:ext cx="0" cy="0"/>
          <a:chOff x="0" y="0"/>
          <a:chExt cx="0" cy="0"/>
        </a:xfrm>
      </p:grpSpPr>
      <p:pic>
        <p:nvPicPr>
          <p:cNvPr id="474" name="Shape 474"/>
          <p:cNvPicPr preferRelativeResize="0"/>
          <p:nvPr/>
        </p:nvPicPr>
        <p:blipFill/>
        <p:spPr>
          <a:xfrm>
            <a:off x="1600929" y="137032"/>
            <a:ext cx="1522" cy="1522"/>
          </a:xfrm>
          <a:prstGeom prst="rect">
            <a:avLst/>
          </a:prstGeom>
          <a:solidFill>
            <a:srgbClr val="FFFFFF"/>
          </a:solidFill>
          <a:ln>
            <a:noFill/>
          </a:ln>
        </p:spPr>
      </p:pic>
      <p:sp>
        <p:nvSpPr>
          <p:cNvPr id="475" name="Shape 475"/>
          <p:cNvSpPr/>
          <p:nvPr/>
        </p:nvSpPr>
        <p:spPr>
          <a:xfrm>
            <a:off x="1644759" y="136973"/>
            <a:ext cx="1381" cy="1381"/>
          </a:xfrm>
          <a:prstGeom prst="rect">
            <a:avLst/>
          </a:prstGeom>
          <a:solidFill>
            <a:srgbClr val="FFFFFF"/>
          </a:solid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ts val="1352"/>
              <a:buFont typeface="Arial"/>
              <a:buNone/>
            </a:pPr>
            <a:r>
              <a:t/>
            </a:r>
            <a:endParaRPr b="0" i="0" sz="1352" u="none" cap="none" strike="noStrike">
              <a:solidFill>
                <a:srgbClr val="000000"/>
              </a:solidFill>
              <a:latin typeface="Arial"/>
              <a:ea typeface="Arial"/>
              <a:cs typeface="Arial"/>
              <a:sym typeface="Arial"/>
            </a:endParaRPr>
          </a:p>
        </p:txBody>
      </p:sp>
      <p:pic>
        <p:nvPicPr>
          <p:cNvPr id="476" name="Shape 476"/>
          <p:cNvPicPr preferRelativeResize="0"/>
          <p:nvPr/>
        </p:nvPicPr>
        <p:blipFill rotWithShape="1">
          <a:blip r:embed="rId3">
            <a:alphaModFix/>
          </a:blip>
          <a:srcRect b="0" l="0" r="0" t="0"/>
          <a:stretch/>
        </p:blipFill>
        <p:spPr>
          <a:xfrm>
            <a:off x="1860665" y="6089301"/>
            <a:ext cx="436885" cy="331596"/>
          </a:xfrm>
          <a:prstGeom prst="rect">
            <a:avLst/>
          </a:prstGeom>
          <a:noFill/>
          <a:ln>
            <a:noFill/>
          </a:ln>
        </p:spPr>
      </p:pic>
      <p:pic>
        <p:nvPicPr>
          <p:cNvPr id="477" name="Shape 477"/>
          <p:cNvPicPr preferRelativeResize="0"/>
          <p:nvPr/>
        </p:nvPicPr>
        <p:blipFill rotWithShape="1">
          <a:blip r:embed="rId4">
            <a:alphaModFix/>
          </a:blip>
          <a:srcRect b="0" l="3184" r="3099" t="0"/>
          <a:stretch/>
        </p:blipFill>
        <p:spPr>
          <a:xfrm>
            <a:off x="0" y="-17462"/>
            <a:ext cx="11783028" cy="6600825"/>
          </a:xfrm>
          <a:prstGeom prst="rect">
            <a:avLst/>
          </a:prstGeom>
          <a:noFill/>
          <a:ln>
            <a:noFill/>
          </a:ln>
        </p:spPr>
      </p:pic>
      <p:pic>
        <p:nvPicPr>
          <p:cNvPr id="478" name="Shape 478"/>
          <p:cNvPicPr preferRelativeResize="0"/>
          <p:nvPr/>
        </p:nvPicPr>
        <p:blipFill rotWithShape="1">
          <a:blip r:embed="rId5">
            <a:alphaModFix/>
          </a:blip>
          <a:srcRect b="0" l="0" r="0" t="0"/>
          <a:stretch/>
        </p:blipFill>
        <p:spPr>
          <a:xfrm>
            <a:off x="1993731" y="986908"/>
            <a:ext cx="3499024" cy="1949357"/>
          </a:xfrm>
          <a:prstGeom prst="rect">
            <a:avLst/>
          </a:prstGeom>
          <a:noFill/>
          <a:ln>
            <a:noFill/>
          </a:ln>
        </p:spPr>
      </p:pic>
      <p:sp>
        <p:nvSpPr>
          <p:cNvPr id="479" name="Shape 479"/>
          <p:cNvSpPr/>
          <p:nvPr/>
        </p:nvSpPr>
        <p:spPr>
          <a:xfrm>
            <a:off x="5267044" y="424692"/>
            <a:ext cx="6057589" cy="4028230"/>
          </a:xfrm>
          <a:prstGeom prst="rect">
            <a:avLst/>
          </a:prstGeom>
          <a:solidFill>
            <a:schemeClr val="dk1">
              <a:alpha val="72941"/>
            </a:schemeClr>
          </a:solid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00"/>
              </a:buClr>
              <a:buSzPts val="1352"/>
              <a:buFont typeface="Arial"/>
              <a:buNone/>
            </a:pPr>
            <a:r>
              <a:t/>
            </a:r>
            <a:endParaRPr b="0" i="0" sz="1352" u="none" cap="none" strike="noStrike">
              <a:solidFill>
                <a:schemeClr val="lt1"/>
              </a:solidFill>
              <a:latin typeface="Arial"/>
              <a:ea typeface="Arial"/>
              <a:cs typeface="Arial"/>
              <a:sym typeface="Arial"/>
            </a:endParaRPr>
          </a:p>
        </p:txBody>
      </p:sp>
      <p:sp>
        <p:nvSpPr>
          <p:cNvPr id="480" name="Shape 480"/>
          <p:cNvSpPr txBox="1"/>
          <p:nvPr/>
        </p:nvSpPr>
        <p:spPr>
          <a:xfrm>
            <a:off x="5492755" y="748336"/>
            <a:ext cx="5831878" cy="2092881"/>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chemeClr val="lt1"/>
              </a:buClr>
              <a:buSzPts val="3000"/>
              <a:buFont typeface="Georgia"/>
              <a:buNone/>
            </a:pPr>
            <a:r>
              <a:rPr b="1" i="0" lang="en-US" sz="3000" u="none" cap="none" strike="noStrike">
                <a:solidFill>
                  <a:schemeClr val="lt1"/>
                </a:solidFill>
                <a:latin typeface="Georgia"/>
                <a:ea typeface="Georgia"/>
                <a:cs typeface="Georgia"/>
                <a:sym typeface="Georgia"/>
              </a:rPr>
              <a:t>91 000 </a:t>
            </a:r>
            <a:r>
              <a:rPr b="0" i="0" lang="en-US" sz="2000" u="none" cap="none" strike="noStrike">
                <a:solidFill>
                  <a:schemeClr val="lt1"/>
                </a:solidFill>
                <a:latin typeface="Georgia"/>
                <a:ea typeface="Georgia"/>
                <a:cs typeface="Georgia"/>
                <a:sym typeface="Georgia"/>
              </a:rPr>
              <a:t>travailleurs en TIC</a:t>
            </a:r>
            <a:endParaRPr/>
          </a:p>
          <a:p>
            <a:pPr indent="-158750" lvl="0" marL="28575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Georgia"/>
              <a:ea typeface="Georgia"/>
              <a:cs typeface="Georgia"/>
              <a:sym typeface="Georgia"/>
            </a:endParaRPr>
          </a:p>
          <a:p>
            <a:pPr indent="0" lvl="0" marL="0" marR="0" rtl="0" algn="l">
              <a:lnSpc>
                <a:spcPct val="100000"/>
              </a:lnSpc>
              <a:spcBef>
                <a:spcPts val="0"/>
              </a:spcBef>
              <a:spcAft>
                <a:spcPts val="0"/>
              </a:spcAft>
              <a:buClr>
                <a:schemeClr val="lt1"/>
              </a:buClr>
              <a:buSzPts val="3000"/>
              <a:buFont typeface="Georgia"/>
              <a:buNone/>
            </a:pPr>
            <a:r>
              <a:rPr b="1" i="0" lang="en-US" sz="3000" u="none" cap="none" strike="noStrike">
                <a:solidFill>
                  <a:schemeClr val="lt1"/>
                </a:solidFill>
                <a:latin typeface="Georgia"/>
                <a:ea typeface="Georgia"/>
                <a:cs typeface="Georgia"/>
                <a:sym typeface="Georgia"/>
              </a:rPr>
              <a:t>1</a:t>
            </a:r>
            <a:r>
              <a:rPr b="1" baseline="30000" i="0" lang="en-US" sz="3000" u="none" cap="none" strike="noStrike">
                <a:solidFill>
                  <a:schemeClr val="lt1"/>
                </a:solidFill>
                <a:latin typeface="Georgia"/>
                <a:ea typeface="Georgia"/>
                <a:cs typeface="Georgia"/>
                <a:sym typeface="Georgia"/>
              </a:rPr>
              <a:t>ère</a:t>
            </a:r>
            <a:r>
              <a:rPr b="0" i="0" lang="en-US" sz="2000" u="none" cap="none" strike="noStrike">
                <a:solidFill>
                  <a:schemeClr val="lt1"/>
                </a:solidFill>
                <a:latin typeface="Georgia"/>
                <a:ea typeface="Georgia"/>
                <a:cs typeface="Georgia"/>
                <a:sym typeface="Georgia"/>
              </a:rPr>
              <a:t> métropole canadienne en R</a:t>
            </a:r>
            <a:r>
              <a:rPr lang="en-US" sz="2000">
                <a:solidFill>
                  <a:schemeClr val="lt1"/>
                </a:solidFill>
                <a:latin typeface="Georgia"/>
                <a:ea typeface="Georgia"/>
                <a:cs typeface="Georgia"/>
                <a:sym typeface="Georgia"/>
              </a:rPr>
              <a:t> et </a:t>
            </a:r>
            <a:r>
              <a:rPr b="0" i="0" lang="en-US" sz="2000" u="none" cap="none" strike="noStrike">
                <a:solidFill>
                  <a:schemeClr val="lt1"/>
                </a:solidFill>
                <a:latin typeface="Georgia"/>
                <a:ea typeface="Georgia"/>
                <a:cs typeface="Georgia"/>
                <a:sym typeface="Georgia"/>
              </a:rPr>
              <a:t>D universitaire</a:t>
            </a:r>
            <a:endParaRPr/>
          </a:p>
          <a:p>
            <a:pPr indent="-158750" lvl="0" marL="28575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Georgia"/>
              <a:ea typeface="Georgia"/>
              <a:cs typeface="Georgia"/>
              <a:sym typeface="Georgia"/>
            </a:endParaRPr>
          </a:p>
          <a:p>
            <a:pPr indent="0" lvl="0" marL="0" marR="0" rtl="0" algn="l">
              <a:lnSpc>
                <a:spcPct val="100000"/>
              </a:lnSpc>
              <a:spcBef>
                <a:spcPts val="0"/>
              </a:spcBef>
              <a:spcAft>
                <a:spcPts val="0"/>
              </a:spcAft>
              <a:buClr>
                <a:schemeClr val="lt1"/>
              </a:buClr>
              <a:buSzPts val="3000"/>
              <a:buFont typeface="Georgia"/>
              <a:buNone/>
            </a:pPr>
            <a:r>
              <a:rPr b="1" i="0" lang="en-US" sz="3000" u="none" cap="none" strike="noStrike">
                <a:solidFill>
                  <a:schemeClr val="lt1"/>
                </a:solidFill>
                <a:latin typeface="Georgia"/>
                <a:ea typeface="Georgia"/>
                <a:cs typeface="Georgia"/>
                <a:sym typeface="Georgia"/>
              </a:rPr>
              <a:t>9000 étudiants </a:t>
            </a:r>
            <a:r>
              <a:rPr b="0" i="0" lang="en-US" sz="2000" u="none" cap="none" strike="noStrike">
                <a:solidFill>
                  <a:schemeClr val="lt1"/>
                </a:solidFill>
                <a:latin typeface="Georgia"/>
                <a:ea typeface="Georgia"/>
                <a:cs typeface="Georgia"/>
                <a:sym typeface="Georgia"/>
              </a:rPr>
              <a:t>en IA et m</a:t>
            </a:r>
            <a:r>
              <a:rPr lang="en-US" sz="2000">
                <a:solidFill>
                  <a:schemeClr val="lt1"/>
                </a:solidFill>
                <a:latin typeface="Georgia"/>
                <a:ea typeface="Georgia"/>
                <a:cs typeface="Georgia"/>
                <a:sym typeface="Georgia"/>
              </a:rPr>
              <a:t>é</a:t>
            </a:r>
            <a:r>
              <a:rPr b="0" i="0" lang="en-US" sz="2000" u="none" cap="none" strike="noStrike">
                <a:solidFill>
                  <a:schemeClr val="lt1"/>
                </a:solidFill>
                <a:latin typeface="Georgia"/>
                <a:ea typeface="Georgia"/>
                <a:cs typeface="Georgia"/>
                <a:sym typeface="Georgia"/>
              </a:rPr>
              <a:t>gadonnées</a:t>
            </a:r>
            <a:endParaRPr b="0" i="0" sz="2000" u="none" cap="none" strike="noStrike">
              <a:solidFill>
                <a:schemeClr val="lt1"/>
              </a:solidFill>
              <a:latin typeface="Georgia"/>
              <a:ea typeface="Georgia"/>
              <a:cs typeface="Georgia"/>
              <a:sym typeface="Georgia"/>
            </a:endParaRPr>
          </a:p>
        </p:txBody>
      </p:sp>
      <p:sp>
        <p:nvSpPr>
          <p:cNvPr id="481" name="Shape 481"/>
          <p:cNvSpPr txBox="1"/>
          <p:nvPr/>
        </p:nvSpPr>
        <p:spPr>
          <a:xfrm>
            <a:off x="5492755" y="3117349"/>
            <a:ext cx="5419085" cy="1169551"/>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chemeClr val="lt1"/>
              </a:buClr>
              <a:buSzPts val="3000"/>
              <a:buFont typeface="Georgia"/>
              <a:buNone/>
            </a:pPr>
            <a:r>
              <a:rPr b="1" i="0" lang="en-US" sz="3000" u="none" cap="none" strike="noStrike">
                <a:solidFill>
                  <a:schemeClr val="lt1"/>
                </a:solidFill>
                <a:latin typeface="Georgia"/>
                <a:ea typeface="Georgia"/>
                <a:cs typeface="Georgia"/>
                <a:sym typeface="Georgia"/>
              </a:rPr>
              <a:t>Vague d’investissements </a:t>
            </a:r>
            <a:r>
              <a:rPr b="0" i="0" lang="en-US" sz="2000" u="none" cap="none" strike="noStrike">
                <a:solidFill>
                  <a:schemeClr val="lt1"/>
                </a:solidFill>
                <a:latin typeface="Georgia"/>
                <a:ea typeface="Georgia"/>
                <a:cs typeface="Georgia"/>
                <a:sym typeface="Georgia"/>
              </a:rPr>
              <a:t>records en IA et mégadonnées</a:t>
            </a:r>
            <a:endParaRPr b="0" i="0" sz="2000" u="none" cap="none" strike="noStrike">
              <a:solidFill>
                <a:schemeClr val="lt1"/>
              </a:solidFill>
              <a:latin typeface="Georgia"/>
              <a:ea typeface="Georgia"/>
              <a:cs typeface="Georgia"/>
              <a:sym typeface="Georgia"/>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Georgia"/>
              <a:ea typeface="Georgia"/>
              <a:cs typeface="Georgia"/>
              <a:sym typeface="Georgia"/>
            </a:endParaRPr>
          </a:p>
        </p:txBody>
      </p:sp>
      <p:pic>
        <p:nvPicPr>
          <p:cNvPr id="482" name="Shape 482"/>
          <p:cNvPicPr preferRelativeResize="0"/>
          <p:nvPr/>
        </p:nvPicPr>
        <p:blipFill rotWithShape="1">
          <a:blip r:embed="rId6">
            <a:alphaModFix/>
          </a:blip>
          <a:srcRect b="0" l="0" r="0" t="0"/>
          <a:stretch/>
        </p:blipFill>
        <p:spPr>
          <a:xfrm>
            <a:off x="470949" y="5980800"/>
            <a:ext cx="491259" cy="37216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7" name="Shape 487"/>
        <p:cNvGrpSpPr/>
        <p:nvPr/>
      </p:nvGrpSpPr>
      <p:grpSpPr>
        <a:xfrm>
          <a:off x="0" y="0"/>
          <a:ext cx="0" cy="0"/>
          <a:chOff x="0" y="0"/>
          <a:chExt cx="0" cy="0"/>
        </a:xfrm>
      </p:grpSpPr>
      <p:pic>
        <p:nvPicPr>
          <p:cNvPr id="488" name="Shape 488"/>
          <p:cNvPicPr preferRelativeResize="0"/>
          <p:nvPr/>
        </p:nvPicPr>
        <p:blipFill/>
        <p:spPr>
          <a:xfrm>
            <a:off x="1600929" y="137032"/>
            <a:ext cx="1522" cy="1522"/>
          </a:xfrm>
          <a:prstGeom prst="rect">
            <a:avLst/>
          </a:prstGeom>
          <a:solidFill>
            <a:srgbClr val="FFFFFF"/>
          </a:solidFill>
          <a:ln>
            <a:noFill/>
          </a:ln>
        </p:spPr>
      </p:pic>
      <p:sp>
        <p:nvSpPr>
          <p:cNvPr id="489" name="Shape 489"/>
          <p:cNvSpPr/>
          <p:nvPr/>
        </p:nvSpPr>
        <p:spPr>
          <a:xfrm>
            <a:off x="0" y="3265857"/>
            <a:ext cx="11703050" cy="2006420"/>
          </a:xfrm>
          <a:prstGeom prst="rect">
            <a:avLst/>
          </a:prstGeom>
          <a:solidFill>
            <a:schemeClr val="dk1">
              <a:alpha val="72941"/>
            </a:schemeClr>
          </a:solid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00"/>
              </a:buClr>
              <a:buSzPts val="1352"/>
              <a:buFont typeface="Arial"/>
              <a:buNone/>
            </a:pPr>
            <a:r>
              <a:t/>
            </a:r>
            <a:endParaRPr b="0" i="0" sz="1352" u="none" cap="none" strike="noStrike">
              <a:solidFill>
                <a:schemeClr val="lt1"/>
              </a:solidFill>
              <a:latin typeface="Arial"/>
              <a:ea typeface="Arial"/>
              <a:cs typeface="Arial"/>
              <a:sym typeface="Arial"/>
            </a:endParaRPr>
          </a:p>
        </p:txBody>
      </p:sp>
      <p:sp>
        <p:nvSpPr>
          <p:cNvPr id="490" name="Shape 490"/>
          <p:cNvSpPr/>
          <p:nvPr/>
        </p:nvSpPr>
        <p:spPr>
          <a:xfrm>
            <a:off x="1644759" y="136973"/>
            <a:ext cx="1381" cy="1381"/>
          </a:xfrm>
          <a:prstGeom prst="rect">
            <a:avLst/>
          </a:prstGeom>
          <a:solidFill>
            <a:srgbClr val="FFFFFF"/>
          </a:solid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ts val="1352"/>
              <a:buFont typeface="Arial"/>
              <a:buNone/>
            </a:pPr>
            <a:r>
              <a:t/>
            </a:r>
            <a:endParaRPr b="0" i="0" sz="1352" u="none" cap="none" strike="noStrike">
              <a:solidFill>
                <a:srgbClr val="000000"/>
              </a:solidFill>
              <a:latin typeface="Arial"/>
              <a:ea typeface="Arial"/>
              <a:cs typeface="Arial"/>
              <a:sym typeface="Arial"/>
            </a:endParaRPr>
          </a:p>
        </p:txBody>
      </p:sp>
      <p:sp>
        <p:nvSpPr>
          <p:cNvPr id="491" name="Shape 491"/>
          <p:cNvSpPr/>
          <p:nvPr/>
        </p:nvSpPr>
        <p:spPr>
          <a:xfrm>
            <a:off x="573999" y="3521692"/>
            <a:ext cx="3019156" cy="78483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chemeClr val="lt1"/>
              </a:buClr>
              <a:buSzPts val="4500"/>
              <a:buFont typeface="Georgia"/>
              <a:buNone/>
            </a:pPr>
            <a:r>
              <a:rPr b="0" i="0" lang="en-US" sz="4500" u="none" cap="none" strike="noStrike">
                <a:solidFill>
                  <a:schemeClr val="lt1"/>
                </a:solidFill>
                <a:latin typeface="Georgia"/>
                <a:ea typeface="Georgia"/>
                <a:cs typeface="Georgia"/>
                <a:sym typeface="Georgia"/>
              </a:rPr>
              <a:t>$700M</a:t>
            </a:r>
            <a:endParaRPr b="0" i="0" sz="4500" u="none" cap="none" strike="noStrike">
              <a:solidFill>
                <a:schemeClr val="lt1"/>
              </a:solidFill>
              <a:latin typeface="Georgia"/>
              <a:ea typeface="Georgia"/>
              <a:cs typeface="Georgia"/>
              <a:sym typeface="Georgia"/>
            </a:endParaRPr>
          </a:p>
        </p:txBody>
      </p:sp>
      <p:sp>
        <p:nvSpPr>
          <p:cNvPr id="492" name="Shape 492"/>
          <p:cNvSpPr/>
          <p:nvPr/>
        </p:nvSpPr>
        <p:spPr>
          <a:xfrm>
            <a:off x="3593155" y="3452443"/>
            <a:ext cx="2551089" cy="1169551"/>
          </a:xfrm>
          <a:prstGeom prst="rect">
            <a:avLst/>
          </a:prstGeom>
          <a:noFill/>
          <a:ln>
            <a:noFill/>
          </a:ln>
        </p:spPr>
        <p:txBody>
          <a:bodyPr anchorCtr="0" anchor="t" bIns="45700" lIns="91425" rIns="91425" wrap="square" tIns="45700">
            <a:noAutofit/>
          </a:bodyPr>
          <a:lstStyle/>
          <a:p>
            <a:pPr indent="0" lvl="0" marL="0" marR="0" rtl="0" algn="ctr">
              <a:lnSpc>
                <a:spcPct val="100000"/>
              </a:lnSpc>
              <a:spcBef>
                <a:spcPts val="0"/>
              </a:spcBef>
              <a:spcAft>
                <a:spcPts val="0"/>
              </a:spcAft>
              <a:buClr>
                <a:schemeClr val="lt1"/>
              </a:buClr>
              <a:buSzPts val="4500"/>
              <a:buFont typeface="Georgia"/>
              <a:buNone/>
            </a:pPr>
            <a:r>
              <a:rPr b="0" i="0" lang="en-US" sz="4500" u="none" cap="none" strike="noStrike">
                <a:solidFill>
                  <a:schemeClr val="lt1"/>
                </a:solidFill>
                <a:latin typeface="Georgia"/>
                <a:ea typeface="Georgia"/>
                <a:cs typeface="Georgia"/>
                <a:sym typeface="Georgia"/>
              </a:rPr>
              <a:t>78</a:t>
            </a:r>
            <a:r>
              <a:rPr b="0" i="0" lang="en-US" sz="5000" u="none" cap="none" strike="noStrike">
                <a:solidFill>
                  <a:schemeClr val="lt1"/>
                </a:solidFill>
                <a:latin typeface="Georgia"/>
                <a:ea typeface="Georgia"/>
                <a:cs typeface="Georgia"/>
                <a:sym typeface="Georgia"/>
              </a:rPr>
              <a:t> </a:t>
            </a:r>
            <a:r>
              <a:rPr b="0" i="0" lang="en-US" sz="2000" u="none" cap="none" strike="noStrike">
                <a:solidFill>
                  <a:schemeClr val="lt1"/>
                </a:solidFill>
                <a:latin typeface="Georgia"/>
                <a:ea typeface="Georgia"/>
                <a:cs typeface="Georgia"/>
                <a:sym typeface="Georgia"/>
              </a:rPr>
              <a:t>COMPAGNIES</a:t>
            </a:r>
            <a:endParaRPr b="0" i="0" sz="2000" u="none" cap="none" strike="noStrike">
              <a:solidFill>
                <a:schemeClr val="lt1"/>
              </a:solidFill>
              <a:latin typeface="Georgia"/>
              <a:ea typeface="Georgia"/>
              <a:cs typeface="Georgia"/>
              <a:sym typeface="Georgia"/>
            </a:endParaRPr>
          </a:p>
        </p:txBody>
      </p:sp>
      <p:sp>
        <p:nvSpPr>
          <p:cNvPr id="493" name="Shape 493"/>
          <p:cNvSpPr/>
          <p:nvPr/>
        </p:nvSpPr>
        <p:spPr>
          <a:xfrm>
            <a:off x="6263965" y="3521692"/>
            <a:ext cx="2689561" cy="1092607"/>
          </a:xfrm>
          <a:prstGeom prst="rect">
            <a:avLst/>
          </a:prstGeom>
          <a:noFill/>
          <a:ln>
            <a:noFill/>
          </a:ln>
        </p:spPr>
        <p:txBody>
          <a:bodyPr anchorCtr="0" anchor="t" bIns="45700" lIns="91425" rIns="91425" wrap="square" tIns="45700">
            <a:noAutofit/>
          </a:bodyPr>
          <a:lstStyle/>
          <a:p>
            <a:pPr indent="0" lvl="0" marL="0" marR="0" rtl="0" algn="ctr">
              <a:lnSpc>
                <a:spcPct val="100000"/>
              </a:lnSpc>
              <a:spcBef>
                <a:spcPts val="0"/>
              </a:spcBef>
              <a:spcAft>
                <a:spcPts val="0"/>
              </a:spcAft>
              <a:buClr>
                <a:schemeClr val="lt1"/>
              </a:buClr>
              <a:buSzPts val="4500"/>
              <a:buFont typeface="Georgia"/>
              <a:buNone/>
            </a:pPr>
            <a:r>
              <a:rPr b="0" i="0" lang="en-US" sz="4500" u="none" cap="none" strike="noStrike">
                <a:solidFill>
                  <a:schemeClr val="lt1"/>
                </a:solidFill>
                <a:latin typeface="Georgia"/>
                <a:ea typeface="Georgia"/>
                <a:cs typeface="Georgia"/>
                <a:sym typeface="Georgia"/>
              </a:rPr>
              <a:t>28 </a:t>
            </a:r>
            <a:r>
              <a:rPr b="0" i="0" lang="en-US" sz="2000" u="none" cap="none" strike="noStrike">
                <a:solidFill>
                  <a:schemeClr val="lt1"/>
                </a:solidFill>
                <a:latin typeface="Georgia"/>
                <a:ea typeface="Georgia"/>
                <a:cs typeface="Georgia"/>
                <a:sym typeface="Georgia"/>
              </a:rPr>
              <a:t>ASSOCIATIONS</a:t>
            </a:r>
            <a:endParaRPr b="0" i="0" sz="2000" u="none" cap="none" strike="noStrike">
              <a:solidFill>
                <a:schemeClr val="lt1"/>
              </a:solidFill>
              <a:latin typeface="Georgia"/>
              <a:ea typeface="Georgia"/>
              <a:cs typeface="Georgia"/>
              <a:sym typeface="Georgia"/>
            </a:endParaRPr>
          </a:p>
        </p:txBody>
      </p:sp>
      <p:sp>
        <p:nvSpPr>
          <p:cNvPr id="494" name="Shape 494"/>
          <p:cNvSpPr/>
          <p:nvPr/>
        </p:nvSpPr>
        <p:spPr>
          <a:xfrm>
            <a:off x="8803946" y="3521692"/>
            <a:ext cx="2750692" cy="1400383"/>
          </a:xfrm>
          <a:prstGeom prst="rect">
            <a:avLst/>
          </a:prstGeom>
          <a:noFill/>
          <a:ln>
            <a:noFill/>
          </a:ln>
        </p:spPr>
        <p:txBody>
          <a:bodyPr anchorCtr="0" anchor="t" bIns="45700" lIns="91425" rIns="91425" wrap="square" tIns="45700">
            <a:noAutofit/>
          </a:bodyPr>
          <a:lstStyle/>
          <a:p>
            <a:pPr indent="0" lvl="0" marL="0" marR="0" rtl="0" algn="ctr">
              <a:lnSpc>
                <a:spcPct val="100000"/>
              </a:lnSpc>
              <a:spcBef>
                <a:spcPts val="0"/>
              </a:spcBef>
              <a:spcAft>
                <a:spcPts val="0"/>
              </a:spcAft>
              <a:buClr>
                <a:schemeClr val="lt1"/>
              </a:buClr>
              <a:buSzPts val="4500"/>
              <a:buFont typeface="Georgia"/>
              <a:buNone/>
            </a:pPr>
            <a:r>
              <a:rPr b="0" i="0" lang="en-US" sz="4500" u="none" cap="none" strike="noStrike">
                <a:solidFill>
                  <a:schemeClr val="lt1"/>
                </a:solidFill>
                <a:latin typeface="Georgia"/>
                <a:ea typeface="Georgia"/>
                <a:cs typeface="Georgia"/>
                <a:sym typeface="Georgia"/>
              </a:rPr>
              <a:t> 12 </a:t>
            </a:r>
            <a:r>
              <a:rPr b="0" i="0" lang="en-US" sz="2000" u="none" cap="none" strike="noStrike">
                <a:solidFill>
                  <a:schemeClr val="lt1"/>
                </a:solidFill>
                <a:latin typeface="Georgia"/>
                <a:ea typeface="Georgia"/>
                <a:cs typeface="Georgia"/>
                <a:sym typeface="Georgia"/>
              </a:rPr>
              <a:t>INSTITUTIONS ACADÉMIQUES</a:t>
            </a:r>
            <a:endParaRPr b="0" i="0" sz="2000" u="none" cap="none" strike="noStrike">
              <a:solidFill>
                <a:schemeClr val="lt1"/>
              </a:solidFill>
              <a:latin typeface="Georgia"/>
              <a:ea typeface="Georgia"/>
              <a:cs typeface="Georgia"/>
              <a:sym typeface="Georgia"/>
            </a:endParaRPr>
          </a:p>
        </p:txBody>
      </p:sp>
      <p:pic>
        <p:nvPicPr>
          <p:cNvPr id="495" name="Shape 495"/>
          <p:cNvPicPr preferRelativeResize="0"/>
          <p:nvPr/>
        </p:nvPicPr>
        <p:blipFill rotWithShape="1">
          <a:blip r:embed="rId3">
            <a:alphaModFix/>
          </a:blip>
          <a:srcRect b="0" l="0" r="0" t="0"/>
          <a:stretch/>
        </p:blipFill>
        <p:spPr>
          <a:xfrm>
            <a:off x="470949" y="5975161"/>
            <a:ext cx="497765" cy="377804"/>
          </a:xfrm>
          <a:prstGeom prst="rect">
            <a:avLst/>
          </a:prstGeom>
          <a:noFill/>
          <a:ln>
            <a:noFill/>
          </a:ln>
        </p:spPr>
      </p:pic>
      <p:pic>
        <p:nvPicPr>
          <p:cNvPr id="496" name="Shape 496"/>
          <p:cNvPicPr preferRelativeResize="0"/>
          <p:nvPr/>
        </p:nvPicPr>
        <p:blipFill rotWithShape="1">
          <a:blip r:embed="rId4">
            <a:alphaModFix/>
          </a:blip>
          <a:srcRect b="0" l="0" r="0" t="0"/>
          <a:stretch/>
        </p:blipFill>
        <p:spPr>
          <a:xfrm>
            <a:off x="5378335" y="1640861"/>
            <a:ext cx="2317116" cy="868127"/>
          </a:xfrm>
          <a:prstGeom prst="rect">
            <a:avLst/>
          </a:prstGeom>
          <a:noFill/>
          <a:ln>
            <a:noFill/>
          </a:ln>
        </p:spPr>
      </p:pic>
      <p:sp>
        <p:nvSpPr>
          <p:cNvPr id="497" name="Shape 497"/>
          <p:cNvSpPr/>
          <p:nvPr/>
        </p:nvSpPr>
        <p:spPr>
          <a:xfrm>
            <a:off x="573999" y="4221884"/>
            <a:ext cx="2167581" cy="40011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chemeClr val="lt1"/>
              </a:buClr>
              <a:buSzPts val="2000"/>
              <a:buFont typeface="Georgia"/>
              <a:buNone/>
            </a:pPr>
            <a:r>
              <a:rPr b="0" i="0" lang="en-US" sz="2000" u="none" cap="none" strike="noStrike">
                <a:solidFill>
                  <a:schemeClr val="lt1"/>
                </a:solidFill>
                <a:latin typeface="Georgia"/>
                <a:ea typeface="Georgia"/>
                <a:cs typeface="Georgia"/>
                <a:sym typeface="Georgia"/>
              </a:rPr>
              <a:t>ENGAGEMENTS</a:t>
            </a:r>
            <a:endParaRPr b="0" i="0" sz="2000" u="none" cap="none" strike="noStrike">
              <a:solidFill>
                <a:schemeClr val="lt1"/>
              </a:solidFill>
              <a:latin typeface="Georgia"/>
              <a:ea typeface="Georgia"/>
              <a:cs typeface="Georgia"/>
              <a:sym typeface="Georgia"/>
            </a:endParaRPr>
          </a:p>
        </p:txBody>
      </p:sp>
      <p:cxnSp>
        <p:nvCxnSpPr>
          <p:cNvPr id="498" name="Shape 498"/>
          <p:cNvCxnSpPr/>
          <p:nvPr/>
        </p:nvCxnSpPr>
        <p:spPr>
          <a:xfrm>
            <a:off x="3383280" y="3738583"/>
            <a:ext cx="0" cy="774741"/>
          </a:xfrm>
          <a:prstGeom prst="straightConnector1">
            <a:avLst/>
          </a:prstGeom>
          <a:noFill/>
          <a:ln cap="flat" cmpd="sng" w="9525">
            <a:solidFill>
              <a:schemeClr val="lt1"/>
            </a:solidFill>
            <a:prstDash val="solid"/>
            <a:round/>
            <a:headEnd len="med" w="med" type="none"/>
            <a:tailEnd len="med" w="med" type="none"/>
          </a:ln>
        </p:spPr>
      </p:cxnSp>
      <p:cxnSp>
        <p:nvCxnSpPr>
          <p:cNvPr id="499" name="Shape 499"/>
          <p:cNvCxnSpPr/>
          <p:nvPr/>
        </p:nvCxnSpPr>
        <p:spPr>
          <a:xfrm>
            <a:off x="6263965" y="3764573"/>
            <a:ext cx="0" cy="774741"/>
          </a:xfrm>
          <a:prstGeom prst="straightConnector1">
            <a:avLst/>
          </a:prstGeom>
          <a:noFill/>
          <a:ln cap="flat" cmpd="sng" w="9525">
            <a:solidFill>
              <a:schemeClr val="lt1"/>
            </a:solidFill>
            <a:prstDash val="solid"/>
            <a:round/>
            <a:headEnd len="med" w="med" type="none"/>
            <a:tailEnd len="med" w="med" type="none"/>
          </a:ln>
        </p:spPr>
      </p:cxnSp>
      <p:cxnSp>
        <p:nvCxnSpPr>
          <p:cNvPr id="500" name="Shape 500"/>
          <p:cNvCxnSpPr/>
          <p:nvPr/>
        </p:nvCxnSpPr>
        <p:spPr>
          <a:xfrm>
            <a:off x="8953526" y="3738582"/>
            <a:ext cx="0" cy="774741"/>
          </a:xfrm>
          <a:prstGeom prst="straightConnector1">
            <a:avLst/>
          </a:prstGeom>
          <a:noFill/>
          <a:ln cap="flat" cmpd="sng" w="9525">
            <a:solidFill>
              <a:schemeClr val="lt1"/>
            </a:solidFill>
            <a:prstDash val="solid"/>
            <a:round/>
            <a:headEnd len="med" w="med" type="none"/>
            <a:tailEnd len="med" w="med" type="none"/>
          </a:ln>
        </p:spPr>
      </p:cxnSp>
      <p:pic>
        <p:nvPicPr>
          <p:cNvPr id="501" name="Shape 501"/>
          <p:cNvPicPr preferRelativeResize="0"/>
          <p:nvPr/>
        </p:nvPicPr>
        <p:blipFill>
          <a:blip r:embed="rId5">
            <a:alphaModFix/>
          </a:blip>
          <a:stretch>
            <a:fillRect/>
          </a:stretch>
        </p:blipFill>
        <p:spPr>
          <a:xfrm>
            <a:off x="3599675" y="1690699"/>
            <a:ext cx="1561239" cy="7747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6" name="Shape 506"/>
        <p:cNvGrpSpPr/>
        <p:nvPr/>
      </p:nvGrpSpPr>
      <p:grpSpPr>
        <a:xfrm>
          <a:off x="0" y="0"/>
          <a:ext cx="0" cy="0"/>
          <a:chOff x="0" y="0"/>
          <a:chExt cx="0" cy="0"/>
        </a:xfrm>
      </p:grpSpPr>
      <p:pic>
        <p:nvPicPr>
          <p:cNvPr id="507" name="Shape 507"/>
          <p:cNvPicPr preferRelativeResize="0"/>
          <p:nvPr/>
        </p:nvPicPr>
        <p:blipFill/>
        <p:spPr>
          <a:xfrm>
            <a:off x="1600929" y="137032"/>
            <a:ext cx="1522" cy="1522"/>
          </a:xfrm>
          <a:prstGeom prst="rect">
            <a:avLst/>
          </a:prstGeom>
          <a:solidFill>
            <a:srgbClr val="FFFFFF"/>
          </a:solidFill>
          <a:ln>
            <a:noFill/>
          </a:ln>
        </p:spPr>
      </p:pic>
      <p:sp>
        <p:nvSpPr>
          <p:cNvPr id="508" name="Shape 508"/>
          <p:cNvSpPr/>
          <p:nvPr/>
        </p:nvSpPr>
        <p:spPr>
          <a:xfrm>
            <a:off x="1644759" y="136973"/>
            <a:ext cx="1381" cy="1381"/>
          </a:xfrm>
          <a:prstGeom prst="rect">
            <a:avLst/>
          </a:prstGeom>
          <a:solidFill>
            <a:srgbClr val="FFFFFF"/>
          </a:solid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ts val="1352"/>
              <a:buFont typeface="Arial"/>
              <a:buNone/>
            </a:pPr>
            <a:r>
              <a:t/>
            </a:r>
            <a:endParaRPr b="0" i="0" sz="1352" u="none" cap="none" strike="noStrike">
              <a:solidFill>
                <a:srgbClr val="000000"/>
              </a:solidFill>
              <a:latin typeface="Arial"/>
              <a:ea typeface="Arial"/>
              <a:cs typeface="Arial"/>
              <a:sym typeface="Arial"/>
            </a:endParaRPr>
          </a:p>
        </p:txBody>
      </p:sp>
      <p:pic>
        <p:nvPicPr>
          <p:cNvPr id="509" name="Shape 509"/>
          <p:cNvPicPr preferRelativeResize="0"/>
          <p:nvPr/>
        </p:nvPicPr>
        <p:blipFill rotWithShape="1">
          <a:blip r:embed="rId3">
            <a:alphaModFix/>
          </a:blip>
          <a:srcRect b="0" l="0" r="0" t="0"/>
          <a:stretch/>
        </p:blipFill>
        <p:spPr>
          <a:xfrm>
            <a:off x="470949" y="5975161"/>
            <a:ext cx="497765" cy="377804"/>
          </a:xfrm>
          <a:prstGeom prst="rect">
            <a:avLst/>
          </a:prstGeom>
          <a:noFill/>
          <a:ln>
            <a:noFill/>
          </a:ln>
        </p:spPr>
      </p:pic>
      <p:pic>
        <p:nvPicPr>
          <p:cNvPr id="510" name="Shape 510"/>
          <p:cNvPicPr preferRelativeResize="0"/>
          <p:nvPr/>
        </p:nvPicPr>
        <p:blipFill rotWithShape="1">
          <a:blip r:embed="rId4">
            <a:alphaModFix/>
          </a:blip>
          <a:srcRect b="0" l="0" r="0" t="0"/>
          <a:stretch/>
        </p:blipFill>
        <p:spPr>
          <a:xfrm>
            <a:off x="3044369" y="429613"/>
            <a:ext cx="4326115" cy="2982525"/>
          </a:xfrm>
          <a:prstGeom prst="rect">
            <a:avLst/>
          </a:prstGeom>
          <a:noFill/>
          <a:ln>
            <a:noFill/>
          </a:ln>
          <a:effectLst>
            <a:outerShdw blurRad="50800" rotWithShape="0" algn="tl" dir="2700000" dist="38100">
              <a:srgbClr val="000000">
                <a:alpha val="40000"/>
              </a:srgbClr>
            </a:outerShdw>
          </a:effectLst>
        </p:spPr>
      </p:pic>
      <p:pic>
        <p:nvPicPr>
          <p:cNvPr id="511" name="Shape 511"/>
          <p:cNvPicPr preferRelativeResize="0"/>
          <p:nvPr/>
        </p:nvPicPr>
        <p:blipFill rotWithShape="1">
          <a:blip r:embed="rId5">
            <a:alphaModFix/>
          </a:blip>
          <a:srcRect b="30873" l="51001" r="0" t="7471"/>
          <a:stretch/>
        </p:blipFill>
        <p:spPr>
          <a:xfrm>
            <a:off x="3973960" y="2947788"/>
            <a:ext cx="3351710" cy="2935689"/>
          </a:xfrm>
          <a:prstGeom prst="rect">
            <a:avLst/>
          </a:prstGeom>
          <a:noFill/>
          <a:ln>
            <a:noFill/>
          </a:ln>
          <a:effectLst>
            <a:outerShdw blurRad="50800" rotWithShape="0" algn="tl" dir="2700000" dist="38100">
              <a:srgbClr val="000000">
                <a:alpha val="40000"/>
              </a:srgbClr>
            </a:outerShdw>
          </a:effectLst>
        </p:spPr>
      </p:pic>
      <p:pic>
        <p:nvPicPr>
          <p:cNvPr id="512" name="Shape 512"/>
          <p:cNvPicPr preferRelativeResize="0"/>
          <p:nvPr/>
        </p:nvPicPr>
        <p:blipFill rotWithShape="1">
          <a:blip r:embed="rId6">
            <a:alphaModFix/>
          </a:blip>
          <a:srcRect b="0" l="0" r="75287" t="35146"/>
          <a:stretch/>
        </p:blipFill>
        <p:spPr>
          <a:xfrm>
            <a:off x="7579140" y="429613"/>
            <a:ext cx="2920969" cy="5335903"/>
          </a:xfrm>
          <a:prstGeom prst="rect">
            <a:avLst/>
          </a:prstGeom>
          <a:noFill/>
          <a:ln>
            <a:noFill/>
          </a:ln>
          <a:effectLst>
            <a:outerShdw blurRad="50800" rotWithShape="0" algn="tl" dir="2700000" dist="38100">
              <a:srgbClr val="000000">
                <a:alpha val="40000"/>
              </a:srgbClr>
            </a:outerShdw>
          </a:effectLst>
        </p:spPr>
      </p:pic>
      <p:pic>
        <p:nvPicPr>
          <p:cNvPr id="513" name="Shape 513"/>
          <p:cNvPicPr preferRelativeResize="0"/>
          <p:nvPr/>
        </p:nvPicPr>
        <p:blipFill rotWithShape="1">
          <a:blip r:embed="rId7">
            <a:alphaModFix/>
          </a:blip>
          <a:srcRect b="0" l="26326" r="26358" t="50072"/>
          <a:stretch/>
        </p:blipFill>
        <p:spPr>
          <a:xfrm>
            <a:off x="7534326" y="3336750"/>
            <a:ext cx="3656604" cy="2638411"/>
          </a:xfrm>
          <a:prstGeom prst="rect">
            <a:avLst/>
          </a:prstGeom>
          <a:noFill/>
          <a:ln>
            <a:noFill/>
          </a:ln>
          <a:effectLst>
            <a:outerShdw blurRad="50800" rotWithShape="0" algn="tl" dir="2700000" dist="38100">
              <a:srgbClr val="000000">
                <a:alpha val="40000"/>
              </a:srgbClr>
            </a:outerShdw>
          </a:effectLst>
        </p:spPr>
      </p:pic>
      <p:pic>
        <p:nvPicPr>
          <p:cNvPr id="514" name="Shape 514"/>
          <p:cNvPicPr preferRelativeResize="0"/>
          <p:nvPr/>
        </p:nvPicPr>
        <p:blipFill rotWithShape="1">
          <a:blip r:embed="rId8">
            <a:alphaModFix/>
          </a:blip>
          <a:srcRect b="0" l="0" r="0" t="0"/>
          <a:stretch/>
        </p:blipFill>
        <p:spPr>
          <a:xfrm>
            <a:off x="455783" y="429613"/>
            <a:ext cx="2246775" cy="3376301"/>
          </a:xfrm>
          <a:prstGeom prst="rect">
            <a:avLst/>
          </a:prstGeom>
          <a:noFill/>
          <a:ln>
            <a:noFill/>
          </a:ln>
          <a:effectLst>
            <a:outerShdw blurRad="50800" rotWithShape="0" algn="tl" dir="2700000" dist="38100">
              <a:srgbClr val="000000">
                <a:alpha val="40000"/>
              </a:srgbClr>
            </a:outerShdw>
          </a:effectLst>
        </p:spPr>
      </p:pic>
      <p:pic>
        <p:nvPicPr>
          <p:cNvPr id="515" name="Shape 515"/>
          <p:cNvPicPr preferRelativeResize="0"/>
          <p:nvPr/>
        </p:nvPicPr>
        <p:blipFill rotWithShape="1">
          <a:blip r:embed="rId9">
            <a:alphaModFix/>
          </a:blip>
          <a:srcRect b="0" l="0" r="0" t="0"/>
          <a:stretch/>
        </p:blipFill>
        <p:spPr>
          <a:xfrm>
            <a:off x="1083322" y="2048031"/>
            <a:ext cx="2726796" cy="3391537"/>
          </a:xfrm>
          <a:prstGeom prst="rect">
            <a:avLst/>
          </a:prstGeom>
          <a:noFill/>
          <a:ln>
            <a:noFill/>
          </a:ln>
          <a:effectLst>
            <a:outerShdw blurRad="50800" rotWithShape="0" algn="tl" dir="2700000" dist="38100">
              <a:srgbClr val="000000">
                <a:alpha val="4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0" name="Shape 520"/>
        <p:cNvGrpSpPr/>
        <p:nvPr/>
      </p:nvGrpSpPr>
      <p:grpSpPr>
        <a:xfrm>
          <a:off x="0" y="0"/>
          <a:ext cx="0" cy="0"/>
          <a:chOff x="0" y="0"/>
          <a:chExt cx="0" cy="0"/>
        </a:xfrm>
      </p:grpSpPr>
      <p:pic>
        <p:nvPicPr>
          <p:cNvPr id="521" name="Shape 521"/>
          <p:cNvPicPr preferRelativeResize="0"/>
          <p:nvPr/>
        </p:nvPicPr>
        <p:blipFill/>
        <p:spPr>
          <a:xfrm>
            <a:off x="1600929" y="137032"/>
            <a:ext cx="1522" cy="1522"/>
          </a:xfrm>
          <a:prstGeom prst="rect">
            <a:avLst/>
          </a:prstGeom>
          <a:solidFill>
            <a:srgbClr val="FFFFFF"/>
          </a:solidFill>
          <a:ln>
            <a:noFill/>
          </a:ln>
        </p:spPr>
      </p:pic>
      <p:sp>
        <p:nvSpPr>
          <p:cNvPr id="522" name="Shape 522"/>
          <p:cNvSpPr/>
          <p:nvPr/>
        </p:nvSpPr>
        <p:spPr>
          <a:xfrm>
            <a:off x="1644759" y="136973"/>
            <a:ext cx="1381" cy="1381"/>
          </a:xfrm>
          <a:prstGeom prst="rect">
            <a:avLst/>
          </a:prstGeom>
          <a:solidFill>
            <a:srgbClr val="FFFFFF"/>
          </a:solid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ts val="1352"/>
              <a:buFont typeface="Arial"/>
              <a:buNone/>
            </a:pPr>
            <a:r>
              <a:t/>
            </a:r>
            <a:endParaRPr b="0" i="0" sz="1352" u="none" cap="none" strike="noStrike">
              <a:solidFill>
                <a:srgbClr val="000000"/>
              </a:solidFill>
              <a:latin typeface="Arial"/>
              <a:ea typeface="Arial"/>
              <a:cs typeface="Arial"/>
              <a:sym typeface="Arial"/>
            </a:endParaRPr>
          </a:p>
        </p:txBody>
      </p:sp>
      <p:pic>
        <p:nvPicPr>
          <p:cNvPr id="523" name="Shape 523"/>
          <p:cNvPicPr preferRelativeResize="0"/>
          <p:nvPr/>
        </p:nvPicPr>
        <p:blipFill rotWithShape="1">
          <a:blip r:embed="rId3">
            <a:alphaModFix/>
          </a:blip>
          <a:srcRect b="0" l="0" r="0" t="0"/>
          <a:stretch/>
        </p:blipFill>
        <p:spPr>
          <a:xfrm>
            <a:off x="2376646" y="916324"/>
            <a:ext cx="6839342" cy="3747116"/>
          </a:xfrm>
          <a:prstGeom prst="rect">
            <a:avLst/>
          </a:prstGeom>
          <a:noFill/>
          <a:ln>
            <a:noFill/>
          </a:ln>
        </p:spPr>
      </p:pic>
      <p:pic>
        <p:nvPicPr>
          <p:cNvPr id="524" name="Shape 524"/>
          <p:cNvPicPr preferRelativeResize="0"/>
          <p:nvPr/>
        </p:nvPicPr>
        <p:blipFill rotWithShape="1">
          <a:blip r:embed="rId4">
            <a:alphaModFix/>
          </a:blip>
          <a:srcRect b="0" l="0" r="0" t="0"/>
          <a:stretch/>
        </p:blipFill>
        <p:spPr>
          <a:xfrm>
            <a:off x="470949" y="5975161"/>
            <a:ext cx="497765" cy="377804"/>
          </a:xfrm>
          <a:prstGeom prst="rect">
            <a:avLst/>
          </a:prstGeom>
          <a:noFill/>
          <a:ln>
            <a:noFill/>
          </a:ln>
        </p:spPr>
      </p:pic>
      <p:pic>
        <p:nvPicPr>
          <p:cNvPr id="525" name="Shape 525"/>
          <p:cNvPicPr preferRelativeResize="0"/>
          <p:nvPr/>
        </p:nvPicPr>
        <p:blipFill rotWithShape="1">
          <a:blip r:embed="rId5">
            <a:alphaModFix/>
          </a:blip>
          <a:srcRect b="40969" l="34384" r="33493" t="31101"/>
          <a:stretch/>
        </p:blipFill>
        <p:spPr>
          <a:xfrm>
            <a:off x="4868513" y="4144577"/>
            <a:ext cx="1855608" cy="1830584"/>
          </a:xfrm>
          <a:prstGeom prst="ellipse">
            <a:avLst/>
          </a:prstGeom>
          <a:solidFill>
            <a:schemeClr val="lt1">
              <a:alpha val="45882"/>
            </a:schemeClr>
          </a:solid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1" name="Shape 361"/>
        <p:cNvGrpSpPr/>
        <p:nvPr/>
      </p:nvGrpSpPr>
      <p:grpSpPr>
        <a:xfrm>
          <a:off x="0" y="0"/>
          <a:ext cx="0" cy="0"/>
          <a:chOff x="0" y="0"/>
          <a:chExt cx="0" cy="0"/>
        </a:xfrm>
      </p:grpSpPr>
      <p:pic>
        <p:nvPicPr>
          <p:cNvPr id="362" name="Shape 362"/>
          <p:cNvPicPr preferRelativeResize="0"/>
          <p:nvPr/>
        </p:nvPicPr>
        <p:blipFill/>
        <p:spPr>
          <a:xfrm>
            <a:off x="1600929" y="137032"/>
            <a:ext cx="1522" cy="1522"/>
          </a:xfrm>
          <a:prstGeom prst="rect">
            <a:avLst/>
          </a:prstGeom>
          <a:solidFill>
            <a:srgbClr val="FFFFFF"/>
          </a:solidFill>
          <a:ln>
            <a:noFill/>
          </a:ln>
        </p:spPr>
      </p:pic>
      <p:pic>
        <p:nvPicPr>
          <p:cNvPr id="363" name="Shape 363"/>
          <p:cNvPicPr preferRelativeResize="0"/>
          <p:nvPr/>
        </p:nvPicPr>
        <p:blipFill rotWithShape="1">
          <a:blip r:embed="rId3">
            <a:alphaModFix/>
          </a:blip>
          <a:srcRect b="0" l="0" r="0" t="0"/>
          <a:stretch/>
        </p:blipFill>
        <p:spPr>
          <a:xfrm>
            <a:off x="-111211" y="-36918"/>
            <a:ext cx="12023125" cy="6749748"/>
          </a:xfrm>
          <a:prstGeom prst="rect">
            <a:avLst/>
          </a:prstGeom>
          <a:noFill/>
          <a:ln>
            <a:noFill/>
          </a:ln>
        </p:spPr>
      </p:pic>
      <p:sp>
        <p:nvSpPr>
          <p:cNvPr id="364" name="Shape 364"/>
          <p:cNvSpPr/>
          <p:nvPr/>
        </p:nvSpPr>
        <p:spPr>
          <a:xfrm>
            <a:off x="1644759" y="136973"/>
            <a:ext cx="1381" cy="1381"/>
          </a:xfrm>
          <a:prstGeom prst="rect">
            <a:avLst/>
          </a:prstGeom>
          <a:solidFill>
            <a:srgbClr val="FFFFFF"/>
          </a:solid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ts val="1352"/>
              <a:buFont typeface="Arial"/>
              <a:buNone/>
            </a:pPr>
            <a:r>
              <a:t/>
            </a:r>
            <a:endParaRPr b="0" i="0" sz="1352" u="none" cap="none" strike="noStrike">
              <a:solidFill>
                <a:srgbClr val="000000"/>
              </a:solidFill>
              <a:latin typeface="Arial"/>
              <a:ea typeface="Arial"/>
              <a:cs typeface="Arial"/>
              <a:sym typeface="Arial"/>
            </a:endParaRPr>
          </a:p>
        </p:txBody>
      </p:sp>
      <p:pic>
        <p:nvPicPr>
          <p:cNvPr id="365" name="Shape 365"/>
          <p:cNvPicPr preferRelativeResize="0"/>
          <p:nvPr/>
        </p:nvPicPr>
        <p:blipFill rotWithShape="1">
          <a:blip r:embed="rId4">
            <a:alphaModFix/>
          </a:blip>
          <a:srcRect b="0" l="0" r="0" t="0"/>
          <a:stretch/>
        </p:blipFill>
        <p:spPr>
          <a:xfrm>
            <a:off x="470949" y="5980800"/>
            <a:ext cx="491259" cy="372165"/>
          </a:xfrm>
          <a:prstGeom prst="rect">
            <a:avLst/>
          </a:prstGeom>
          <a:noFill/>
          <a:ln>
            <a:noFill/>
          </a:ln>
        </p:spPr>
      </p:pic>
      <p:sp>
        <p:nvSpPr>
          <p:cNvPr id="366" name="Shape 366"/>
          <p:cNvSpPr/>
          <p:nvPr/>
        </p:nvSpPr>
        <p:spPr>
          <a:xfrm>
            <a:off x="6971675" y="4331225"/>
            <a:ext cx="4933500" cy="2381700"/>
          </a:xfrm>
          <a:prstGeom prst="rect">
            <a:avLst/>
          </a:prstGeom>
          <a:solidFill>
            <a:schemeClr val="lt2"/>
          </a:solidFill>
          <a:ln>
            <a:noFill/>
          </a:ln>
        </p:spPr>
        <p:txBody>
          <a:bodyPr anchorCtr="0" anchor="ctr" bIns="91425" lIns="91425" rIns="91425" wrap="square" tIns="91425">
            <a:noAutofit/>
          </a:bodyPr>
          <a:lstStyle/>
          <a:p>
            <a:pPr indent="0" lvl="0" marL="0">
              <a:spcBef>
                <a:spcPts val="0"/>
              </a:spcBef>
              <a:spcAft>
                <a:spcPts val="0"/>
              </a:spcAft>
              <a:buNone/>
            </a:pPr>
            <a:r>
              <a:t/>
            </a:r>
            <a:endParaRPr/>
          </a:p>
        </p:txBody>
      </p:sp>
      <p:pic>
        <p:nvPicPr>
          <p:cNvPr id="367" name="Shape 367"/>
          <p:cNvPicPr preferRelativeResize="0"/>
          <p:nvPr/>
        </p:nvPicPr>
        <p:blipFill>
          <a:blip r:embed="rId5">
            <a:alphaModFix/>
          </a:blip>
          <a:stretch>
            <a:fillRect/>
          </a:stretch>
        </p:blipFill>
        <p:spPr>
          <a:xfrm>
            <a:off x="7027575" y="4570025"/>
            <a:ext cx="4808150" cy="19353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2" name="Shape 372"/>
        <p:cNvGrpSpPr/>
        <p:nvPr/>
      </p:nvGrpSpPr>
      <p:grpSpPr>
        <a:xfrm>
          <a:off x="0" y="0"/>
          <a:ext cx="0" cy="0"/>
          <a:chOff x="0" y="0"/>
          <a:chExt cx="0" cy="0"/>
        </a:xfrm>
      </p:grpSpPr>
      <p:pic>
        <p:nvPicPr>
          <p:cNvPr id="373" name="Shape 373"/>
          <p:cNvPicPr preferRelativeResize="0"/>
          <p:nvPr/>
        </p:nvPicPr>
        <p:blipFill/>
        <p:spPr>
          <a:xfrm>
            <a:off x="1600929" y="137032"/>
            <a:ext cx="1522" cy="1522"/>
          </a:xfrm>
          <a:prstGeom prst="rect">
            <a:avLst/>
          </a:prstGeom>
          <a:solidFill>
            <a:srgbClr val="FFFFFF"/>
          </a:solidFill>
          <a:ln>
            <a:noFill/>
          </a:ln>
        </p:spPr>
      </p:pic>
      <p:pic>
        <p:nvPicPr>
          <p:cNvPr id="374" name="Shape 374"/>
          <p:cNvPicPr preferRelativeResize="0"/>
          <p:nvPr/>
        </p:nvPicPr>
        <p:blipFill rotWithShape="1">
          <a:blip r:embed="rId3">
            <a:alphaModFix/>
          </a:blip>
          <a:srcRect b="14023" l="418" r="-417" t="-7465"/>
          <a:stretch/>
        </p:blipFill>
        <p:spPr>
          <a:xfrm>
            <a:off x="0" y="-609600"/>
            <a:ext cx="11825416" cy="7192963"/>
          </a:xfrm>
          <a:prstGeom prst="rect">
            <a:avLst/>
          </a:prstGeom>
          <a:noFill/>
          <a:ln>
            <a:noFill/>
          </a:ln>
        </p:spPr>
      </p:pic>
      <p:sp>
        <p:nvSpPr>
          <p:cNvPr id="375" name="Shape 375"/>
          <p:cNvSpPr/>
          <p:nvPr/>
        </p:nvSpPr>
        <p:spPr>
          <a:xfrm>
            <a:off x="1644759" y="136973"/>
            <a:ext cx="1381" cy="1381"/>
          </a:xfrm>
          <a:prstGeom prst="rect">
            <a:avLst/>
          </a:prstGeom>
          <a:solidFill>
            <a:srgbClr val="FFFFFF"/>
          </a:solid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ts val="1352"/>
              <a:buFont typeface="Arial"/>
              <a:buNone/>
            </a:pPr>
            <a:r>
              <a:t/>
            </a:r>
            <a:endParaRPr b="0" i="0" sz="1352" u="none" cap="none" strike="noStrike">
              <a:solidFill>
                <a:srgbClr val="000000"/>
              </a:solidFill>
              <a:latin typeface="Arial"/>
              <a:ea typeface="Arial"/>
              <a:cs typeface="Arial"/>
              <a:sym typeface="Arial"/>
            </a:endParaRPr>
          </a:p>
        </p:txBody>
      </p:sp>
      <p:pic>
        <p:nvPicPr>
          <p:cNvPr id="376" name="Shape 376"/>
          <p:cNvPicPr preferRelativeResize="0"/>
          <p:nvPr/>
        </p:nvPicPr>
        <p:blipFill rotWithShape="1">
          <a:blip r:embed="rId4">
            <a:alphaModFix/>
          </a:blip>
          <a:srcRect b="0" l="0" r="0" t="0"/>
          <a:stretch/>
        </p:blipFill>
        <p:spPr>
          <a:xfrm>
            <a:off x="7683802" y="3253217"/>
            <a:ext cx="3844804" cy="2108597"/>
          </a:xfrm>
          <a:prstGeom prst="rect">
            <a:avLst/>
          </a:prstGeom>
          <a:noFill/>
          <a:ln>
            <a:noFill/>
          </a:ln>
          <a:effectLst>
            <a:outerShdw blurRad="50800" rotWithShape="0" algn="tl" dir="2700000" dist="38100">
              <a:srgbClr val="000000">
                <a:alpha val="40000"/>
              </a:srgbClr>
            </a:outerShdw>
          </a:effectLst>
        </p:spPr>
      </p:pic>
      <p:pic>
        <p:nvPicPr>
          <p:cNvPr id="377" name="Shape 377"/>
          <p:cNvPicPr preferRelativeResize="0"/>
          <p:nvPr/>
        </p:nvPicPr>
        <p:blipFill rotWithShape="1">
          <a:blip r:embed="rId5">
            <a:alphaModFix/>
          </a:blip>
          <a:srcRect b="0" l="0" r="0" t="0"/>
          <a:stretch/>
        </p:blipFill>
        <p:spPr>
          <a:xfrm>
            <a:off x="7647176" y="894736"/>
            <a:ext cx="3881430" cy="2173601"/>
          </a:xfrm>
          <a:prstGeom prst="rect">
            <a:avLst/>
          </a:prstGeom>
          <a:noFill/>
          <a:ln>
            <a:noFill/>
          </a:ln>
          <a:effectLst>
            <a:outerShdw blurRad="50800" rotWithShape="0" algn="tl" dir="2700000" dist="38100">
              <a:srgbClr val="000000">
                <a:alpha val="40000"/>
              </a:srgbClr>
            </a:outerShdw>
          </a:effectLst>
        </p:spPr>
      </p:pic>
      <p:pic>
        <p:nvPicPr>
          <p:cNvPr id="378" name="Shape 378"/>
          <p:cNvPicPr preferRelativeResize="0"/>
          <p:nvPr/>
        </p:nvPicPr>
        <p:blipFill rotWithShape="1">
          <a:blip r:embed="rId6">
            <a:alphaModFix/>
          </a:blip>
          <a:srcRect b="0" l="0" r="0" t="0"/>
          <a:stretch/>
        </p:blipFill>
        <p:spPr>
          <a:xfrm>
            <a:off x="470949" y="5980800"/>
            <a:ext cx="491259" cy="37216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3" name="Shape 383"/>
        <p:cNvGrpSpPr/>
        <p:nvPr/>
      </p:nvGrpSpPr>
      <p:grpSpPr>
        <a:xfrm>
          <a:off x="0" y="0"/>
          <a:ext cx="0" cy="0"/>
          <a:chOff x="0" y="0"/>
          <a:chExt cx="0" cy="0"/>
        </a:xfrm>
      </p:grpSpPr>
      <p:pic>
        <p:nvPicPr>
          <p:cNvPr id="384" name="Shape 384"/>
          <p:cNvPicPr preferRelativeResize="0"/>
          <p:nvPr/>
        </p:nvPicPr>
        <p:blipFill/>
        <p:spPr>
          <a:xfrm>
            <a:off x="1600929" y="137032"/>
            <a:ext cx="1522" cy="1522"/>
          </a:xfrm>
          <a:prstGeom prst="rect">
            <a:avLst/>
          </a:prstGeom>
          <a:solidFill>
            <a:srgbClr val="FFFFFF"/>
          </a:solidFill>
          <a:ln>
            <a:noFill/>
          </a:ln>
        </p:spPr>
      </p:pic>
      <p:sp>
        <p:nvSpPr>
          <p:cNvPr id="385" name="Shape 385"/>
          <p:cNvSpPr/>
          <p:nvPr/>
        </p:nvSpPr>
        <p:spPr>
          <a:xfrm>
            <a:off x="1644759" y="136973"/>
            <a:ext cx="1381" cy="1381"/>
          </a:xfrm>
          <a:prstGeom prst="rect">
            <a:avLst/>
          </a:prstGeom>
          <a:solidFill>
            <a:srgbClr val="FFFFFF"/>
          </a:solid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ts val="1352"/>
              <a:buFont typeface="Arial"/>
              <a:buNone/>
            </a:pPr>
            <a:r>
              <a:t/>
            </a:r>
            <a:endParaRPr b="0" i="0" sz="1352" u="none" cap="none" strike="noStrike">
              <a:solidFill>
                <a:srgbClr val="000000"/>
              </a:solidFill>
              <a:latin typeface="Arial"/>
              <a:ea typeface="Arial"/>
              <a:cs typeface="Arial"/>
              <a:sym typeface="Arial"/>
            </a:endParaRPr>
          </a:p>
        </p:txBody>
      </p:sp>
      <p:pic>
        <p:nvPicPr>
          <p:cNvPr id="386" name="Shape 386"/>
          <p:cNvPicPr preferRelativeResize="0"/>
          <p:nvPr/>
        </p:nvPicPr>
        <p:blipFill rotWithShape="1">
          <a:blip r:embed="rId3">
            <a:alphaModFix/>
          </a:blip>
          <a:srcRect b="0" l="0" r="0" t="0"/>
          <a:stretch/>
        </p:blipFill>
        <p:spPr>
          <a:xfrm>
            <a:off x="1860665" y="6089301"/>
            <a:ext cx="436885" cy="331596"/>
          </a:xfrm>
          <a:prstGeom prst="rect">
            <a:avLst/>
          </a:prstGeom>
          <a:noFill/>
          <a:ln>
            <a:noFill/>
          </a:ln>
        </p:spPr>
      </p:pic>
      <p:pic>
        <p:nvPicPr>
          <p:cNvPr id="387" name="Shape 387"/>
          <p:cNvPicPr preferRelativeResize="0"/>
          <p:nvPr/>
        </p:nvPicPr>
        <p:blipFill rotWithShape="1">
          <a:blip r:embed="rId4">
            <a:alphaModFix/>
          </a:blip>
          <a:srcRect b="207" l="-322" r="-225" t="151"/>
          <a:stretch/>
        </p:blipFill>
        <p:spPr>
          <a:xfrm>
            <a:off x="-29817" y="3"/>
            <a:ext cx="11767930" cy="6559823"/>
          </a:xfrm>
          <a:prstGeom prst="rect">
            <a:avLst/>
          </a:prstGeom>
          <a:noFill/>
          <a:ln>
            <a:noFill/>
          </a:ln>
        </p:spPr>
      </p:pic>
      <p:pic>
        <p:nvPicPr>
          <p:cNvPr id="388" name="Shape 388"/>
          <p:cNvPicPr preferRelativeResize="0"/>
          <p:nvPr/>
        </p:nvPicPr>
        <p:blipFill rotWithShape="1">
          <a:blip r:embed="rId5">
            <a:alphaModFix/>
          </a:blip>
          <a:srcRect b="0" l="0" r="0" t="0"/>
          <a:stretch/>
        </p:blipFill>
        <p:spPr>
          <a:xfrm>
            <a:off x="470949" y="5980800"/>
            <a:ext cx="491259" cy="37216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3" name="Shape 393"/>
        <p:cNvGrpSpPr/>
        <p:nvPr/>
      </p:nvGrpSpPr>
      <p:grpSpPr>
        <a:xfrm>
          <a:off x="0" y="0"/>
          <a:ext cx="0" cy="0"/>
          <a:chOff x="0" y="0"/>
          <a:chExt cx="0" cy="0"/>
        </a:xfrm>
      </p:grpSpPr>
      <p:pic>
        <p:nvPicPr>
          <p:cNvPr id="394" name="Shape 394"/>
          <p:cNvPicPr preferRelativeResize="0"/>
          <p:nvPr/>
        </p:nvPicPr>
        <p:blipFill/>
        <p:spPr>
          <a:xfrm>
            <a:off x="1600929" y="137032"/>
            <a:ext cx="1522" cy="1522"/>
          </a:xfrm>
          <a:prstGeom prst="rect">
            <a:avLst/>
          </a:prstGeom>
          <a:solidFill>
            <a:srgbClr val="FFFFFF"/>
          </a:solidFill>
          <a:ln>
            <a:noFill/>
          </a:ln>
        </p:spPr>
      </p:pic>
      <p:pic>
        <p:nvPicPr>
          <p:cNvPr id="395" name="Shape 395"/>
          <p:cNvPicPr preferRelativeResize="0"/>
          <p:nvPr/>
        </p:nvPicPr>
        <p:blipFill rotWithShape="1">
          <a:blip r:embed="rId3">
            <a:alphaModFix/>
          </a:blip>
          <a:srcRect b="302" l="-944" r="-36" t="-302"/>
          <a:stretch/>
        </p:blipFill>
        <p:spPr>
          <a:xfrm>
            <a:off x="-89452" y="0"/>
            <a:ext cx="11792502" cy="6583363"/>
          </a:xfrm>
          <a:prstGeom prst="rect">
            <a:avLst/>
          </a:prstGeom>
          <a:noFill/>
          <a:ln>
            <a:noFill/>
          </a:ln>
        </p:spPr>
      </p:pic>
      <p:sp>
        <p:nvSpPr>
          <p:cNvPr id="396" name="Shape 396"/>
          <p:cNvSpPr/>
          <p:nvPr/>
        </p:nvSpPr>
        <p:spPr>
          <a:xfrm>
            <a:off x="1644759" y="136973"/>
            <a:ext cx="1381" cy="1381"/>
          </a:xfrm>
          <a:prstGeom prst="rect">
            <a:avLst/>
          </a:prstGeom>
          <a:solidFill>
            <a:srgbClr val="FFFFFF"/>
          </a:solid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ts val="1352"/>
              <a:buFont typeface="Arial"/>
              <a:buNone/>
            </a:pPr>
            <a:r>
              <a:t/>
            </a:r>
            <a:endParaRPr b="0" i="0" sz="1352" u="none" cap="none" strike="noStrike">
              <a:solidFill>
                <a:srgbClr val="000000"/>
              </a:solidFill>
              <a:latin typeface="Arial"/>
              <a:ea typeface="Arial"/>
              <a:cs typeface="Arial"/>
              <a:sym typeface="Arial"/>
            </a:endParaRPr>
          </a:p>
        </p:txBody>
      </p:sp>
      <p:pic>
        <p:nvPicPr>
          <p:cNvPr id="397" name="Shape 397"/>
          <p:cNvPicPr preferRelativeResize="0"/>
          <p:nvPr/>
        </p:nvPicPr>
        <p:blipFill rotWithShape="1">
          <a:blip r:embed="rId4">
            <a:alphaModFix/>
          </a:blip>
          <a:srcRect b="0" l="0" r="0" t="0"/>
          <a:stretch/>
        </p:blipFill>
        <p:spPr>
          <a:xfrm>
            <a:off x="470949" y="5980800"/>
            <a:ext cx="491259" cy="37216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2" name="Shape 402"/>
        <p:cNvGrpSpPr/>
        <p:nvPr/>
      </p:nvGrpSpPr>
      <p:grpSpPr>
        <a:xfrm>
          <a:off x="0" y="0"/>
          <a:ext cx="0" cy="0"/>
          <a:chOff x="0" y="0"/>
          <a:chExt cx="0" cy="0"/>
        </a:xfrm>
      </p:grpSpPr>
      <p:pic>
        <p:nvPicPr>
          <p:cNvPr id="403" name="Shape 403"/>
          <p:cNvPicPr preferRelativeResize="0"/>
          <p:nvPr/>
        </p:nvPicPr>
        <p:blipFill/>
        <p:spPr>
          <a:xfrm>
            <a:off x="1600929" y="137032"/>
            <a:ext cx="1522" cy="1522"/>
          </a:xfrm>
          <a:prstGeom prst="rect">
            <a:avLst/>
          </a:prstGeom>
          <a:solidFill>
            <a:srgbClr val="FFFFFF"/>
          </a:solidFill>
          <a:ln>
            <a:noFill/>
          </a:ln>
        </p:spPr>
      </p:pic>
      <p:pic>
        <p:nvPicPr>
          <p:cNvPr id="404" name="Shape 404"/>
          <p:cNvPicPr preferRelativeResize="0"/>
          <p:nvPr/>
        </p:nvPicPr>
        <p:blipFill rotWithShape="1">
          <a:blip r:embed="rId3">
            <a:alphaModFix/>
          </a:blip>
          <a:srcRect b="0" l="-271" r="65" t="0"/>
          <a:stretch/>
        </p:blipFill>
        <p:spPr>
          <a:xfrm>
            <a:off x="0" y="0"/>
            <a:ext cx="11802441" cy="6583363"/>
          </a:xfrm>
          <a:prstGeom prst="rect">
            <a:avLst/>
          </a:prstGeom>
          <a:noFill/>
          <a:ln>
            <a:noFill/>
          </a:ln>
        </p:spPr>
      </p:pic>
      <p:sp>
        <p:nvSpPr>
          <p:cNvPr id="405" name="Shape 405"/>
          <p:cNvSpPr/>
          <p:nvPr/>
        </p:nvSpPr>
        <p:spPr>
          <a:xfrm>
            <a:off x="1644759" y="136973"/>
            <a:ext cx="1381" cy="1381"/>
          </a:xfrm>
          <a:prstGeom prst="rect">
            <a:avLst/>
          </a:prstGeom>
          <a:solidFill>
            <a:srgbClr val="FFFFFF"/>
          </a:solid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ts val="1352"/>
              <a:buFont typeface="Arial"/>
              <a:buNone/>
            </a:pPr>
            <a:r>
              <a:t/>
            </a:r>
            <a:endParaRPr b="0" i="0" sz="1352" u="none" cap="none" strike="noStrike">
              <a:solidFill>
                <a:srgbClr val="000000"/>
              </a:solidFill>
              <a:latin typeface="Arial"/>
              <a:ea typeface="Arial"/>
              <a:cs typeface="Arial"/>
              <a:sym typeface="Arial"/>
            </a:endParaRPr>
          </a:p>
        </p:txBody>
      </p:sp>
      <p:sp>
        <p:nvSpPr>
          <p:cNvPr id="406" name="Shape 406"/>
          <p:cNvSpPr/>
          <p:nvPr/>
        </p:nvSpPr>
        <p:spPr>
          <a:xfrm>
            <a:off x="391436" y="517078"/>
            <a:ext cx="6057589" cy="5227685"/>
          </a:xfrm>
          <a:prstGeom prst="rect">
            <a:avLst/>
          </a:prstGeom>
          <a:solidFill>
            <a:schemeClr val="dk1">
              <a:alpha val="69803"/>
            </a:schemeClr>
          </a:solid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00"/>
              </a:buClr>
              <a:buSzPts val="1352"/>
              <a:buFont typeface="Arial"/>
              <a:buNone/>
            </a:pPr>
            <a:r>
              <a:t/>
            </a:r>
            <a:endParaRPr b="0" i="0" sz="1352" u="none" cap="none" strike="noStrike">
              <a:solidFill>
                <a:schemeClr val="lt1"/>
              </a:solidFill>
              <a:latin typeface="Arial"/>
              <a:ea typeface="Arial"/>
              <a:cs typeface="Arial"/>
              <a:sym typeface="Arial"/>
            </a:endParaRPr>
          </a:p>
        </p:txBody>
      </p:sp>
      <p:sp>
        <p:nvSpPr>
          <p:cNvPr id="407" name="Shape 407"/>
          <p:cNvSpPr txBox="1"/>
          <p:nvPr/>
        </p:nvSpPr>
        <p:spPr>
          <a:xfrm>
            <a:off x="581925" y="729875"/>
            <a:ext cx="5720100" cy="49713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chemeClr val="lt1"/>
              </a:buClr>
              <a:buSzPts val="3500"/>
              <a:buFont typeface="Georgia"/>
              <a:buNone/>
            </a:pPr>
            <a:r>
              <a:rPr b="1" i="0" lang="en-US" sz="3500" u="none" cap="none" strike="noStrike">
                <a:solidFill>
                  <a:schemeClr val="lt1"/>
                </a:solidFill>
                <a:latin typeface="Georgia"/>
                <a:ea typeface="Georgia"/>
                <a:cs typeface="Georgia"/>
                <a:sym typeface="Georgia"/>
              </a:rPr>
              <a:t>24 % </a:t>
            </a:r>
            <a:r>
              <a:rPr b="0" i="0" lang="en-US" sz="2500" u="none" cap="none" strike="noStrike">
                <a:solidFill>
                  <a:schemeClr val="lt1"/>
                </a:solidFill>
                <a:latin typeface="Georgia"/>
                <a:ea typeface="Georgia"/>
                <a:cs typeface="Georgia"/>
                <a:sym typeface="Georgia"/>
              </a:rPr>
              <a:t>utilisent l’int</a:t>
            </a:r>
            <a:r>
              <a:rPr lang="en-US" sz="2500">
                <a:solidFill>
                  <a:schemeClr val="lt1"/>
                </a:solidFill>
                <a:latin typeface="Georgia"/>
                <a:ea typeface="Georgia"/>
                <a:cs typeface="Georgia"/>
                <a:sym typeface="Georgia"/>
              </a:rPr>
              <a:t>e</a:t>
            </a:r>
            <a:r>
              <a:rPr b="0" i="0" lang="en-US" sz="2500" u="none" cap="none" strike="noStrike">
                <a:solidFill>
                  <a:schemeClr val="lt1"/>
                </a:solidFill>
                <a:latin typeface="Georgia"/>
                <a:ea typeface="Georgia"/>
                <a:cs typeface="Georgia"/>
                <a:sym typeface="Georgia"/>
              </a:rPr>
              <a:t>lligence artificielle (IA)</a:t>
            </a:r>
            <a:endParaRPr/>
          </a:p>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chemeClr val="lt1"/>
              </a:solidFill>
              <a:latin typeface="Georgia"/>
              <a:ea typeface="Georgia"/>
              <a:cs typeface="Georgia"/>
              <a:sym typeface="Georgia"/>
            </a:endParaRPr>
          </a:p>
          <a:p>
            <a:pPr indent="0" lvl="0" marL="0" marR="0" rtl="0" algn="l">
              <a:lnSpc>
                <a:spcPct val="100000"/>
              </a:lnSpc>
              <a:spcBef>
                <a:spcPts val="0"/>
              </a:spcBef>
              <a:spcAft>
                <a:spcPts val="0"/>
              </a:spcAft>
              <a:buClr>
                <a:schemeClr val="lt1"/>
              </a:buClr>
              <a:buSzPts val="3500"/>
              <a:buFont typeface="Georgia"/>
              <a:buNone/>
            </a:pPr>
            <a:r>
              <a:rPr b="1" i="0" lang="en-US" sz="3500" u="none" cap="none" strike="noStrike">
                <a:solidFill>
                  <a:schemeClr val="lt1"/>
                </a:solidFill>
                <a:latin typeface="Georgia"/>
                <a:ea typeface="Georgia"/>
                <a:cs typeface="Georgia"/>
                <a:sym typeface="Georgia"/>
              </a:rPr>
              <a:t>72 % </a:t>
            </a:r>
            <a:r>
              <a:rPr b="0" i="0" lang="en-US" sz="2500" u="none" cap="none" strike="noStrike">
                <a:solidFill>
                  <a:schemeClr val="lt1"/>
                </a:solidFill>
                <a:latin typeface="Georgia"/>
                <a:ea typeface="Georgia"/>
                <a:cs typeface="Georgia"/>
                <a:sym typeface="Georgia"/>
              </a:rPr>
              <a:t>des dirigeants d’entreprises croient en l’avantage concurrentiel futur de l’IA</a:t>
            </a:r>
            <a:endParaRPr/>
          </a:p>
          <a:p>
            <a:pPr indent="0" lvl="0" marL="0" marR="0" rtl="0" algn="l">
              <a:lnSpc>
                <a:spcPct val="100000"/>
              </a:lnSpc>
              <a:spcBef>
                <a:spcPts val="0"/>
              </a:spcBef>
              <a:spcAft>
                <a:spcPts val="0"/>
              </a:spcAft>
              <a:buClr>
                <a:srgbClr val="000000"/>
              </a:buClr>
              <a:buSzPts val="3500"/>
              <a:buFont typeface="Arial"/>
              <a:buNone/>
            </a:pPr>
            <a:r>
              <a:t/>
            </a:r>
            <a:endParaRPr b="0" i="0" sz="3500" u="none" cap="none" strike="noStrike">
              <a:solidFill>
                <a:schemeClr val="lt1"/>
              </a:solidFill>
              <a:latin typeface="Georgia"/>
              <a:ea typeface="Georgia"/>
              <a:cs typeface="Georgia"/>
              <a:sym typeface="Georgia"/>
            </a:endParaRPr>
          </a:p>
          <a:p>
            <a:pPr indent="0" lvl="0" marL="0" marR="0" rtl="0" algn="l">
              <a:lnSpc>
                <a:spcPct val="100000"/>
              </a:lnSpc>
              <a:spcBef>
                <a:spcPts val="0"/>
              </a:spcBef>
              <a:spcAft>
                <a:spcPts val="0"/>
              </a:spcAft>
              <a:buClr>
                <a:schemeClr val="lt1"/>
              </a:buClr>
              <a:buSzPts val="3500"/>
              <a:buFont typeface="Georgia"/>
              <a:buNone/>
            </a:pPr>
            <a:r>
              <a:rPr b="1" i="0" lang="en-US" sz="3500" u="none" cap="none" strike="noStrike">
                <a:solidFill>
                  <a:schemeClr val="lt1"/>
                </a:solidFill>
                <a:latin typeface="Georgia"/>
                <a:ea typeface="Georgia"/>
                <a:cs typeface="Georgia"/>
                <a:sym typeface="Georgia"/>
              </a:rPr>
              <a:t>63 % </a:t>
            </a:r>
            <a:r>
              <a:rPr b="0" i="0" lang="en-US" sz="2500" u="none" cap="none" strike="noStrike">
                <a:solidFill>
                  <a:schemeClr val="lt1"/>
                </a:solidFill>
                <a:latin typeface="Georgia"/>
                <a:ea typeface="Georgia"/>
                <a:cs typeface="Georgia"/>
                <a:sym typeface="Georgia"/>
              </a:rPr>
              <a:t>croient que l’intelligence artificielle aidera </a:t>
            </a:r>
            <a:r>
              <a:rPr lang="en-US" sz="2500">
                <a:solidFill>
                  <a:schemeClr val="lt1"/>
                </a:solidFill>
                <a:latin typeface="Georgia"/>
                <a:ea typeface="Georgia"/>
                <a:cs typeface="Georgia"/>
                <a:sym typeface="Georgia"/>
              </a:rPr>
              <a:t>à</a:t>
            </a:r>
            <a:r>
              <a:rPr b="0" i="0" lang="en-US" sz="2500" u="none" cap="none" strike="noStrike">
                <a:solidFill>
                  <a:schemeClr val="lt1"/>
                </a:solidFill>
                <a:latin typeface="Georgia"/>
                <a:ea typeface="Georgia"/>
                <a:cs typeface="Georgia"/>
                <a:sym typeface="Georgia"/>
              </a:rPr>
              <a:t> résoudre les problèmes complexes des sociétés modernes</a:t>
            </a:r>
            <a:endParaRPr/>
          </a:p>
          <a:p>
            <a:pPr indent="0" lvl="0" marL="0" marR="0" rtl="0" algn="l">
              <a:lnSpc>
                <a:spcPct val="100000"/>
              </a:lnSpc>
              <a:spcBef>
                <a:spcPts val="0"/>
              </a:spcBef>
              <a:spcAft>
                <a:spcPts val="0"/>
              </a:spcAft>
              <a:buClr>
                <a:srgbClr val="000000"/>
              </a:buClr>
              <a:buSzPts val="1352"/>
              <a:buFont typeface="Arial"/>
              <a:buNone/>
            </a:pPr>
            <a:r>
              <a:t/>
            </a:r>
            <a:endParaRPr b="0" i="0" sz="1352"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52"/>
              <a:buFont typeface="Arial"/>
              <a:buNone/>
            </a:pPr>
            <a:r>
              <a:t/>
            </a:r>
            <a:endParaRPr b="0" i="0" sz="1352" u="none" cap="none" strike="noStrike">
              <a:solidFill>
                <a:srgbClr val="000000"/>
              </a:solidFill>
              <a:latin typeface="Arial"/>
              <a:ea typeface="Arial"/>
              <a:cs typeface="Arial"/>
              <a:sym typeface="Arial"/>
            </a:endParaRPr>
          </a:p>
        </p:txBody>
      </p:sp>
      <p:pic>
        <p:nvPicPr>
          <p:cNvPr id="408" name="Shape 408"/>
          <p:cNvPicPr preferRelativeResize="0"/>
          <p:nvPr/>
        </p:nvPicPr>
        <p:blipFill rotWithShape="1">
          <a:blip r:embed="rId4">
            <a:alphaModFix/>
          </a:blip>
          <a:srcRect b="0" l="0" r="0" t="0"/>
          <a:stretch/>
        </p:blipFill>
        <p:spPr>
          <a:xfrm>
            <a:off x="470949" y="5980800"/>
            <a:ext cx="491259" cy="37216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3" name="Shape 413"/>
        <p:cNvGrpSpPr/>
        <p:nvPr/>
      </p:nvGrpSpPr>
      <p:grpSpPr>
        <a:xfrm>
          <a:off x="0" y="0"/>
          <a:ext cx="0" cy="0"/>
          <a:chOff x="0" y="0"/>
          <a:chExt cx="0" cy="0"/>
        </a:xfrm>
      </p:grpSpPr>
      <p:pic>
        <p:nvPicPr>
          <p:cNvPr id="414" name="Shape 414"/>
          <p:cNvPicPr preferRelativeResize="0"/>
          <p:nvPr/>
        </p:nvPicPr>
        <p:blipFill/>
        <p:spPr>
          <a:xfrm>
            <a:off x="1600929" y="137032"/>
            <a:ext cx="1522" cy="1522"/>
          </a:xfrm>
          <a:prstGeom prst="rect">
            <a:avLst/>
          </a:prstGeom>
          <a:solidFill>
            <a:srgbClr val="FFFFFF"/>
          </a:solidFill>
          <a:ln>
            <a:noFill/>
          </a:ln>
        </p:spPr>
      </p:pic>
      <p:sp>
        <p:nvSpPr>
          <p:cNvPr id="415" name="Shape 415"/>
          <p:cNvSpPr/>
          <p:nvPr/>
        </p:nvSpPr>
        <p:spPr>
          <a:xfrm rot="7483144">
            <a:off x="4763874" y="-150287"/>
            <a:ext cx="2458585" cy="6658245"/>
          </a:xfrm>
          <a:custGeom>
            <a:pathLst>
              <a:path extrusionOk="0" h="120000" w="120000">
                <a:moveTo>
                  <a:pt x="0" y="0"/>
                </a:moveTo>
                <a:lnTo>
                  <a:pt x="120000" y="0"/>
                </a:lnTo>
                <a:lnTo>
                  <a:pt x="76356" y="120000"/>
                </a:lnTo>
                <a:lnTo>
                  <a:pt x="43764" y="119711"/>
                </a:lnTo>
                <a:lnTo>
                  <a:pt x="0" y="0"/>
                </a:lnTo>
                <a:close/>
              </a:path>
            </a:pathLst>
          </a:custGeom>
          <a:gradFill>
            <a:gsLst>
              <a:gs pos="0">
                <a:srgbClr val="D8D8D8">
                  <a:alpha val="10980"/>
                </a:srgbClr>
              </a:gs>
              <a:gs pos="100000">
                <a:srgbClr val="BFBFBF"/>
              </a:gs>
            </a:gsLst>
            <a:lin ang="5400000" scaled="0"/>
          </a:grad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00"/>
              </a:buClr>
              <a:buSzPts val="1352"/>
              <a:buFont typeface="Arial"/>
              <a:buNone/>
            </a:pPr>
            <a:r>
              <a:t/>
            </a:r>
            <a:endParaRPr b="0" i="0" sz="1352" u="none" cap="none" strike="noStrike">
              <a:solidFill>
                <a:schemeClr val="lt1"/>
              </a:solidFill>
              <a:latin typeface="Arial"/>
              <a:ea typeface="Arial"/>
              <a:cs typeface="Arial"/>
              <a:sym typeface="Arial"/>
            </a:endParaRPr>
          </a:p>
        </p:txBody>
      </p:sp>
      <p:sp>
        <p:nvSpPr>
          <p:cNvPr id="416" name="Shape 416"/>
          <p:cNvSpPr/>
          <p:nvPr/>
        </p:nvSpPr>
        <p:spPr>
          <a:xfrm>
            <a:off x="2406177" y="612124"/>
            <a:ext cx="1189881" cy="1097280"/>
          </a:xfrm>
          <a:prstGeom prst="ellipse">
            <a:avLst/>
          </a:prstGeom>
          <a:solidFill>
            <a:schemeClr val="lt1"/>
          </a:solid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00"/>
              </a:buClr>
              <a:buSzPts val="1352"/>
              <a:buFont typeface="Arial"/>
              <a:buNone/>
            </a:pPr>
            <a:r>
              <a:t/>
            </a:r>
            <a:endParaRPr b="0" i="0" sz="1352" u="none" cap="none" strike="noStrike">
              <a:solidFill>
                <a:schemeClr val="lt1"/>
              </a:solidFill>
              <a:latin typeface="Arial"/>
              <a:ea typeface="Arial"/>
              <a:cs typeface="Arial"/>
              <a:sym typeface="Arial"/>
            </a:endParaRPr>
          </a:p>
        </p:txBody>
      </p:sp>
      <p:sp>
        <p:nvSpPr>
          <p:cNvPr id="417" name="Shape 417"/>
          <p:cNvSpPr/>
          <p:nvPr/>
        </p:nvSpPr>
        <p:spPr>
          <a:xfrm>
            <a:off x="1644759" y="258893"/>
            <a:ext cx="1381" cy="1381"/>
          </a:xfrm>
          <a:prstGeom prst="rect">
            <a:avLst/>
          </a:prstGeom>
          <a:solidFill>
            <a:srgbClr val="FFFFFF"/>
          </a:solid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ts val="1352"/>
              <a:buFont typeface="Arial"/>
              <a:buNone/>
            </a:pPr>
            <a:r>
              <a:t/>
            </a:r>
            <a:endParaRPr b="0" i="0" sz="1352" u="none" cap="none" strike="noStrike">
              <a:solidFill>
                <a:srgbClr val="000000"/>
              </a:solidFill>
              <a:latin typeface="Arial"/>
              <a:ea typeface="Arial"/>
              <a:cs typeface="Arial"/>
              <a:sym typeface="Arial"/>
            </a:endParaRPr>
          </a:p>
        </p:txBody>
      </p:sp>
      <p:pic>
        <p:nvPicPr>
          <p:cNvPr id="418" name="Shape 418"/>
          <p:cNvPicPr preferRelativeResize="0"/>
          <p:nvPr/>
        </p:nvPicPr>
        <p:blipFill rotWithShape="1">
          <a:blip r:embed="rId3">
            <a:alphaModFix/>
          </a:blip>
          <a:srcRect b="0" l="0" r="0" t="0"/>
          <a:stretch/>
        </p:blipFill>
        <p:spPr>
          <a:xfrm>
            <a:off x="391436" y="5975161"/>
            <a:ext cx="497765" cy="377804"/>
          </a:xfrm>
          <a:prstGeom prst="rect">
            <a:avLst/>
          </a:prstGeom>
          <a:noFill/>
          <a:ln>
            <a:noFill/>
          </a:ln>
        </p:spPr>
      </p:pic>
      <p:pic>
        <p:nvPicPr>
          <p:cNvPr descr="Image result for academia icon" id="419" name="Shape 419"/>
          <p:cNvPicPr preferRelativeResize="0"/>
          <p:nvPr/>
        </p:nvPicPr>
        <p:blipFill rotWithShape="1">
          <a:blip r:embed="rId4">
            <a:alphaModFix/>
          </a:blip>
          <a:srcRect b="0" l="0" r="0" t="0"/>
          <a:stretch/>
        </p:blipFill>
        <p:spPr>
          <a:xfrm>
            <a:off x="2616488" y="769096"/>
            <a:ext cx="769257" cy="769257"/>
          </a:xfrm>
          <a:prstGeom prst="rect">
            <a:avLst/>
          </a:prstGeom>
          <a:noFill/>
          <a:ln>
            <a:noFill/>
          </a:ln>
        </p:spPr>
      </p:pic>
      <p:sp>
        <p:nvSpPr>
          <p:cNvPr id="420" name="Shape 420"/>
          <p:cNvSpPr/>
          <p:nvPr/>
        </p:nvSpPr>
        <p:spPr>
          <a:xfrm>
            <a:off x="4617721" y="769096"/>
            <a:ext cx="2283360" cy="4668424"/>
          </a:xfrm>
          <a:custGeom>
            <a:pathLst>
              <a:path extrusionOk="0" h="120000" w="120000">
                <a:moveTo>
                  <a:pt x="0" y="0"/>
                </a:moveTo>
                <a:lnTo>
                  <a:pt x="120000" y="0"/>
                </a:lnTo>
                <a:lnTo>
                  <a:pt x="76356" y="120000"/>
                </a:lnTo>
                <a:lnTo>
                  <a:pt x="43764" y="119711"/>
                </a:lnTo>
                <a:lnTo>
                  <a:pt x="0" y="0"/>
                </a:lnTo>
                <a:close/>
              </a:path>
            </a:pathLst>
          </a:custGeom>
          <a:gradFill>
            <a:gsLst>
              <a:gs pos="0">
                <a:srgbClr val="D8D8D8">
                  <a:alpha val="0"/>
                </a:srgbClr>
              </a:gs>
              <a:gs pos="100000">
                <a:srgbClr val="BFBFBF">
                  <a:alpha val="60000"/>
                </a:srgbClr>
              </a:gs>
            </a:gsLst>
            <a:lin ang="5400000" scaled="0"/>
          </a:grad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00"/>
              </a:buClr>
              <a:buSzPts val="1352"/>
              <a:buFont typeface="Arial"/>
              <a:buNone/>
            </a:pPr>
            <a:r>
              <a:t/>
            </a:r>
            <a:endParaRPr b="0" i="0" sz="1352" u="none" cap="none" strike="noStrike">
              <a:solidFill>
                <a:schemeClr val="lt1"/>
              </a:solidFill>
              <a:latin typeface="Arial"/>
              <a:ea typeface="Arial"/>
              <a:cs typeface="Arial"/>
              <a:sym typeface="Arial"/>
            </a:endParaRPr>
          </a:p>
        </p:txBody>
      </p:sp>
      <p:sp>
        <p:nvSpPr>
          <p:cNvPr id="421" name="Shape 421"/>
          <p:cNvSpPr/>
          <p:nvPr/>
        </p:nvSpPr>
        <p:spPr>
          <a:xfrm rot="-7521148">
            <a:off x="4213808" y="125508"/>
            <a:ext cx="2458585" cy="6097017"/>
          </a:xfrm>
          <a:custGeom>
            <a:pathLst>
              <a:path extrusionOk="0" h="120000" w="120000">
                <a:moveTo>
                  <a:pt x="0" y="0"/>
                </a:moveTo>
                <a:lnTo>
                  <a:pt x="120000" y="0"/>
                </a:lnTo>
                <a:lnTo>
                  <a:pt x="76356" y="120000"/>
                </a:lnTo>
                <a:lnTo>
                  <a:pt x="43764" y="119711"/>
                </a:lnTo>
                <a:lnTo>
                  <a:pt x="0" y="0"/>
                </a:lnTo>
                <a:close/>
              </a:path>
            </a:pathLst>
          </a:custGeom>
          <a:gradFill>
            <a:gsLst>
              <a:gs pos="0">
                <a:srgbClr val="D8D8D8">
                  <a:alpha val="10980"/>
                </a:srgbClr>
              </a:gs>
              <a:gs pos="100000">
                <a:srgbClr val="BFBFBF"/>
              </a:gs>
            </a:gsLst>
            <a:lin ang="5400000" scaled="0"/>
          </a:grad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00"/>
              </a:buClr>
              <a:buSzPts val="1352"/>
              <a:buFont typeface="Arial"/>
              <a:buNone/>
            </a:pPr>
            <a:r>
              <a:t/>
            </a:r>
            <a:endParaRPr b="0" i="0" sz="1352" u="none" cap="none" strike="noStrike">
              <a:solidFill>
                <a:schemeClr val="lt1"/>
              </a:solidFill>
              <a:latin typeface="Arial"/>
              <a:ea typeface="Arial"/>
              <a:cs typeface="Arial"/>
              <a:sym typeface="Arial"/>
            </a:endParaRPr>
          </a:p>
        </p:txBody>
      </p:sp>
      <p:sp>
        <p:nvSpPr>
          <p:cNvPr id="422" name="Shape 422"/>
          <p:cNvSpPr/>
          <p:nvPr/>
        </p:nvSpPr>
        <p:spPr>
          <a:xfrm>
            <a:off x="7548627" y="612124"/>
            <a:ext cx="1189881" cy="1097280"/>
          </a:xfrm>
          <a:prstGeom prst="ellipse">
            <a:avLst/>
          </a:prstGeom>
          <a:solidFill>
            <a:schemeClr val="lt1"/>
          </a:solid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00"/>
              </a:buClr>
              <a:buSzPts val="1352"/>
              <a:buFont typeface="Arial"/>
              <a:buNone/>
            </a:pPr>
            <a:r>
              <a:t/>
            </a:r>
            <a:endParaRPr b="0" i="0" sz="1352" u="none" cap="none" strike="noStrike">
              <a:solidFill>
                <a:schemeClr val="lt1"/>
              </a:solidFill>
              <a:latin typeface="Arial"/>
              <a:ea typeface="Arial"/>
              <a:cs typeface="Arial"/>
              <a:sym typeface="Arial"/>
            </a:endParaRPr>
          </a:p>
        </p:txBody>
      </p:sp>
      <p:sp>
        <p:nvSpPr>
          <p:cNvPr id="423" name="Shape 423"/>
          <p:cNvSpPr/>
          <p:nvPr/>
        </p:nvSpPr>
        <p:spPr>
          <a:xfrm>
            <a:off x="5210180" y="5193681"/>
            <a:ext cx="1189881" cy="1097280"/>
          </a:xfrm>
          <a:prstGeom prst="ellipse">
            <a:avLst/>
          </a:prstGeom>
          <a:solidFill>
            <a:schemeClr val="lt1"/>
          </a:solid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00"/>
              </a:buClr>
              <a:buSzPts val="1352"/>
              <a:buFont typeface="Arial"/>
              <a:buNone/>
            </a:pPr>
            <a:r>
              <a:t/>
            </a:r>
            <a:endParaRPr b="0" i="0" sz="1352" u="none" cap="none" strike="noStrike">
              <a:solidFill>
                <a:schemeClr val="lt1"/>
              </a:solidFill>
              <a:latin typeface="Arial"/>
              <a:ea typeface="Arial"/>
              <a:cs typeface="Arial"/>
              <a:sym typeface="Arial"/>
            </a:endParaRPr>
          </a:p>
        </p:txBody>
      </p:sp>
      <p:pic>
        <p:nvPicPr>
          <p:cNvPr id="424" name="Shape 424"/>
          <p:cNvPicPr preferRelativeResize="0"/>
          <p:nvPr/>
        </p:nvPicPr>
        <p:blipFill rotWithShape="1">
          <a:blip r:embed="rId5">
            <a:alphaModFix/>
          </a:blip>
          <a:srcRect b="0" l="0" r="0" t="0"/>
          <a:stretch/>
        </p:blipFill>
        <p:spPr>
          <a:xfrm>
            <a:off x="7765398" y="767108"/>
            <a:ext cx="756338" cy="756338"/>
          </a:xfrm>
          <a:prstGeom prst="rect">
            <a:avLst/>
          </a:prstGeom>
          <a:noFill/>
          <a:ln>
            <a:noFill/>
          </a:ln>
        </p:spPr>
      </p:pic>
      <p:pic>
        <p:nvPicPr>
          <p:cNvPr descr="Image result for industry icon" id="425" name="Shape 425"/>
          <p:cNvPicPr preferRelativeResize="0"/>
          <p:nvPr/>
        </p:nvPicPr>
        <p:blipFill rotWithShape="1">
          <a:blip r:embed="rId6">
            <a:alphaModFix/>
          </a:blip>
          <a:srcRect b="0" l="0" r="0" t="0"/>
          <a:stretch/>
        </p:blipFill>
        <p:spPr>
          <a:xfrm>
            <a:off x="5438307" y="5363455"/>
            <a:ext cx="733626" cy="733626"/>
          </a:xfrm>
          <a:prstGeom prst="rect">
            <a:avLst/>
          </a:prstGeom>
          <a:noFill/>
          <a:ln>
            <a:noFill/>
          </a:ln>
        </p:spPr>
      </p:pic>
      <p:sp>
        <p:nvSpPr>
          <p:cNvPr id="426" name="Shape 426"/>
          <p:cNvSpPr txBox="1"/>
          <p:nvPr/>
        </p:nvSpPr>
        <p:spPr>
          <a:xfrm>
            <a:off x="766999" y="823700"/>
            <a:ext cx="2027100" cy="3693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1" lang="en-US" sz="1800">
                <a:solidFill>
                  <a:schemeClr val="dk1"/>
                </a:solidFill>
              </a:rPr>
              <a:t>MILIEU ACADÉMIQUE</a:t>
            </a:r>
            <a:endParaRPr b="1" i="0" sz="1800" u="none" cap="none" strike="noStrike">
              <a:solidFill>
                <a:schemeClr val="dk1"/>
              </a:solidFill>
              <a:latin typeface="Arial"/>
              <a:ea typeface="Arial"/>
              <a:cs typeface="Arial"/>
              <a:sym typeface="Arial"/>
            </a:endParaRPr>
          </a:p>
        </p:txBody>
      </p:sp>
      <p:sp>
        <p:nvSpPr>
          <p:cNvPr id="427" name="Shape 427"/>
          <p:cNvSpPr txBox="1"/>
          <p:nvPr/>
        </p:nvSpPr>
        <p:spPr>
          <a:xfrm>
            <a:off x="5103232" y="6117435"/>
            <a:ext cx="2151000" cy="3693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1" i="0" lang="en-US" sz="1800" u="none" cap="none" strike="noStrike">
                <a:solidFill>
                  <a:schemeClr val="dk1"/>
                </a:solidFill>
                <a:latin typeface="Arial"/>
                <a:ea typeface="Arial"/>
                <a:cs typeface="Arial"/>
                <a:sym typeface="Arial"/>
              </a:rPr>
              <a:t>INDUSTRIE</a:t>
            </a:r>
            <a:r>
              <a:rPr b="1" lang="en-US" sz="1800">
                <a:solidFill>
                  <a:schemeClr val="dk1"/>
                </a:solidFill>
              </a:rPr>
              <a:t>S</a:t>
            </a:r>
            <a:endParaRPr b="1" i="0" sz="1800" u="none" cap="none" strike="noStrike">
              <a:solidFill>
                <a:schemeClr val="dk1"/>
              </a:solidFill>
              <a:latin typeface="Arial"/>
              <a:ea typeface="Arial"/>
              <a:cs typeface="Arial"/>
              <a:sym typeface="Arial"/>
            </a:endParaRPr>
          </a:p>
        </p:txBody>
      </p:sp>
      <p:sp>
        <p:nvSpPr>
          <p:cNvPr id="428" name="Shape 428"/>
          <p:cNvSpPr txBox="1"/>
          <p:nvPr/>
        </p:nvSpPr>
        <p:spPr>
          <a:xfrm>
            <a:off x="8698808" y="899898"/>
            <a:ext cx="2200500" cy="369300"/>
          </a:xfrm>
          <a:prstGeom prst="rect">
            <a:avLst/>
          </a:prstGeom>
          <a:no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1" lang="en-US" sz="1800">
                <a:solidFill>
                  <a:schemeClr val="dk1"/>
                </a:solidFill>
              </a:rPr>
              <a:t>SECTEUR DES </a:t>
            </a:r>
            <a:r>
              <a:rPr b="1" i="0" lang="en-US" sz="1800" u="none" cap="none" strike="noStrike">
                <a:solidFill>
                  <a:schemeClr val="dk1"/>
                </a:solidFill>
                <a:latin typeface="Arial"/>
                <a:ea typeface="Arial"/>
                <a:cs typeface="Arial"/>
                <a:sym typeface="Arial"/>
              </a:rPr>
              <a:t>TECHNOLOGIE</a:t>
            </a:r>
            <a:r>
              <a:rPr b="1" lang="en-US" sz="1800">
                <a:solidFill>
                  <a:schemeClr val="dk1"/>
                </a:solidFill>
              </a:rPr>
              <a:t>S</a:t>
            </a:r>
            <a:endParaRPr b="1" i="0" sz="1800" u="none" cap="none" strike="noStrike">
              <a:solidFill>
                <a:schemeClr val="dk1"/>
              </a:solidFill>
              <a:latin typeface="Arial"/>
              <a:ea typeface="Arial"/>
              <a:cs typeface="Arial"/>
              <a:sym typeface="Arial"/>
            </a:endParaRPr>
          </a:p>
        </p:txBody>
      </p:sp>
      <p:pic>
        <p:nvPicPr>
          <p:cNvPr id="429" name="Shape 429"/>
          <p:cNvPicPr preferRelativeResize="0"/>
          <p:nvPr/>
        </p:nvPicPr>
        <p:blipFill rotWithShape="1">
          <a:blip r:embed="rId3">
            <a:alphaModFix/>
          </a:blip>
          <a:srcRect b="0" l="0" r="0" t="0"/>
          <a:stretch/>
        </p:blipFill>
        <p:spPr>
          <a:xfrm>
            <a:off x="5343715" y="2624643"/>
            <a:ext cx="767017" cy="582165"/>
          </a:xfrm>
          <a:prstGeom prst="rect">
            <a:avLst/>
          </a:prstGeom>
          <a:noFill/>
          <a:ln>
            <a:noFill/>
          </a:ln>
        </p:spPr>
      </p:pic>
      <p:pic>
        <p:nvPicPr>
          <p:cNvPr id="430" name="Shape 430"/>
          <p:cNvPicPr preferRelativeResize="0"/>
          <p:nvPr/>
        </p:nvPicPr>
        <p:blipFill rotWithShape="1">
          <a:blip r:embed="rId7">
            <a:alphaModFix/>
          </a:blip>
          <a:srcRect b="0" l="0" r="0" t="0"/>
          <a:stretch/>
        </p:blipFill>
        <p:spPr>
          <a:xfrm>
            <a:off x="4597015" y="91740"/>
            <a:ext cx="2260418" cy="88435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5" name="Shape 435"/>
        <p:cNvGrpSpPr/>
        <p:nvPr/>
      </p:nvGrpSpPr>
      <p:grpSpPr>
        <a:xfrm>
          <a:off x="0" y="0"/>
          <a:ext cx="0" cy="0"/>
          <a:chOff x="0" y="0"/>
          <a:chExt cx="0" cy="0"/>
        </a:xfrm>
      </p:grpSpPr>
      <p:pic>
        <p:nvPicPr>
          <p:cNvPr id="436" name="Shape 436"/>
          <p:cNvPicPr preferRelativeResize="0"/>
          <p:nvPr/>
        </p:nvPicPr>
        <p:blipFill/>
        <p:spPr>
          <a:xfrm>
            <a:off x="1600929" y="137032"/>
            <a:ext cx="1522" cy="1522"/>
          </a:xfrm>
          <a:prstGeom prst="rect">
            <a:avLst/>
          </a:prstGeom>
          <a:solidFill>
            <a:srgbClr val="FFFFFF"/>
          </a:solidFill>
          <a:ln>
            <a:noFill/>
          </a:ln>
        </p:spPr>
      </p:pic>
      <p:sp>
        <p:nvSpPr>
          <p:cNvPr id="437" name="Shape 437"/>
          <p:cNvSpPr/>
          <p:nvPr/>
        </p:nvSpPr>
        <p:spPr>
          <a:xfrm>
            <a:off x="1644759" y="136973"/>
            <a:ext cx="1381" cy="1381"/>
          </a:xfrm>
          <a:prstGeom prst="rect">
            <a:avLst/>
          </a:prstGeom>
          <a:solidFill>
            <a:srgbClr val="FFFFFF"/>
          </a:solid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ts val="1352"/>
              <a:buFont typeface="Arial"/>
              <a:buNone/>
            </a:pPr>
            <a:r>
              <a:t/>
            </a:r>
            <a:endParaRPr b="0" i="0" sz="1352" u="none" cap="none" strike="noStrike">
              <a:solidFill>
                <a:srgbClr val="000000"/>
              </a:solidFill>
              <a:latin typeface="Arial"/>
              <a:ea typeface="Arial"/>
              <a:cs typeface="Arial"/>
              <a:sym typeface="Arial"/>
            </a:endParaRPr>
          </a:p>
        </p:txBody>
      </p:sp>
      <p:pic>
        <p:nvPicPr>
          <p:cNvPr id="438" name="Shape 438"/>
          <p:cNvPicPr preferRelativeResize="0"/>
          <p:nvPr/>
        </p:nvPicPr>
        <p:blipFill rotWithShape="1">
          <a:blip r:embed="rId3">
            <a:alphaModFix/>
          </a:blip>
          <a:srcRect b="0" l="0" r="0" t="0"/>
          <a:stretch/>
        </p:blipFill>
        <p:spPr>
          <a:xfrm>
            <a:off x="0" y="395494"/>
            <a:ext cx="11703051" cy="5657436"/>
          </a:xfrm>
          <a:prstGeom prst="rect">
            <a:avLst/>
          </a:prstGeom>
          <a:noFill/>
          <a:ln>
            <a:noFill/>
          </a:ln>
        </p:spPr>
      </p:pic>
      <p:pic>
        <p:nvPicPr>
          <p:cNvPr id="439" name="Shape 439"/>
          <p:cNvPicPr preferRelativeResize="0"/>
          <p:nvPr/>
        </p:nvPicPr>
        <p:blipFill rotWithShape="1">
          <a:blip r:embed="rId4">
            <a:alphaModFix/>
          </a:blip>
          <a:srcRect b="0" l="0" r="0" t="0"/>
          <a:stretch/>
        </p:blipFill>
        <p:spPr>
          <a:xfrm>
            <a:off x="470949" y="5975161"/>
            <a:ext cx="497765" cy="37780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4" name="Shape 444"/>
        <p:cNvGrpSpPr/>
        <p:nvPr/>
      </p:nvGrpSpPr>
      <p:grpSpPr>
        <a:xfrm>
          <a:off x="0" y="0"/>
          <a:ext cx="0" cy="0"/>
          <a:chOff x="0" y="0"/>
          <a:chExt cx="0" cy="0"/>
        </a:xfrm>
      </p:grpSpPr>
      <p:pic>
        <p:nvPicPr>
          <p:cNvPr id="445" name="Shape 445"/>
          <p:cNvPicPr preferRelativeResize="0"/>
          <p:nvPr/>
        </p:nvPicPr>
        <p:blipFill/>
        <p:spPr>
          <a:xfrm>
            <a:off x="1600929" y="137032"/>
            <a:ext cx="1522" cy="1522"/>
          </a:xfrm>
          <a:prstGeom prst="rect">
            <a:avLst/>
          </a:prstGeom>
          <a:solidFill>
            <a:srgbClr val="FFFFFF"/>
          </a:solidFill>
          <a:ln>
            <a:noFill/>
          </a:ln>
        </p:spPr>
      </p:pic>
      <p:pic>
        <p:nvPicPr>
          <p:cNvPr id="446" name="Shape 446"/>
          <p:cNvPicPr preferRelativeResize="0"/>
          <p:nvPr/>
        </p:nvPicPr>
        <p:blipFill rotWithShape="1">
          <a:blip r:embed="rId3">
            <a:alphaModFix/>
          </a:blip>
          <a:srcRect b="0" l="0" r="0" t="0"/>
          <a:stretch/>
        </p:blipFill>
        <p:spPr>
          <a:xfrm>
            <a:off x="1" y="-490768"/>
            <a:ext cx="11703050" cy="7564896"/>
          </a:xfrm>
          <a:prstGeom prst="rect">
            <a:avLst/>
          </a:prstGeom>
          <a:noFill/>
          <a:ln>
            <a:noFill/>
          </a:ln>
        </p:spPr>
      </p:pic>
      <p:sp>
        <p:nvSpPr>
          <p:cNvPr id="447" name="Shape 447"/>
          <p:cNvSpPr/>
          <p:nvPr/>
        </p:nvSpPr>
        <p:spPr>
          <a:xfrm>
            <a:off x="1644759" y="136973"/>
            <a:ext cx="1381" cy="1381"/>
          </a:xfrm>
          <a:prstGeom prst="rect">
            <a:avLst/>
          </a:prstGeom>
          <a:solidFill>
            <a:srgbClr val="FFFFFF"/>
          </a:solidFill>
          <a:ln>
            <a:noFill/>
          </a:ln>
        </p:spPr>
        <p:txBody>
          <a:bodyPr anchorCtr="0" anchor="t" bIns="45700" lIns="91425" rIns="91425" wrap="square" tIns="45700">
            <a:noAutofit/>
          </a:bodyPr>
          <a:lstStyle/>
          <a:p>
            <a:pPr indent="0" lvl="0" marL="0" marR="0" rtl="0" algn="l">
              <a:lnSpc>
                <a:spcPct val="100000"/>
              </a:lnSpc>
              <a:spcBef>
                <a:spcPts val="0"/>
              </a:spcBef>
              <a:spcAft>
                <a:spcPts val="0"/>
              </a:spcAft>
              <a:buClr>
                <a:srgbClr val="000000"/>
              </a:buClr>
              <a:buSzPts val="1352"/>
              <a:buFont typeface="Arial"/>
              <a:buNone/>
            </a:pPr>
            <a:r>
              <a:t/>
            </a:r>
            <a:endParaRPr b="0" i="0" sz="1352" u="none" cap="none" strike="noStrike">
              <a:solidFill>
                <a:srgbClr val="000000"/>
              </a:solidFill>
              <a:latin typeface="Arial"/>
              <a:ea typeface="Arial"/>
              <a:cs typeface="Arial"/>
              <a:sym typeface="Arial"/>
            </a:endParaRPr>
          </a:p>
        </p:txBody>
      </p:sp>
      <p:pic>
        <p:nvPicPr>
          <p:cNvPr id="448" name="Shape 448"/>
          <p:cNvPicPr preferRelativeResize="0"/>
          <p:nvPr/>
        </p:nvPicPr>
        <p:blipFill rotWithShape="1">
          <a:blip r:embed="rId4">
            <a:alphaModFix/>
          </a:blip>
          <a:srcRect b="0" l="0" r="0" t="0"/>
          <a:stretch/>
        </p:blipFill>
        <p:spPr>
          <a:xfrm>
            <a:off x="470949" y="5980800"/>
            <a:ext cx="491259" cy="37216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wC">
  <a:themeElements>
    <a:clrScheme name="Custom 45">
      <a:dk1>
        <a:srgbClr val="000000"/>
      </a:dk1>
      <a:lt1>
        <a:srgbClr val="FFFFFF"/>
      </a:lt1>
      <a:dk2>
        <a:srgbClr val="A32020"/>
      </a:dk2>
      <a:lt2>
        <a:srgbClr val="FFFFFF"/>
      </a:lt2>
      <a:accent1>
        <a:srgbClr val="A32020"/>
      </a:accent1>
      <a:accent2>
        <a:srgbClr val="E0301E"/>
      </a:accent2>
      <a:accent3>
        <a:srgbClr val="602320"/>
      </a:accent3>
      <a:accent4>
        <a:srgbClr val="DB536A"/>
      </a:accent4>
      <a:accent5>
        <a:srgbClr val="DC6900"/>
      </a:accent5>
      <a:accent6>
        <a:srgbClr val="FFB600"/>
      </a:accent6>
      <a:hlink>
        <a:srgbClr val="A32020"/>
      </a:hlink>
      <a:folHlink>
        <a:srgbClr val="A3202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